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1"/>
  </p:notesMasterIdLst>
  <p:sldIdLst>
    <p:sldId id="258" r:id="rId2"/>
    <p:sldId id="259" r:id="rId3"/>
    <p:sldId id="302" r:id="rId4"/>
    <p:sldId id="303" r:id="rId5"/>
    <p:sldId id="301" r:id="rId6"/>
    <p:sldId id="300" r:id="rId7"/>
    <p:sldId id="299" r:id="rId8"/>
    <p:sldId id="304" r:id="rId9"/>
    <p:sldId id="298" r:id="rId10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071" userDrawn="1">
          <p15:clr>
            <a:srgbClr val="A4A3A4"/>
          </p15:clr>
        </p15:guide>
        <p15:guide id="2" pos="3863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DD7EE"/>
    <a:srgbClr val="1F4E79"/>
    <a:srgbClr val="E3C9F7"/>
    <a:srgbClr val="B9E1F4"/>
    <a:srgbClr val="C8E5F7"/>
    <a:srgbClr val="0F73EE"/>
    <a:srgbClr val="6E0876"/>
    <a:srgbClr val="731AB6"/>
    <a:srgbClr val="740A47"/>
    <a:srgbClr val="720C4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7DF18680-E054-41AD-8BC1-D1AEF772440D}" styleName="中度样式 2 - 强调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545" autoAdjust="0"/>
    <p:restoredTop sz="77608" autoAdjust="0"/>
  </p:normalViewPr>
  <p:slideViewPr>
    <p:cSldViewPr snapToGrid="0" showGuides="1">
      <p:cViewPr varScale="1">
        <p:scale>
          <a:sx n="87" d="100"/>
          <a:sy n="87" d="100"/>
        </p:scale>
        <p:origin x="684" y="66"/>
      </p:cViewPr>
      <p:guideLst>
        <p:guide orient="horz" pos="1071"/>
        <p:guide pos="3863"/>
      </p:guideLst>
    </p:cSldViewPr>
  </p:slideViewPr>
  <p:notesTextViewPr>
    <p:cViewPr>
      <p:scale>
        <a:sx n="150" d="100"/>
        <a:sy n="15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CD13D94-3B84-4F7C-A457-BAB026D08DB2}" type="datetimeFigureOut">
              <a:rPr lang="zh-CN" altLang="en-US" smtClean="0"/>
              <a:t>2020/1/5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804C284-C97B-4A78-9B6C-3354FD79A64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684371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804C284-C97B-4A78-9B6C-3354FD79A640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6279519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804C284-C97B-4A78-9B6C-3354FD79A640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1685822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tags" Target="../tags/tag3.xml"/><Relationship Id="rId2" Type="http://schemas.openxmlformats.org/officeDocument/2006/relationships/tags" Target="../tags/tag2.xml"/><Relationship Id="rId1" Type="http://schemas.openxmlformats.org/officeDocument/2006/relationships/tags" Target="../tags/tag1.xml"/><Relationship Id="rId6" Type="http://schemas.openxmlformats.org/officeDocument/2006/relationships/slideMaster" Target="../slideMasters/slideMaster1.xml"/><Relationship Id="rId5" Type="http://schemas.openxmlformats.org/officeDocument/2006/relationships/tags" Target="../tags/tag5.xml"/><Relationship Id="rId4" Type="http://schemas.openxmlformats.org/officeDocument/2006/relationships/tags" Target="../tags/tag4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>
            <a:extLst>
              <a:ext uri="{FF2B5EF4-FFF2-40B4-BE49-F238E27FC236}">
                <a16:creationId xmlns:a16="http://schemas.microsoft.com/office/drawing/2014/main" xmlns="" id="{270B2583-4E2F-43BF-BBE4-85C7F0B8242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14" y="0"/>
            <a:ext cx="1218117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23501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xmlns="" id="{4DB8CB1A-B72B-4477-B637-6E772214EB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xmlns="" id="{7E931172-E535-4CA3-8B09-65785CC4DA9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xmlns="" id="{5C18D02B-4DE6-4263-9D64-CCC66AF143C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A900F3B7-776C-4126-B62B-37D992D390E8}" type="datetimeFigureOut">
              <a:rPr lang="zh-CN" altLang="en-US" smtClean="0"/>
              <a:t>2020/1/5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xmlns="" id="{9C44E5DC-7A1B-41A9-B265-C5D5D92D0A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xmlns="" id="{271323F8-D311-482B-ABFD-C165C51AD8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D592D589-A361-4801-A43C-9A7A53CA311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960324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xmlns="" id="{D649D238-AF4F-400D-A34D-53D4221CAA7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xmlns="" id="{E6D70459-7FA8-4108-8128-0A9A378A08C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xmlns="" id="{B8040127-4C7C-4690-B00E-7C04EA64B96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A900F3B7-776C-4126-B62B-37D992D390E8}" type="datetimeFigureOut">
              <a:rPr lang="zh-CN" altLang="en-US" smtClean="0"/>
              <a:t>2020/1/5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xmlns="" id="{8DC913BE-F12E-406B-A1C9-B5C027F437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xmlns="" id="{6C407ECC-FE8C-472A-A9A3-CF47922383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D592D589-A361-4801-A43C-9A7A53CA311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2333787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1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669882" y="432000"/>
            <a:ext cx="10852237" cy="648000"/>
          </a:xfrm>
        </p:spPr>
        <p:txBody>
          <a:bodyPr vert="horz" lIns="101600" tIns="38100" rIns="76200" bIns="38100" rtlCol="0" anchor="ctr" anchorCtr="0">
            <a:no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8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+mj-lt"/>
                <a:ea typeface="+mj-ea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2"/>
            </p:custDataLst>
          </p:nvPr>
        </p:nvSpPr>
        <p:spPr>
          <a:xfrm>
            <a:off x="669882" y="1296000"/>
            <a:ext cx="10852237" cy="5041355"/>
          </a:xfrm>
        </p:spPr>
        <p:txBody>
          <a:bodyPr vert="horz" lIns="101600" tIns="0" rIns="82550" bIns="0" rtlCol="0">
            <a:no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</a:p>
          <a:p>
            <a:pPr lvl="1"/>
            <a:r>
              <a:rPr dirty="0">
                <a:sym typeface="+mn-ea"/>
              </a:rPr>
              <a:t>第二级</a:t>
            </a:r>
          </a:p>
          <a:p>
            <a:pPr lvl="2"/>
            <a:r>
              <a:rPr dirty="0">
                <a:sym typeface="+mn-ea"/>
              </a:rPr>
              <a:t>第三级</a:t>
            </a:r>
          </a:p>
          <a:p>
            <a:pPr lvl="3"/>
            <a:r>
              <a:rPr dirty="0">
                <a:sym typeface="+mn-ea"/>
              </a:rPr>
              <a:t>第四级</a:t>
            </a:r>
          </a:p>
          <a:p>
            <a:pPr lvl="4"/>
            <a:r>
              <a:rPr dirty="0">
                <a:sym typeface="+mn-ea"/>
              </a:rPr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2020/1/5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524216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:a16="http://schemas.microsoft.com/office/drawing/2014/main" xmlns="" id="{AE1C4AE5-8BE9-45E7-B61B-782201DCEF86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13814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:a16="http://schemas.microsoft.com/office/drawing/2014/main" xmlns="" id="{B7ABED3B-0A72-4FC6-95E4-32B8B924DB21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xmlns="" id="{F7FAD0B4-62AF-477C-95DD-82D19DB50243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4259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:a16="http://schemas.microsoft.com/office/drawing/2014/main" xmlns="" id="{F298E3AD-58E8-46E7-B362-03C8786C393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" y="0"/>
            <a:ext cx="1217295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695346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xmlns="" id="{26DA4F64-569F-4A68-A9DA-FB11B9218A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xmlns="" id="{8D77CBAA-70D4-4712-88EF-9CDE3A17FB2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xmlns="" id="{658F85FC-8FD9-44AB-9008-56BD3823A5C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xmlns="" id="{BE050C28-CD7C-4044-96AB-F46BDDBFBCF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A900F3B7-776C-4126-B62B-37D992D390E8}" type="datetimeFigureOut">
              <a:rPr lang="zh-CN" altLang="en-US" smtClean="0"/>
              <a:t>2020/1/5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xmlns="" id="{BA171DB7-F869-4456-8173-92DC9C8274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xmlns="" id="{747F19FF-D7CA-40C4-88D6-0D39618BF9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D592D589-A361-4801-A43C-9A7A53CA311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947713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xmlns="" id="{94653A2B-BEF1-490E-91B6-50C7A1FC84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xmlns="" id="{E7C82118-F129-42D1-A854-041D41F30EB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xmlns="" id="{ED89E93F-AF45-4874-B625-4E40D7A5C80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xmlns="" id="{F6F0C7DF-A2C5-4CD4-AB47-B84D8D6B024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xmlns="" id="{2F0B9518-09B2-45D0-A02B-D79C54E4670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xmlns="" id="{6065F7E9-C5FF-4ED1-AF20-30B62CD127A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A900F3B7-776C-4126-B62B-37D992D390E8}" type="datetimeFigureOut">
              <a:rPr lang="zh-CN" altLang="en-US" smtClean="0"/>
              <a:t>2020/1/5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xmlns="" id="{28A9D4CF-89D9-4B72-9181-8520F1C961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xmlns="" id="{80FA4844-06FC-42C9-A835-E0BA06C3E6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D592D589-A361-4801-A43C-9A7A53CA311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9394621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xmlns="" id="{B3EFDE61-73AE-46B4-8173-25A7C21B9CA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A900F3B7-776C-4126-B62B-37D992D390E8}" type="datetimeFigureOut">
              <a:rPr lang="zh-CN" altLang="en-US" smtClean="0"/>
              <a:t>2020/1/5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xmlns="" id="{EE4285D3-E195-4656-AACE-89CCA2B9EE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xmlns="" id="{02F1BCD4-2240-4368-8B8E-A563608E7A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D592D589-A361-4801-A43C-9A7A53CA311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72387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xmlns="" id="{91F9C79E-E688-4A09-8533-9BBD9E22CB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xmlns="" id="{AE9A2002-5A44-48E7-942C-5947C6EF4FF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xmlns="" id="{FEA637F3-D34C-40F1-BD1E-38E32396C2D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xmlns="" id="{AB992AAE-7E60-47ED-8A0A-3084F9BEEEF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A900F3B7-776C-4126-B62B-37D992D390E8}" type="datetimeFigureOut">
              <a:rPr lang="zh-CN" altLang="en-US" smtClean="0"/>
              <a:t>2020/1/5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xmlns="" id="{E226EBE4-B5D8-4A7B-99CC-292260602A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xmlns="" id="{24696534-74A8-480A-BAAF-2C3A01D798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D592D589-A361-4801-A43C-9A7A53CA311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426949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xmlns="" id="{DF46CBEB-80BC-450C-A72C-A8FD272CA1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xmlns="" id="{723330C2-F0A2-4C0C-B333-6AD4E3C0DBD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xmlns="" id="{2070CD2C-EE68-4724-BB81-CEC75E40F06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xmlns="" id="{C8C8CF3D-8ED2-4F04-9683-A1E1B624AA2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A900F3B7-776C-4126-B62B-37D992D390E8}" type="datetimeFigureOut">
              <a:rPr lang="zh-CN" altLang="en-US" smtClean="0"/>
              <a:t>2020/1/5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xmlns="" id="{D4FA3EAD-D809-492D-AAFD-9A6F33FCFB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xmlns="" id="{4E949DB4-C99B-4DC7-BA9E-B1AAB29584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D592D589-A361-4801-A43C-9A7A53CA311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618292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543948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4" r:id="rId4"/>
    <p:sldLayoutId id="2147483652" r:id="rId5"/>
    <p:sldLayoutId id="2147483653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8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9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10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1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7"/>
          <p:cNvSpPr txBox="1"/>
          <p:nvPr/>
        </p:nvSpPr>
        <p:spPr>
          <a:xfrm>
            <a:off x="1538943" y="3434063"/>
            <a:ext cx="3697704" cy="1405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R="0" algn="ctr" defTabSz="1217930" fontAlgn="auto">
              <a:buClrTx/>
              <a:buSzTx/>
              <a:buFont typeface="Arial" panose="020B0604020202020204" pitchFamily="34" charset="0"/>
              <a:defRPr/>
            </a:pPr>
            <a:r>
              <a:rPr kumimoji="0" lang="zh-CN" altLang="en-US" sz="4265" kern="1200" cap="none" spc="0" normalizeH="0" baseline="0" noProof="1">
                <a:solidFill>
                  <a:srgbClr val="002060"/>
                </a:solidFill>
                <a:latin typeface="思源黑体 CN Heavy" panose="020B0A00000000000000" pitchFamily="34" charset="-122"/>
                <a:ea typeface="思源黑体 CN Heavy" panose="020B0A00000000000000" pitchFamily="34" charset="-122"/>
                <a:cs typeface="+mn-ea"/>
                <a:sym typeface="+mn-ea"/>
              </a:rPr>
              <a:t>第</a:t>
            </a:r>
            <a:r>
              <a:rPr kumimoji="0" lang="en-US" altLang="zh-CN" sz="4265" kern="1200" cap="none" spc="0" normalizeH="0" baseline="0" noProof="1">
                <a:solidFill>
                  <a:srgbClr val="002060"/>
                </a:solidFill>
                <a:latin typeface="+mj-lt"/>
                <a:ea typeface="思源黑体 CN Heavy" panose="020B0A00000000000000" pitchFamily="34" charset="-122"/>
                <a:cs typeface="+mn-ea"/>
                <a:sym typeface="+mn-ea"/>
              </a:rPr>
              <a:t>7</a:t>
            </a:r>
            <a:r>
              <a:rPr lang="zh-CN" altLang="en-US" sz="4265" noProof="1">
                <a:solidFill>
                  <a:srgbClr val="002060"/>
                </a:solidFill>
                <a:latin typeface="思源黑体 CN Heavy" panose="020B0A00000000000000" pitchFamily="34" charset="-122"/>
                <a:ea typeface="思源黑体 CN Heavy" panose="020B0A00000000000000" pitchFamily="34" charset="-122"/>
                <a:cs typeface="+mn-ea"/>
                <a:sym typeface="+mn-ea"/>
              </a:rPr>
              <a:t>章</a:t>
            </a:r>
            <a:endParaRPr lang="en-US" altLang="zh-CN" sz="4265" noProof="1">
              <a:solidFill>
                <a:srgbClr val="002060"/>
              </a:solidFill>
              <a:latin typeface="思源黑体 CN Heavy" panose="020B0A00000000000000" pitchFamily="34" charset="-122"/>
              <a:ea typeface="思源黑体 CN Heavy" panose="020B0A00000000000000" pitchFamily="34" charset="-122"/>
              <a:cs typeface="+mn-ea"/>
              <a:sym typeface="+mn-ea"/>
            </a:endParaRPr>
          </a:p>
          <a:p>
            <a:pPr marR="0" algn="ctr" defTabSz="1217930" fontAlgn="auto">
              <a:buClrTx/>
              <a:buSzTx/>
              <a:buFont typeface="Arial" panose="020B0604020202020204" pitchFamily="34" charset="0"/>
              <a:defRPr/>
            </a:pPr>
            <a:r>
              <a:rPr lang="zh-CN" altLang="en-US" sz="4265" noProof="1">
                <a:solidFill>
                  <a:srgbClr val="002060"/>
                </a:solidFill>
                <a:latin typeface="思源黑体 CN Heavy" panose="020B0A00000000000000" pitchFamily="34" charset="-122"/>
                <a:ea typeface="思源黑体 CN Heavy" panose="020B0A00000000000000" pitchFamily="34" charset="-122"/>
                <a:cs typeface="+mn-ea"/>
                <a:sym typeface="+mn-ea"/>
              </a:rPr>
              <a:t>数字水印技术</a:t>
            </a:r>
            <a:endParaRPr kumimoji="0" lang="zh-CN" altLang="en-US" sz="4265" kern="1200" cap="none" spc="0" normalizeH="0" baseline="0" noProof="1">
              <a:solidFill>
                <a:srgbClr val="002060"/>
              </a:solidFill>
              <a:latin typeface="思源黑体 CN Heavy" panose="020B0A00000000000000" pitchFamily="34" charset="-122"/>
              <a:ea typeface="思源黑体 CN Heavy" panose="020B0A00000000000000" pitchFamily="34" charset="-122"/>
              <a:cs typeface="+mn-ea"/>
              <a:sym typeface="+mn-ea"/>
            </a:endParaRPr>
          </a:p>
        </p:txBody>
      </p:sp>
      <p:grpSp>
        <p:nvGrpSpPr>
          <p:cNvPr id="20" name="组合 19">
            <a:extLst>
              <a:ext uri="{FF2B5EF4-FFF2-40B4-BE49-F238E27FC236}">
                <a16:creationId xmlns:a16="http://schemas.microsoft.com/office/drawing/2014/main" xmlns="" id="{D18959CD-1338-4E63-A52A-0BC21F1232E2}"/>
              </a:ext>
            </a:extLst>
          </p:cNvPr>
          <p:cNvGrpSpPr/>
          <p:nvPr/>
        </p:nvGrpSpPr>
        <p:grpSpPr>
          <a:xfrm>
            <a:off x="2576451" y="1645590"/>
            <a:ext cx="1622688" cy="1622688"/>
            <a:chOff x="882649" y="2219325"/>
            <a:chExt cx="2070101" cy="2070101"/>
          </a:xfrm>
        </p:grpSpPr>
        <p:sp>
          <p:nvSpPr>
            <p:cNvPr id="21" name="椭圆 20">
              <a:extLst>
                <a:ext uri="{FF2B5EF4-FFF2-40B4-BE49-F238E27FC236}">
                  <a16:creationId xmlns:a16="http://schemas.microsoft.com/office/drawing/2014/main" xmlns="" id="{282408E6-4596-4D0A-A96B-81830C18893F}"/>
                </a:ext>
              </a:extLst>
            </p:cNvPr>
            <p:cNvSpPr/>
            <p:nvPr/>
          </p:nvSpPr>
          <p:spPr>
            <a:xfrm>
              <a:off x="1019174" y="2355850"/>
              <a:ext cx="1797050" cy="1797050"/>
            </a:xfrm>
            <a:prstGeom prst="ellipse">
              <a:avLst/>
            </a:prstGeom>
            <a:noFill/>
            <a:ln>
              <a:solidFill>
                <a:srgbClr val="0F73EE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4000" b="1" dirty="0">
                  <a:solidFill>
                    <a:schemeClr val="accent5">
                      <a:lumMod val="50000"/>
                    </a:schemeClr>
                  </a:solidFill>
                  <a:effectLst/>
                  <a:latin typeface="+mj-lt"/>
                  <a:ea typeface="微软雅黑 Light" panose="020B0502040204020203" pitchFamily="34" charset="-122"/>
                  <a:cs typeface="+mn-ea"/>
                  <a:sym typeface="+mn-lt"/>
                </a:rPr>
                <a:t>07</a:t>
              </a:r>
              <a:endParaRPr lang="en-US" sz="4000" b="1" dirty="0">
                <a:solidFill>
                  <a:schemeClr val="accent5">
                    <a:lumMod val="50000"/>
                  </a:schemeClr>
                </a:solidFill>
                <a:effectLst/>
                <a:latin typeface="+mj-lt"/>
                <a:cs typeface="+mn-ea"/>
                <a:sym typeface="+mn-lt"/>
              </a:endParaRPr>
            </a:p>
          </p:txBody>
        </p:sp>
        <p:sp>
          <p:nvSpPr>
            <p:cNvPr id="22" name="空心弧 21">
              <a:extLst>
                <a:ext uri="{FF2B5EF4-FFF2-40B4-BE49-F238E27FC236}">
                  <a16:creationId xmlns:a16="http://schemas.microsoft.com/office/drawing/2014/main" xmlns="" id="{8B80C3FF-DD93-4C18-A9EC-80285B7240E1}"/>
                </a:ext>
              </a:extLst>
            </p:cNvPr>
            <p:cNvSpPr/>
            <p:nvPr/>
          </p:nvSpPr>
          <p:spPr>
            <a:xfrm rot="7613872">
              <a:off x="882649" y="2219325"/>
              <a:ext cx="2070101" cy="2070101"/>
            </a:xfrm>
            <a:prstGeom prst="blockArc">
              <a:avLst>
                <a:gd name="adj1" fmla="val 10800000"/>
                <a:gd name="adj2" fmla="val 3959450"/>
                <a:gd name="adj3" fmla="val 6684"/>
              </a:avLst>
            </a:prstGeom>
            <a:solidFill>
              <a:srgbClr val="0F73E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38" name="组合 37">
            <a:extLst>
              <a:ext uri="{FF2B5EF4-FFF2-40B4-BE49-F238E27FC236}">
                <a16:creationId xmlns:a16="http://schemas.microsoft.com/office/drawing/2014/main" xmlns="" id="{12A82E0B-9D25-446B-8F32-A9D8487A9AD0}"/>
              </a:ext>
            </a:extLst>
          </p:cNvPr>
          <p:cNvGrpSpPr/>
          <p:nvPr/>
        </p:nvGrpSpPr>
        <p:grpSpPr>
          <a:xfrm>
            <a:off x="5562189" y="1170848"/>
            <a:ext cx="4963698" cy="617070"/>
            <a:chOff x="5493750" y="892151"/>
            <a:chExt cx="4963698" cy="617070"/>
          </a:xfrm>
        </p:grpSpPr>
        <p:sp>
          <p:nvSpPr>
            <p:cNvPr id="23" name="矩形: 圆角 22">
              <a:extLst>
                <a:ext uri="{FF2B5EF4-FFF2-40B4-BE49-F238E27FC236}">
                  <a16:creationId xmlns:a16="http://schemas.microsoft.com/office/drawing/2014/main" xmlns="" id="{C095CA76-D545-4989-B50F-B09221F1275A}"/>
                </a:ext>
              </a:extLst>
            </p:cNvPr>
            <p:cNvSpPr/>
            <p:nvPr/>
          </p:nvSpPr>
          <p:spPr>
            <a:xfrm>
              <a:off x="5493750" y="892151"/>
              <a:ext cx="4949067" cy="617070"/>
            </a:xfrm>
            <a:prstGeom prst="roundRect">
              <a:avLst>
                <a:gd name="adj" fmla="val 14295"/>
              </a:avLst>
            </a:prstGeom>
            <a:solidFill>
              <a:srgbClr val="0F73EE">
                <a:alpha val="14902"/>
              </a:srgbClr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dirty="0">
                <a:cs typeface="+mn-ea"/>
                <a:sym typeface="+mn-lt"/>
              </a:endParaRPr>
            </a:p>
          </p:txBody>
        </p:sp>
        <p:sp>
          <p:nvSpPr>
            <p:cNvPr id="12" name="human-head-silhouette-with-cogwheels_31441">
              <a:extLst>
                <a:ext uri="{FF2B5EF4-FFF2-40B4-BE49-F238E27FC236}">
                  <a16:creationId xmlns:a16="http://schemas.microsoft.com/office/drawing/2014/main" xmlns="" id="{02872135-AC6A-492C-99B3-89FA30F62813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5632235" y="1103269"/>
              <a:ext cx="322881" cy="405952"/>
            </a:xfrm>
            <a:custGeom>
              <a:avLst/>
              <a:gdLst>
                <a:gd name="connsiteX0" fmla="*/ 332813 w 483894"/>
                <a:gd name="connsiteY0" fmla="*/ 285272 h 608391"/>
                <a:gd name="connsiteX1" fmla="*/ 370636 w 483894"/>
                <a:gd name="connsiteY1" fmla="*/ 323201 h 608391"/>
                <a:gd name="connsiteX2" fmla="*/ 332813 w 483894"/>
                <a:gd name="connsiteY2" fmla="*/ 361130 h 608391"/>
                <a:gd name="connsiteX3" fmla="*/ 294990 w 483894"/>
                <a:gd name="connsiteY3" fmla="*/ 323201 h 608391"/>
                <a:gd name="connsiteX4" fmla="*/ 332813 w 483894"/>
                <a:gd name="connsiteY4" fmla="*/ 285272 h 608391"/>
                <a:gd name="connsiteX5" fmla="*/ 329299 w 483894"/>
                <a:gd name="connsiteY5" fmla="*/ 254544 h 608391"/>
                <a:gd name="connsiteX6" fmla="*/ 308471 w 483894"/>
                <a:gd name="connsiteY6" fmla="*/ 258937 h 608391"/>
                <a:gd name="connsiteX7" fmla="*/ 311405 w 483894"/>
                <a:gd name="connsiteY7" fmla="*/ 272119 h 608391"/>
                <a:gd name="connsiteX8" fmla="*/ 292924 w 483894"/>
                <a:gd name="connsiteY8" fmla="*/ 284422 h 608391"/>
                <a:gd name="connsiteX9" fmla="*/ 281776 w 483894"/>
                <a:gd name="connsiteY9" fmla="*/ 277099 h 608391"/>
                <a:gd name="connsiteX10" fmla="*/ 270042 w 483894"/>
                <a:gd name="connsiteY10" fmla="*/ 294967 h 608391"/>
                <a:gd name="connsiteX11" fmla="*/ 281483 w 483894"/>
                <a:gd name="connsiteY11" fmla="*/ 302290 h 608391"/>
                <a:gd name="connsiteX12" fmla="*/ 277376 w 483894"/>
                <a:gd name="connsiteY12" fmla="*/ 323966 h 608391"/>
                <a:gd name="connsiteX13" fmla="*/ 264175 w 483894"/>
                <a:gd name="connsiteY13" fmla="*/ 326895 h 608391"/>
                <a:gd name="connsiteX14" fmla="*/ 268282 w 483894"/>
                <a:gd name="connsiteY14" fmla="*/ 347399 h 608391"/>
                <a:gd name="connsiteX15" fmla="*/ 281483 w 483894"/>
                <a:gd name="connsiteY15" fmla="*/ 344763 h 608391"/>
                <a:gd name="connsiteX16" fmla="*/ 294097 w 483894"/>
                <a:gd name="connsiteY16" fmla="*/ 363217 h 608391"/>
                <a:gd name="connsiteX17" fmla="*/ 286763 w 483894"/>
                <a:gd name="connsiteY17" fmla="*/ 374348 h 608391"/>
                <a:gd name="connsiteX18" fmla="*/ 304364 w 483894"/>
                <a:gd name="connsiteY18" fmla="*/ 385772 h 608391"/>
                <a:gd name="connsiteX19" fmla="*/ 311698 w 483894"/>
                <a:gd name="connsiteY19" fmla="*/ 374641 h 608391"/>
                <a:gd name="connsiteX20" fmla="*/ 333699 w 483894"/>
                <a:gd name="connsiteY20" fmla="*/ 378742 h 608391"/>
                <a:gd name="connsiteX21" fmla="*/ 336633 w 483894"/>
                <a:gd name="connsiteY21" fmla="*/ 391923 h 608391"/>
                <a:gd name="connsiteX22" fmla="*/ 357167 w 483894"/>
                <a:gd name="connsiteY22" fmla="*/ 387529 h 608391"/>
                <a:gd name="connsiteX23" fmla="*/ 354527 w 483894"/>
                <a:gd name="connsiteY23" fmla="*/ 374348 h 608391"/>
                <a:gd name="connsiteX24" fmla="*/ 372715 w 483894"/>
                <a:gd name="connsiteY24" fmla="*/ 362045 h 608391"/>
                <a:gd name="connsiteX25" fmla="*/ 384155 w 483894"/>
                <a:gd name="connsiteY25" fmla="*/ 369368 h 608391"/>
                <a:gd name="connsiteX26" fmla="*/ 395596 w 483894"/>
                <a:gd name="connsiteY26" fmla="*/ 351500 h 608391"/>
                <a:gd name="connsiteX27" fmla="*/ 384449 w 483894"/>
                <a:gd name="connsiteY27" fmla="*/ 344177 h 608391"/>
                <a:gd name="connsiteX28" fmla="*/ 388556 w 483894"/>
                <a:gd name="connsiteY28" fmla="*/ 322208 h 608391"/>
                <a:gd name="connsiteX29" fmla="*/ 401756 w 483894"/>
                <a:gd name="connsiteY29" fmla="*/ 319572 h 608391"/>
                <a:gd name="connsiteX30" fmla="*/ 397356 w 483894"/>
                <a:gd name="connsiteY30" fmla="*/ 299068 h 608391"/>
                <a:gd name="connsiteX31" fmla="*/ 384155 w 483894"/>
                <a:gd name="connsiteY31" fmla="*/ 301704 h 608391"/>
                <a:gd name="connsiteX32" fmla="*/ 371541 w 483894"/>
                <a:gd name="connsiteY32" fmla="*/ 283250 h 608391"/>
                <a:gd name="connsiteX33" fmla="*/ 378875 w 483894"/>
                <a:gd name="connsiteY33" fmla="*/ 272119 h 608391"/>
                <a:gd name="connsiteX34" fmla="*/ 361274 w 483894"/>
                <a:gd name="connsiteY34" fmla="*/ 260695 h 608391"/>
                <a:gd name="connsiteX35" fmla="*/ 353940 w 483894"/>
                <a:gd name="connsiteY35" fmla="*/ 271826 h 608391"/>
                <a:gd name="connsiteX36" fmla="*/ 331939 w 483894"/>
                <a:gd name="connsiteY36" fmla="*/ 267725 h 608391"/>
                <a:gd name="connsiteX37" fmla="*/ 302012 w 483894"/>
                <a:gd name="connsiteY37" fmla="*/ 100461 h 608391"/>
                <a:gd name="connsiteX38" fmla="*/ 360970 w 483894"/>
                <a:gd name="connsiteY38" fmla="*/ 159348 h 608391"/>
                <a:gd name="connsiteX39" fmla="*/ 302012 w 483894"/>
                <a:gd name="connsiteY39" fmla="*/ 218235 h 608391"/>
                <a:gd name="connsiteX40" fmla="*/ 243054 w 483894"/>
                <a:gd name="connsiteY40" fmla="*/ 159348 h 608391"/>
                <a:gd name="connsiteX41" fmla="*/ 302012 w 483894"/>
                <a:gd name="connsiteY41" fmla="*/ 100461 h 608391"/>
                <a:gd name="connsiteX42" fmla="*/ 309644 w 483894"/>
                <a:gd name="connsiteY42" fmla="*/ 52722 h 608391"/>
                <a:gd name="connsiteX43" fmla="*/ 304951 w 483894"/>
                <a:gd name="connsiteY43" fmla="*/ 72933 h 608391"/>
                <a:gd name="connsiteX44" fmla="*/ 270922 w 483894"/>
                <a:gd name="connsiteY44" fmla="*/ 78792 h 608391"/>
                <a:gd name="connsiteX45" fmla="*/ 259775 w 483894"/>
                <a:gd name="connsiteY45" fmla="*/ 60924 h 608391"/>
                <a:gd name="connsiteX46" fmla="*/ 231907 w 483894"/>
                <a:gd name="connsiteY46" fmla="*/ 78499 h 608391"/>
                <a:gd name="connsiteX47" fmla="*/ 243054 w 483894"/>
                <a:gd name="connsiteY47" fmla="*/ 96074 h 608391"/>
                <a:gd name="connsiteX48" fmla="*/ 222813 w 483894"/>
                <a:gd name="connsiteY48" fmla="*/ 124487 h 608391"/>
                <a:gd name="connsiteX49" fmla="*/ 202278 w 483894"/>
                <a:gd name="connsiteY49" fmla="*/ 119508 h 608391"/>
                <a:gd name="connsiteX50" fmla="*/ 194945 w 483894"/>
                <a:gd name="connsiteY50" fmla="*/ 151729 h 608391"/>
                <a:gd name="connsiteX51" fmla="*/ 215479 w 483894"/>
                <a:gd name="connsiteY51" fmla="*/ 156416 h 608391"/>
                <a:gd name="connsiteX52" fmla="*/ 221346 w 483894"/>
                <a:gd name="connsiteY52" fmla="*/ 190394 h 608391"/>
                <a:gd name="connsiteX53" fmla="*/ 203452 w 483894"/>
                <a:gd name="connsiteY53" fmla="*/ 201525 h 608391"/>
                <a:gd name="connsiteX54" fmla="*/ 220759 w 483894"/>
                <a:gd name="connsiteY54" fmla="*/ 229353 h 608391"/>
                <a:gd name="connsiteX55" fmla="*/ 238654 w 483894"/>
                <a:gd name="connsiteY55" fmla="*/ 218222 h 608391"/>
                <a:gd name="connsiteX56" fmla="*/ 266815 w 483894"/>
                <a:gd name="connsiteY56" fmla="*/ 238433 h 608391"/>
                <a:gd name="connsiteX57" fmla="*/ 262122 w 483894"/>
                <a:gd name="connsiteY57" fmla="*/ 258645 h 608391"/>
                <a:gd name="connsiteX58" fmla="*/ 294097 w 483894"/>
                <a:gd name="connsiteY58" fmla="*/ 265968 h 608391"/>
                <a:gd name="connsiteX59" fmla="*/ 298791 w 483894"/>
                <a:gd name="connsiteY59" fmla="*/ 245756 h 608391"/>
                <a:gd name="connsiteX60" fmla="*/ 333112 w 483894"/>
                <a:gd name="connsiteY60" fmla="*/ 239898 h 608391"/>
                <a:gd name="connsiteX61" fmla="*/ 343966 w 483894"/>
                <a:gd name="connsiteY61" fmla="*/ 257766 h 608391"/>
                <a:gd name="connsiteX62" fmla="*/ 371835 w 483894"/>
                <a:gd name="connsiteY62" fmla="*/ 240191 h 608391"/>
                <a:gd name="connsiteX63" fmla="*/ 360687 w 483894"/>
                <a:gd name="connsiteY63" fmla="*/ 222615 h 608391"/>
                <a:gd name="connsiteX64" fmla="*/ 380928 w 483894"/>
                <a:gd name="connsiteY64" fmla="*/ 194495 h 608391"/>
                <a:gd name="connsiteX65" fmla="*/ 401463 w 483894"/>
                <a:gd name="connsiteY65" fmla="*/ 199182 h 608391"/>
                <a:gd name="connsiteX66" fmla="*/ 408797 w 483894"/>
                <a:gd name="connsiteY66" fmla="*/ 167254 h 608391"/>
                <a:gd name="connsiteX67" fmla="*/ 388262 w 483894"/>
                <a:gd name="connsiteY67" fmla="*/ 162567 h 608391"/>
                <a:gd name="connsiteX68" fmla="*/ 382689 w 483894"/>
                <a:gd name="connsiteY68" fmla="*/ 128295 h 608391"/>
                <a:gd name="connsiteX69" fmla="*/ 400290 w 483894"/>
                <a:gd name="connsiteY69" fmla="*/ 117164 h 608391"/>
                <a:gd name="connsiteX70" fmla="*/ 382982 w 483894"/>
                <a:gd name="connsiteY70" fmla="*/ 89337 h 608391"/>
                <a:gd name="connsiteX71" fmla="*/ 365088 w 483894"/>
                <a:gd name="connsiteY71" fmla="*/ 100468 h 608391"/>
                <a:gd name="connsiteX72" fmla="*/ 336926 w 483894"/>
                <a:gd name="connsiteY72" fmla="*/ 80549 h 608391"/>
                <a:gd name="connsiteX73" fmla="*/ 341620 w 483894"/>
                <a:gd name="connsiteY73" fmla="*/ 60045 h 608391"/>
                <a:gd name="connsiteX74" fmla="*/ 227919 w 483894"/>
                <a:gd name="connsiteY74" fmla="*/ 591 h 608391"/>
                <a:gd name="connsiteX75" fmla="*/ 306124 w 483894"/>
                <a:gd name="connsiteY75" fmla="*/ 3804 h 608391"/>
                <a:gd name="connsiteX76" fmla="*/ 483308 w 483894"/>
                <a:gd name="connsiteY76" fmla="*/ 197717 h 608391"/>
                <a:gd name="connsiteX77" fmla="*/ 387382 w 483894"/>
                <a:gd name="connsiteY77" fmla="*/ 442305 h 608391"/>
                <a:gd name="connsiteX78" fmla="*/ 483894 w 483894"/>
                <a:gd name="connsiteY78" fmla="*/ 608391 h 608391"/>
                <a:gd name="connsiteX79" fmla="*/ 143902 w 483894"/>
                <a:gd name="connsiteY79" fmla="*/ 608391 h 608391"/>
                <a:gd name="connsiteX80" fmla="*/ 181744 w 483894"/>
                <a:gd name="connsiteY80" fmla="*/ 512899 h 608391"/>
                <a:gd name="connsiteX81" fmla="*/ 108993 w 483894"/>
                <a:gd name="connsiteY81" fmla="*/ 524909 h 608391"/>
                <a:gd name="connsiteX82" fmla="*/ 54137 w 483894"/>
                <a:gd name="connsiteY82" fmla="*/ 498839 h 608391"/>
                <a:gd name="connsiteX83" fmla="*/ 57657 w 483894"/>
                <a:gd name="connsiteY83" fmla="*/ 454022 h 608391"/>
                <a:gd name="connsiteX84" fmla="*/ 38589 w 483894"/>
                <a:gd name="connsiteY84" fmla="*/ 405690 h 608391"/>
                <a:gd name="connsiteX85" fmla="*/ 42109 w 483894"/>
                <a:gd name="connsiteY85" fmla="*/ 376984 h 608391"/>
                <a:gd name="connsiteX86" fmla="*/ 160 w 483894"/>
                <a:gd name="connsiteY86" fmla="*/ 355308 h 608391"/>
                <a:gd name="connsiteX87" fmla="*/ 52670 w 483894"/>
                <a:gd name="connsiteY87" fmla="*/ 255130 h 608391"/>
                <a:gd name="connsiteX88" fmla="*/ 38003 w 483894"/>
                <a:gd name="connsiteY88" fmla="*/ 222908 h 608391"/>
                <a:gd name="connsiteX89" fmla="*/ 74378 w 483894"/>
                <a:gd name="connsiteY89" fmla="*/ 82893 h 608391"/>
                <a:gd name="connsiteX90" fmla="*/ 227919 w 483894"/>
                <a:gd name="connsiteY90" fmla="*/ 591 h 6083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</a:cxnLst>
              <a:rect l="l" t="t" r="r" b="b"/>
              <a:pathLst>
                <a:path w="483894" h="608391">
                  <a:moveTo>
                    <a:pt x="332813" y="285272"/>
                  </a:moveTo>
                  <a:cubicBezTo>
                    <a:pt x="353702" y="285272"/>
                    <a:pt x="370636" y="302253"/>
                    <a:pt x="370636" y="323201"/>
                  </a:cubicBezTo>
                  <a:cubicBezTo>
                    <a:pt x="370636" y="344149"/>
                    <a:pt x="353702" y="361130"/>
                    <a:pt x="332813" y="361130"/>
                  </a:cubicBezTo>
                  <a:cubicBezTo>
                    <a:pt x="311924" y="361130"/>
                    <a:pt x="294990" y="344149"/>
                    <a:pt x="294990" y="323201"/>
                  </a:cubicBezTo>
                  <a:cubicBezTo>
                    <a:pt x="294990" y="302253"/>
                    <a:pt x="311924" y="285272"/>
                    <a:pt x="332813" y="285272"/>
                  </a:cubicBezTo>
                  <a:close/>
                  <a:moveTo>
                    <a:pt x="329299" y="254544"/>
                  </a:moveTo>
                  <a:lnTo>
                    <a:pt x="308471" y="258937"/>
                  </a:lnTo>
                  <a:lnTo>
                    <a:pt x="311405" y="272119"/>
                  </a:lnTo>
                  <a:cubicBezTo>
                    <a:pt x="304364" y="275048"/>
                    <a:pt x="298204" y="279149"/>
                    <a:pt x="292924" y="284422"/>
                  </a:cubicBezTo>
                  <a:lnTo>
                    <a:pt x="281776" y="277099"/>
                  </a:lnTo>
                  <a:lnTo>
                    <a:pt x="270042" y="294967"/>
                  </a:lnTo>
                  <a:lnTo>
                    <a:pt x="281483" y="302290"/>
                  </a:lnTo>
                  <a:cubicBezTo>
                    <a:pt x="278549" y="309027"/>
                    <a:pt x="277083" y="316350"/>
                    <a:pt x="277376" y="323966"/>
                  </a:cubicBezTo>
                  <a:lnTo>
                    <a:pt x="264175" y="326895"/>
                  </a:lnTo>
                  <a:lnTo>
                    <a:pt x="268282" y="347399"/>
                  </a:lnTo>
                  <a:lnTo>
                    <a:pt x="281483" y="344763"/>
                  </a:lnTo>
                  <a:cubicBezTo>
                    <a:pt x="284416" y="351793"/>
                    <a:pt x="288817" y="357944"/>
                    <a:pt x="294097" y="363217"/>
                  </a:cubicBezTo>
                  <a:lnTo>
                    <a:pt x="286763" y="374348"/>
                  </a:lnTo>
                  <a:lnTo>
                    <a:pt x="304364" y="385772"/>
                  </a:lnTo>
                  <a:lnTo>
                    <a:pt x="311698" y="374641"/>
                  </a:lnTo>
                  <a:cubicBezTo>
                    <a:pt x="318738" y="377570"/>
                    <a:pt x="326072" y="378742"/>
                    <a:pt x="333699" y="378742"/>
                  </a:cubicBezTo>
                  <a:lnTo>
                    <a:pt x="336633" y="391923"/>
                  </a:lnTo>
                  <a:lnTo>
                    <a:pt x="357167" y="387529"/>
                  </a:lnTo>
                  <a:lnTo>
                    <a:pt x="354527" y="374348"/>
                  </a:lnTo>
                  <a:cubicBezTo>
                    <a:pt x="361274" y="371419"/>
                    <a:pt x="367728" y="367318"/>
                    <a:pt x="372715" y="362045"/>
                  </a:cubicBezTo>
                  <a:lnTo>
                    <a:pt x="384155" y="369368"/>
                  </a:lnTo>
                  <a:lnTo>
                    <a:pt x="395596" y="351500"/>
                  </a:lnTo>
                  <a:lnTo>
                    <a:pt x="384449" y="344177"/>
                  </a:lnTo>
                  <a:cubicBezTo>
                    <a:pt x="387089" y="337440"/>
                    <a:pt x="388556" y="330117"/>
                    <a:pt x="388556" y="322208"/>
                  </a:cubicBezTo>
                  <a:lnTo>
                    <a:pt x="401756" y="319572"/>
                  </a:lnTo>
                  <a:lnTo>
                    <a:pt x="397356" y="299068"/>
                  </a:lnTo>
                  <a:lnTo>
                    <a:pt x="384155" y="301704"/>
                  </a:lnTo>
                  <a:cubicBezTo>
                    <a:pt x="381222" y="294674"/>
                    <a:pt x="376822" y="288522"/>
                    <a:pt x="371541" y="283250"/>
                  </a:cubicBezTo>
                  <a:lnTo>
                    <a:pt x="378875" y="272119"/>
                  </a:lnTo>
                  <a:lnTo>
                    <a:pt x="361274" y="260695"/>
                  </a:lnTo>
                  <a:lnTo>
                    <a:pt x="353940" y="271826"/>
                  </a:lnTo>
                  <a:cubicBezTo>
                    <a:pt x="347193" y="268897"/>
                    <a:pt x="339566" y="267432"/>
                    <a:pt x="331939" y="267725"/>
                  </a:cubicBezTo>
                  <a:close/>
                  <a:moveTo>
                    <a:pt x="302012" y="100461"/>
                  </a:moveTo>
                  <a:cubicBezTo>
                    <a:pt x="334574" y="100461"/>
                    <a:pt x="360970" y="126826"/>
                    <a:pt x="360970" y="159348"/>
                  </a:cubicBezTo>
                  <a:cubicBezTo>
                    <a:pt x="360970" y="191870"/>
                    <a:pt x="334574" y="218235"/>
                    <a:pt x="302012" y="218235"/>
                  </a:cubicBezTo>
                  <a:cubicBezTo>
                    <a:pt x="269450" y="218235"/>
                    <a:pt x="243054" y="191870"/>
                    <a:pt x="243054" y="159348"/>
                  </a:cubicBezTo>
                  <a:cubicBezTo>
                    <a:pt x="243054" y="126826"/>
                    <a:pt x="269450" y="100461"/>
                    <a:pt x="302012" y="100461"/>
                  </a:cubicBezTo>
                  <a:close/>
                  <a:moveTo>
                    <a:pt x="309644" y="52722"/>
                  </a:moveTo>
                  <a:lnTo>
                    <a:pt x="304951" y="72933"/>
                  </a:lnTo>
                  <a:cubicBezTo>
                    <a:pt x="293510" y="72640"/>
                    <a:pt x="282070" y="74398"/>
                    <a:pt x="270922" y="78792"/>
                  </a:cubicBezTo>
                  <a:lnTo>
                    <a:pt x="259775" y="60924"/>
                  </a:lnTo>
                  <a:lnTo>
                    <a:pt x="231907" y="78499"/>
                  </a:lnTo>
                  <a:lnTo>
                    <a:pt x="243054" y="96074"/>
                  </a:lnTo>
                  <a:cubicBezTo>
                    <a:pt x="234254" y="104276"/>
                    <a:pt x="227507" y="113942"/>
                    <a:pt x="222813" y="124487"/>
                  </a:cubicBezTo>
                  <a:lnTo>
                    <a:pt x="202278" y="119508"/>
                  </a:lnTo>
                  <a:lnTo>
                    <a:pt x="194945" y="151729"/>
                  </a:lnTo>
                  <a:lnTo>
                    <a:pt x="215479" y="156416"/>
                  </a:lnTo>
                  <a:cubicBezTo>
                    <a:pt x="214892" y="167839"/>
                    <a:pt x="216946" y="179263"/>
                    <a:pt x="221346" y="190394"/>
                  </a:cubicBezTo>
                  <a:lnTo>
                    <a:pt x="203452" y="201525"/>
                  </a:lnTo>
                  <a:lnTo>
                    <a:pt x="220759" y="229353"/>
                  </a:lnTo>
                  <a:lnTo>
                    <a:pt x="238654" y="218222"/>
                  </a:lnTo>
                  <a:cubicBezTo>
                    <a:pt x="246574" y="227009"/>
                    <a:pt x="256255" y="233746"/>
                    <a:pt x="266815" y="238433"/>
                  </a:cubicBezTo>
                  <a:lnTo>
                    <a:pt x="262122" y="258645"/>
                  </a:lnTo>
                  <a:lnTo>
                    <a:pt x="294097" y="265968"/>
                  </a:lnTo>
                  <a:lnTo>
                    <a:pt x="298791" y="245756"/>
                  </a:lnTo>
                  <a:cubicBezTo>
                    <a:pt x="310231" y="246049"/>
                    <a:pt x="321965" y="244292"/>
                    <a:pt x="333112" y="239898"/>
                  </a:cubicBezTo>
                  <a:lnTo>
                    <a:pt x="343966" y="257766"/>
                  </a:lnTo>
                  <a:lnTo>
                    <a:pt x="371835" y="240191"/>
                  </a:lnTo>
                  <a:lnTo>
                    <a:pt x="360687" y="222615"/>
                  </a:lnTo>
                  <a:cubicBezTo>
                    <a:pt x="369488" y="214414"/>
                    <a:pt x="376235" y="204747"/>
                    <a:pt x="380928" y="194495"/>
                  </a:cubicBezTo>
                  <a:lnTo>
                    <a:pt x="401463" y="199182"/>
                  </a:lnTo>
                  <a:lnTo>
                    <a:pt x="408797" y="167254"/>
                  </a:lnTo>
                  <a:lnTo>
                    <a:pt x="388262" y="162567"/>
                  </a:lnTo>
                  <a:cubicBezTo>
                    <a:pt x="388849" y="151143"/>
                    <a:pt x="386795" y="139426"/>
                    <a:pt x="382689" y="128295"/>
                  </a:cubicBezTo>
                  <a:lnTo>
                    <a:pt x="400290" y="117164"/>
                  </a:lnTo>
                  <a:lnTo>
                    <a:pt x="382982" y="89337"/>
                  </a:lnTo>
                  <a:lnTo>
                    <a:pt x="365088" y="100468"/>
                  </a:lnTo>
                  <a:cubicBezTo>
                    <a:pt x="357167" y="91973"/>
                    <a:pt x="347487" y="84943"/>
                    <a:pt x="336926" y="80549"/>
                  </a:cubicBezTo>
                  <a:lnTo>
                    <a:pt x="341620" y="60045"/>
                  </a:lnTo>
                  <a:close/>
                  <a:moveTo>
                    <a:pt x="227919" y="591"/>
                  </a:moveTo>
                  <a:cubicBezTo>
                    <a:pt x="252020" y="-809"/>
                    <a:pt x="278183" y="289"/>
                    <a:pt x="306124" y="3804"/>
                  </a:cubicBezTo>
                  <a:cubicBezTo>
                    <a:pt x="417597" y="17864"/>
                    <a:pt x="483014" y="130053"/>
                    <a:pt x="483308" y="197717"/>
                  </a:cubicBezTo>
                  <a:cubicBezTo>
                    <a:pt x="483894" y="332167"/>
                    <a:pt x="388556" y="393974"/>
                    <a:pt x="387382" y="442305"/>
                  </a:cubicBezTo>
                  <a:cubicBezTo>
                    <a:pt x="385329" y="529010"/>
                    <a:pt x="483894" y="608391"/>
                    <a:pt x="483894" y="608391"/>
                  </a:cubicBezTo>
                  <a:lnTo>
                    <a:pt x="143902" y="608391"/>
                  </a:lnTo>
                  <a:cubicBezTo>
                    <a:pt x="143902" y="608391"/>
                    <a:pt x="208439" y="575877"/>
                    <a:pt x="181744" y="512899"/>
                  </a:cubicBezTo>
                  <a:cubicBezTo>
                    <a:pt x="169717" y="514950"/>
                    <a:pt x="135688" y="521394"/>
                    <a:pt x="108993" y="524909"/>
                  </a:cubicBezTo>
                  <a:cubicBezTo>
                    <a:pt x="82298" y="528424"/>
                    <a:pt x="59124" y="512313"/>
                    <a:pt x="54137" y="498839"/>
                  </a:cubicBezTo>
                  <a:cubicBezTo>
                    <a:pt x="49443" y="485658"/>
                    <a:pt x="63817" y="461638"/>
                    <a:pt x="57657" y="454022"/>
                  </a:cubicBezTo>
                  <a:cubicBezTo>
                    <a:pt x="51790" y="446406"/>
                    <a:pt x="31549" y="424437"/>
                    <a:pt x="38589" y="405690"/>
                  </a:cubicBezTo>
                  <a:cubicBezTo>
                    <a:pt x="45630" y="386651"/>
                    <a:pt x="42109" y="376984"/>
                    <a:pt x="42109" y="376984"/>
                  </a:cubicBezTo>
                  <a:cubicBezTo>
                    <a:pt x="42109" y="376984"/>
                    <a:pt x="3681" y="369368"/>
                    <a:pt x="160" y="355308"/>
                  </a:cubicBezTo>
                  <a:cubicBezTo>
                    <a:pt x="-3360" y="341248"/>
                    <a:pt x="52670" y="255130"/>
                    <a:pt x="52670" y="255130"/>
                  </a:cubicBezTo>
                  <a:cubicBezTo>
                    <a:pt x="52670" y="255130"/>
                    <a:pt x="40936" y="234332"/>
                    <a:pt x="38003" y="222908"/>
                  </a:cubicBezTo>
                  <a:cubicBezTo>
                    <a:pt x="35362" y="211777"/>
                    <a:pt x="38003" y="151436"/>
                    <a:pt x="74378" y="82893"/>
                  </a:cubicBezTo>
                  <a:cubicBezTo>
                    <a:pt x="101880" y="31485"/>
                    <a:pt x="155618" y="4793"/>
                    <a:pt x="227919" y="591"/>
                  </a:cubicBezTo>
                  <a:close/>
                </a:path>
              </a:pathLst>
            </a:custGeom>
            <a:solidFill>
              <a:srgbClr val="0F73EE"/>
            </a:solidFill>
            <a:ln>
              <a:noFill/>
            </a:ln>
          </p:spPr>
        </p:sp>
        <p:sp>
          <p:nvSpPr>
            <p:cNvPr id="37" name="矩形: 圆角 36">
              <a:extLst>
                <a:ext uri="{FF2B5EF4-FFF2-40B4-BE49-F238E27FC236}">
                  <a16:creationId xmlns:a16="http://schemas.microsoft.com/office/drawing/2014/main" xmlns="" id="{D7A274B6-75B4-4BAF-8B3F-E5F8448499E4}"/>
                </a:ext>
              </a:extLst>
            </p:cNvPr>
            <p:cNvSpPr/>
            <p:nvPr/>
          </p:nvSpPr>
          <p:spPr>
            <a:xfrm>
              <a:off x="6096000" y="892151"/>
              <a:ext cx="4361448" cy="617070"/>
            </a:xfrm>
            <a:prstGeom prst="roundRect">
              <a:avLst>
                <a:gd name="adj" fmla="val 14295"/>
              </a:avLst>
            </a:prstGeom>
            <a:solidFill>
              <a:schemeClr val="bg1">
                <a:alpha val="70000"/>
              </a:schemeClr>
            </a:solidFill>
            <a:ln w="12700">
              <a:solidFill>
                <a:srgbClr val="0F73EE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ea typeface="+mj-ea"/>
                  <a:cs typeface="+mn-ea"/>
                  <a:sym typeface="+mn-lt"/>
                </a:rPr>
                <a:t>7.1 </a:t>
              </a:r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+mj-ea"/>
                  <a:ea typeface="+mj-ea"/>
                  <a:cs typeface="+mn-ea"/>
                  <a:sym typeface="+mn-lt"/>
                </a:rPr>
                <a:t>数字水印的形式和产生</a:t>
              </a:r>
            </a:p>
          </p:txBody>
        </p:sp>
      </p:grpSp>
      <p:grpSp>
        <p:nvGrpSpPr>
          <p:cNvPr id="67" name="组合 66">
            <a:extLst>
              <a:ext uri="{FF2B5EF4-FFF2-40B4-BE49-F238E27FC236}">
                <a16:creationId xmlns:a16="http://schemas.microsoft.com/office/drawing/2014/main" xmlns="" id="{E1E31CFC-5C30-40AE-8ECD-F4B931B407CB}"/>
              </a:ext>
            </a:extLst>
          </p:cNvPr>
          <p:cNvGrpSpPr/>
          <p:nvPr/>
        </p:nvGrpSpPr>
        <p:grpSpPr>
          <a:xfrm>
            <a:off x="5562189" y="2036857"/>
            <a:ext cx="4963698" cy="617070"/>
            <a:chOff x="5493750" y="892151"/>
            <a:chExt cx="4963698" cy="617070"/>
          </a:xfrm>
        </p:grpSpPr>
        <p:sp>
          <p:nvSpPr>
            <p:cNvPr id="68" name="矩形: 圆角 67">
              <a:extLst>
                <a:ext uri="{FF2B5EF4-FFF2-40B4-BE49-F238E27FC236}">
                  <a16:creationId xmlns:a16="http://schemas.microsoft.com/office/drawing/2014/main" xmlns="" id="{6209141D-852F-4EDD-BFB2-2E24EF815FD5}"/>
                </a:ext>
              </a:extLst>
            </p:cNvPr>
            <p:cNvSpPr/>
            <p:nvPr/>
          </p:nvSpPr>
          <p:spPr>
            <a:xfrm>
              <a:off x="5493750" y="892151"/>
              <a:ext cx="4949067" cy="617070"/>
            </a:xfrm>
            <a:prstGeom prst="roundRect">
              <a:avLst>
                <a:gd name="adj" fmla="val 14295"/>
              </a:avLst>
            </a:prstGeom>
            <a:solidFill>
              <a:srgbClr val="0F73EE">
                <a:alpha val="14902"/>
              </a:srgbClr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dirty="0">
                <a:cs typeface="+mn-ea"/>
                <a:sym typeface="+mn-lt"/>
              </a:endParaRPr>
            </a:p>
          </p:txBody>
        </p:sp>
        <p:sp>
          <p:nvSpPr>
            <p:cNvPr id="69" name="human-head-silhouette-with-cogwheels_31441">
              <a:extLst>
                <a:ext uri="{FF2B5EF4-FFF2-40B4-BE49-F238E27FC236}">
                  <a16:creationId xmlns:a16="http://schemas.microsoft.com/office/drawing/2014/main" xmlns="" id="{8EE55FAC-808D-4644-8AA1-4EFA0B5E929F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5632235" y="1103269"/>
              <a:ext cx="322881" cy="405952"/>
            </a:xfrm>
            <a:custGeom>
              <a:avLst/>
              <a:gdLst>
                <a:gd name="connsiteX0" fmla="*/ 332813 w 483894"/>
                <a:gd name="connsiteY0" fmla="*/ 285272 h 608391"/>
                <a:gd name="connsiteX1" fmla="*/ 370636 w 483894"/>
                <a:gd name="connsiteY1" fmla="*/ 323201 h 608391"/>
                <a:gd name="connsiteX2" fmla="*/ 332813 w 483894"/>
                <a:gd name="connsiteY2" fmla="*/ 361130 h 608391"/>
                <a:gd name="connsiteX3" fmla="*/ 294990 w 483894"/>
                <a:gd name="connsiteY3" fmla="*/ 323201 h 608391"/>
                <a:gd name="connsiteX4" fmla="*/ 332813 w 483894"/>
                <a:gd name="connsiteY4" fmla="*/ 285272 h 608391"/>
                <a:gd name="connsiteX5" fmla="*/ 329299 w 483894"/>
                <a:gd name="connsiteY5" fmla="*/ 254544 h 608391"/>
                <a:gd name="connsiteX6" fmla="*/ 308471 w 483894"/>
                <a:gd name="connsiteY6" fmla="*/ 258937 h 608391"/>
                <a:gd name="connsiteX7" fmla="*/ 311405 w 483894"/>
                <a:gd name="connsiteY7" fmla="*/ 272119 h 608391"/>
                <a:gd name="connsiteX8" fmla="*/ 292924 w 483894"/>
                <a:gd name="connsiteY8" fmla="*/ 284422 h 608391"/>
                <a:gd name="connsiteX9" fmla="*/ 281776 w 483894"/>
                <a:gd name="connsiteY9" fmla="*/ 277099 h 608391"/>
                <a:gd name="connsiteX10" fmla="*/ 270042 w 483894"/>
                <a:gd name="connsiteY10" fmla="*/ 294967 h 608391"/>
                <a:gd name="connsiteX11" fmla="*/ 281483 w 483894"/>
                <a:gd name="connsiteY11" fmla="*/ 302290 h 608391"/>
                <a:gd name="connsiteX12" fmla="*/ 277376 w 483894"/>
                <a:gd name="connsiteY12" fmla="*/ 323966 h 608391"/>
                <a:gd name="connsiteX13" fmla="*/ 264175 w 483894"/>
                <a:gd name="connsiteY13" fmla="*/ 326895 h 608391"/>
                <a:gd name="connsiteX14" fmla="*/ 268282 w 483894"/>
                <a:gd name="connsiteY14" fmla="*/ 347399 h 608391"/>
                <a:gd name="connsiteX15" fmla="*/ 281483 w 483894"/>
                <a:gd name="connsiteY15" fmla="*/ 344763 h 608391"/>
                <a:gd name="connsiteX16" fmla="*/ 294097 w 483894"/>
                <a:gd name="connsiteY16" fmla="*/ 363217 h 608391"/>
                <a:gd name="connsiteX17" fmla="*/ 286763 w 483894"/>
                <a:gd name="connsiteY17" fmla="*/ 374348 h 608391"/>
                <a:gd name="connsiteX18" fmla="*/ 304364 w 483894"/>
                <a:gd name="connsiteY18" fmla="*/ 385772 h 608391"/>
                <a:gd name="connsiteX19" fmla="*/ 311698 w 483894"/>
                <a:gd name="connsiteY19" fmla="*/ 374641 h 608391"/>
                <a:gd name="connsiteX20" fmla="*/ 333699 w 483894"/>
                <a:gd name="connsiteY20" fmla="*/ 378742 h 608391"/>
                <a:gd name="connsiteX21" fmla="*/ 336633 w 483894"/>
                <a:gd name="connsiteY21" fmla="*/ 391923 h 608391"/>
                <a:gd name="connsiteX22" fmla="*/ 357167 w 483894"/>
                <a:gd name="connsiteY22" fmla="*/ 387529 h 608391"/>
                <a:gd name="connsiteX23" fmla="*/ 354527 w 483894"/>
                <a:gd name="connsiteY23" fmla="*/ 374348 h 608391"/>
                <a:gd name="connsiteX24" fmla="*/ 372715 w 483894"/>
                <a:gd name="connsiteY24" fmla="*/ 362045 h 608391"/>
                <a:gd name="connsiteX25" fmla="*/ 384155 w 483894"/>
                <a:gd name="connsiteY25" fmla="*/ 369368 h 608391"/>
                <a:gd name="connsiteX26" fmla="*/ 395596 w 483894"/>
                <a:gd name="connsiteY26" fmla="*/ 351500 h 608391"/>
                <a:gd name="connsiteX27" fmla="*/ 384449 w 483894"/>
                <a:gd name="connsiteY27" fmla="*/ 344177 h 608391"/>
                <a:gd name="connsiteX28" fmla="*/ 388556 w 483894"/>
                <a:gd name="connsiteY28" fmla="*/ 322208 h 608391"/>
                <a:gd name="connsiteX29" fmla="*/ 401756 w 483894"/>
                <a:gd name="connsiteY29" fmla="*/ 319572 h 608391"/>
                <a:gd name="connsiteX30" fmla="*/ 397356 w 483894"/>
                <a:gd name="connsiteY30" fmla="*/ 299068 h 608391"/>
                <a:gd name="connsiteX31" fmla="*/ 384155 w 483894"/>
                <a:gd name="connsiteY31" fmla="*/ 301704 h 608391"/>
                <a:gd name="connsiteX32" fmla="*/ 371541 w 483894"/>
                <a:gd name="connsiteY32" fmla="*/ 283250 h 608391"/>
                <a:gd name="connsiteX33" fmla="*/ 378875 w 483894"/>
                <a:gd name="connsiteY33" fmla="*/ 272119 h 608391"/>
                <a:gd name="connsiteX34" fmla="*/ 361274 w 483894"/>
                <a:gd name="connsiteY34" fmla="*/ 260695 h 608391"/>
                <a:gd name="connsiteX35" fmla="*/ 353940 w 483894"/>
                <a:gd name="connsiteY35" fmla="*/ 271826 h 608391"/>
                <a:gd name="connsiteX36" fmla="*/ 331939 w 483894"/>
                <a:gd name="connsiteY36" fmla="*/ 267725 h 608391"/>
                <a:gd name="connsiteX37" fmla="*/ 302012 w 483894"/>
                <a:gd name="connsiteY37" fmla="*/ 100461 h 608391"/>
                <a:gd name="connsiteX38" fmla="*/ 360970 w 483894"/>
                <a:gd name="connsiteY38" fmla="*/ 159348 h 608391"/>
                <a:gd name="connsiteX39" fmla="*/ 302012 w 483894"/>
                <a:gd name="connsiteY39" fmla="*/ 218235 h 608391"/>
                <a:gd name="connsiteX40" fmla="*/ 243054 w 483894"/>
                <a:gd name="connsiteY40" fmla="*/ 159348 h 608391"/>
                <a:gd name="connsiteX41" fmla="*/ 302012 w 483894"/>
                <a:gd name="connsiteY41" fmla="*/ 100461 h 608391"/>
                <a:gd name="connsiteX42" fmla="*/ 309644 w 483894"/>
                <a:gd name="connsiteY42" fmla="*/ 52722 h 608391"/>
                <a:gd name="connsiteX43" fmla="*/ 304951 w 483894"/>
                <a:gd name="connsiteY43" fmla="*/ 72933 h 608391"/>
                <a:gd name="connsiteX44" fmla="*/ 270922 w 483894"/>
                <a:gd name="connsiteY44" fmla="*/ 78792 h 608391"/>
                <a:gd name="connsiteX45" fmla="*/ 259775 w 483894"/>
                <a:gd name="connsiteY45" fmla="*/ 60924 h 608391"/>
                <a:gd name="connsiteX46" fmla="*/ 231907 w 483894"/>
                <a:gd name="connsiteY46" fmla="*/ 78499 h 608391"/>
                <a:gd name="connsiteX47" fmla="*/ 243054 w 483894"/>
                <a:gd name="connsiteY47" fmla="*/ 96074 h 608391"/>
                <a:gd name="connsiteX48" fmla="*/ 222813 w 483894"/>
                <a:gd name="connsiteY48" fmla="*/ 124487 h 608391"/>
                <a:gd name="connsiteX49" fmla="*/ 202278 w 483894"/>
                <a:gd name="connsiteY49" fmla="*/ 119508 h 608391"/>
                <a:gd name="connsiteX50" fmla="*/ 194945 w 483894"/>
                <a:gd name="connsiteY50" fmla="*/ 151729 h 608391"/>
                <a:gd name="connsiteX51" fmla="*/ 215479 w 483894"/>
                <a:gd name="connsiteY51" fmla="*/ 156416 h 608391"/>
                <a:gd name="connsiteX52" fmla="*/ 221346 w 483894"/>
                <a:gd name="connsiteY52" fmla="*/ 190394 h 608391"/>
                <a:gd name="connsiteX53" fmla="*/ 203452 w 483894"/>
                <a:gd name="connsiteY53" fmla="*/ 201525 h 608391"/>
                <a:gd name="connsiteX54" fmla="*/ 220759 w 483894"/>
                <a:gd name="connsiteY54" fmla="*/ 229353 h 608391"/>
                <a:gd name="connsiteX55" fmla="*/ 238654 w 483894"/>
                <a:gd name="connsiteY55" fmla="*/ 218222 h 608391"/>
                <a:gd name="connsiteX56" fmla="*/ 266815 w 483894"/>
                <a:gd name="connsiteY56" fmla="*/ 238433 h 608391"/>
                <a:gd name="connsiteX57" fmla="*/ 262122 w 483894"/>
                <a:gd name="connsiteY57" fmla="*/ 258645 h 608391"/>
                <a:gd name="connsiteX58" fmla="*/ 294097 w 483894"/>
                <a:gd name="connsiteY58" fmla="*/ 265968 h 608391"/>
                <a:gd name="connsiteX59" fmla="*/ 298791 w 483894"/>
                <a:gd name="connsiteY59" fmla="*/ 245756 h 608391"/>
                <a:gd name="connsiteX60" fmla="*/ 333112 w 483894"/>
                <a:gd name="connsiteY60" fmla="*/ 239898 h 608391"/>
                <a:gd name="connsiteX61" fmla="*/ 343966 w 483894"/>
                <a:gd name="connsiteY61" fmla="*/ 257766 h 608391"/>
                <a:gd name="connsiteX62" fmla="*/ 371835 w 483894"/>
                <a:gd name="connsiteY62" fmla="*/ 240191 h 608391"/>
                <a:gd name="connsiteX63" fmla="*/ 360687 w 483894"/>
                <a:gd name="connsiteY63" fmla="*/ 222615 h 608391"/>
                <a:gd name="connsiteX64" fmla="*/ 380928 w 483894"/>
                <a:gd name="connsiteY64" fmla="*/ 194495 h 608391"/>
                <a:gd name="connsiteX65" fmla="*/ 401463 w 483894"/>
                <a:gd name="connsiteY65" fmla="*/ 199182 h 608391"/>
                <a:gd name="connsiteX66" fmla="*/ 408797 w 483894"/>
                <a:gd name="connsiteY66" fmla="*/ 167254 h 608391"/>
                <a:gd name="connsiteX67" fmla="*/ 388262 w 483894"/>
                <a:gd name="connsiteY67" fmla="*/ 162567 h 608391"/>
                <a:gd name="connsiteX68" fmla="*/ 382689 w 483894"/>
                <a:gd name="connsiteY68" fmla="*/ 128295 h 608391"/>
                <a:gd name="connsiteX69" fmla="*/ 400290 w 483894"/>
                <a:gd name="connsiteY69" fmla="*/ 117164 h 608391"/>
                <a:gd name="connsiteX70" fmla="*/ 382982 w 483894"/>
                <a:gd name="connsiteY70" fmla="*/ 89337 h 608391"/>
                <a:gd name="connsiteX71" fmla="*/ 365088 w 483894"/>
                <a:gd name="connsiteY71" fmla="*/ 100468 h 608391"/>
                <a:gd name="connsiteX72" fmla="*/ 336926 w 483894"/>
                <a:gd name="connsiteY72" fmla="*/ 80549 h 608391"/>
                <a:gd name="connsiteX73" fmla="*/ 341620 w 483894"/>
                <a:gd name="connsiteY73" fmla="*/ 60045 h 608391"/>
                <a:gd name="connsiteX74" fmla="*/ 227919 w 483894"/>
                <a:gd name="connsiteY74" fmla="*/ 591 h 608391"/>
                <a:gd name="connsiteX75" fmla="*/ 306124 w 483894"/>
                <a:gd name="connsiteY75" fmla="*/ 3804 h 608391"/>
                <a:gd name="connsiteX76" fmla="*/ 483308 w 483894"/>
                <a:gd name="connsiteY76" fmla="*/ 197717 h 608391"/>
                <a:gd name="connsiteX77" fmla="*/ 387382 w 483894"/>
                <a:gd name="connsiteY77" fmla="*/ 442305 h 608391"/>
                <a:gd name="connsiteX78" fmla="*/ 483894 w 483894"/>
                <a:gd name="connsiteY78" fmla="*/ 608391 h 608391"/>
                <a:gd name="connsiteX79" fmla="*/ 143902 w 483894"/>
                <a:gd name="connsiteY79" fmla="*/ 608391 h 608391"/>
                <a:gd name="connsiteX80" fmla="*/ 181744 w 483894"/>
                <a:gd name="connsiteY80" fmla="*/ 512899 h 608391"/>
                <a:gd name="connsiteX81" fmla="*/ 108993 w 483894"/>
                <a:gd name="connsiteY81" fmla="*/ 524909 h 608391"/>
                <a:gd name="connsiteX82" fmla="*/ 54137 w 483894"/>
                <a:gd name="connsiteY82" fmla="*/ 498839 h 608391"/>
                <a:gd name="connsiteX83" fmla="*/ 57657 w 483894"/>
                <a:gd name="connsiteY83" fmla="*/ 454022 h 608391"/>
                <a:gd name="connsiteX84" fmla="*/ 38589 w 483894"/>
                <a:gd name="connsiteY84" fmla="*/ 405690 h 608391"/>
                <a:gd name="connsiteX85" fmla="*/ 42109 w 483894"/>
                <a:gd name="connsiteY85" fmla="*/ 376984 h 608391"/>
                <a:gd name="connsiteX86" fmla="*/ 160 w 483894"/>
                <a:gd name="connsiteY86" fmla="*/ 355308 h 608391"/>
                <a:gd name="connsiteX87" fmla="*/ 52670 w 483894"/>
                <a:gd name="connsiteY87" fmla="*/ 255130 h 608391"/>
                <a:gd name="connsiteX88" fmla="*/ 38003 w 483894"/>
                <a:gd name="connsiteY88" fmla="*/ 222908 h 608391"/>
                <a:gd name="connsiteX89" fmla="*/ 74378 w 483894"/>
                <a:gd name="connsiteY89" fmla="*/ 82893 h 608391"/>
                <a:gd name="connsiteX90" fmla="*/ 227919 w 483894"/>
                <a:gd name="connsiteY90" fmla="*/ 591 h 6083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</a:cxnLst>
              <a:rect l="l" t="t" r="r" b="b"/>
              <a:pathLst>
                <a:path w="483894" h="608391">
                  <a:moveTo>
                    <a:pt x="332813" y="285272"/>
                  </a:moveTo>
                  <a:cubicBezTo>
                    <a:pt x="353702" y="285272"/>
                    <a:pt x="370636" y="302253"/>
                    <a:pt x="370636" y="323201"/>
                  </a:cubicBezTo>
                  <a:cubicBezTo>
                    <a:pt x="370636" y="344149"/>
                    <a:pt x="353702" y="361130"/>
                    <a:pt x="332813" y="361130"/>
                  </a:cubicBezTo>
                  <a:cubicBezTo>
                    <a:pt x="311924" y="361130"/>
                    <a:pt x="294990" y="344149"/>
                    <a:pt x="294990" y="323201"/>
                  </a:cubicBezTo>
                  <a:cubicBezTo>
                    <a:pt x="294990" y="302253"/>
                    <a:pt x="311924" y="285272"/>
                    <a:pt x="332813" y="285272"/>
                  </a:cubicBezTo>
                  <a:close/>
                  <a:moveTo>
                    <a:pt x="329299" y="254544"/>
                  </a:moveTo>
                  <a:lnTo>
                    <a:pt x="308471" y="258937"/>
                  </a:lnTo>
                  <a:lnTo>
                    <a:pt x="311405" y="272119"/>
                  </a:lnTo>
                  <a:cubicBezTo>
                    <a:pt x="304364" y="275048"/>
                    <a:pt x="298204" y="279149"/>
                    <a:pt x="292924" y="284422"/>
                  </a:cubicBezTo>
                  <a:lnTo>
                    <a:pt x="281776" y="277099"/>
                  </a:lnTo>
                  <a:lnTo>
                    <a:pt x="270042" y="294967"/>
                  </a:lnTo>
                  <a:lnTo>
                    <a:pt x="281483" y="302290"/>
                  </a:lnTo>
                  <a:cubicBezTo>
                    <a:pt x="278549" y="309027"/>
                    <a:pt x="277083" y="316350"/>
                    <a:pt x="277376" y="323966"/>
                  </a:cubicBezTo>
                  <a:lnTo>
                    <a:pt x="264175" y="326895"/>
                  </a:lnTo>
                  <a:lnTo>
                    <a:pt x="268282" y="347399"/>
                  </a:lnTo>
                  <a:lnTo>
                    <a:pt x="281483" y="344763"/>
                  </a:lnTo>
                  <a:cubicBezTo>
                    <a:pt x="284416" y="351793"/>
                    <a:pt x="288817" y="357944"/>
                    <a:pt x="294097" y="363217"/>
                  </a:cubicBezTo>
                  <a:lnTo>
                    <a:pt x="286763" y="374348"/>
                  </a:lnTo>
                  <a:lnTo>
                    <a:pt x="304364" y="385772"/>
                  </a:lnTo>
                  <a:lnTo>
                    <a:pt x="311698" y="374641"/>
                  </a:lnTo>
                  <a:cubicBezTo>
                    <a:pt x="318738" y="377570"/>
                    <a:pt x="326072" y="378742"/>
                    <a:pt x="333699" y="378742"/>
                  </a:cubicBezTo>
                  <a:lnTo>
                    <a:pt x="336633" y="391923"/>
                  </a:lnTo>
                  <a:lnTo>
                    <a:pt x="357167" y="387529"/>
                  </a:lnTo>
                  <a:lnTo>
                    <a:pt x="354527" y="374348"/>
                  </a:lnTo>
                  <a:cubicBezTo>
                    <a:pt x="361274" y="371419"/>
                    <a:pt x="367728" y="367318"/>
                    <a:pt x="372715" y="362045"/>
                  </a:cubicBezTo>
                  <a:lnTo>
                    <a:pt x="384155" y="369368"/>
                  </a:lnTo>
                  <a:lnTo>
                    <a:pt x="395596" y="351500"/>
                  </a:lnTo>
                  <a:lnTo>
                    <a:pt x="384449" y="344177"/>
                  </a:lnTo>
                  <a:cubicBezTo>
                    <a:pt x="387089" y="337440"/>
                    <a:pt x="388556" y="330117"/>
                    <a:pt x="388556" y="322208"/>
                  </a:cubicBezTo>
                  <a:lnTo>
                    <a:pt x="401756" y="319572"/>
                  </a:lnTo>
                  <a:lnTo>
                    <a:pt x="397356" y="299068"/>
                  </a:lnTo>
                  <a:lnTo>
                    <a:pt x="384155" y="301704"/>
                  </a:lnTo>
                  <a:cubicBezTo>
                    <a:pt x="381222" y="294674"/>
                    <a:pt x="376822" y="288522"/>
                    <a:pt x="371541" y="283250"/>
                  </a:cubicBezTo>
                  <a:lnTo>
                    <a:pt x="378875" y="272119"/>
                  </a:lnTo>
                  <a:lnTo>
                    <a:pt x="361274" y="260695"/>
                  </a:lnTo>
                  <a:lnTo>
                    <a:pt x="353940" y="271826"/>
                  </a:lnTo>
                  <a:cubicBezTo>
                    <a:pt x="347193" y="268897"/>
                    <a:pt x="339566" y="267432"/>
                    <a:pt x="331939" y="267725"/>
                  </a:cubicBezTo>
                  <a:close/>
                  <a:moveTo>
                    <a:pt x="302012" y="100461"/>
                  </a:moveTo>
                  <a:cubicBezTo>
                    <a:pt x="334574" y="100461"/>
                    <a:pt x="360970" y="126826"/>
                    <a:pt x="360970" y="159348"/>
                  </a:cubicBezTo>
                  <a:cubicBezTo>
                    <a:pt x="360970" y="191870"/>
                    <a:pt x="334574" y="218235"/>
                    <a:pt x="302012" y="218235"/>
                  </a:cubicBezTo>
                  <a:cubicBezTo>
                    <a:pt x="269450" y="218235"/>
                    <a:pt x="243054" y="191870"/>
                    <a:pt x="243054" y="159348"/>
                  </a:cubicBezTo>
                  <a:cubicBezTo>
                    <a:pt x="243054" y="126826"/>
                    <a:pt x="269450" y="100461"/>
                    <a:pt x="302012" y="100461"/>
                  </a:cubicBezTo>
                  <a:close/>
                  <a:moveTo>
                    <a:pt x="309644" y="52722"/>
                  </a:moveTo>
                  <a:lnTo>
                    <a:pt x="304951" y="72933"/>
                  </a:lnTo>
                  <a:cubicBezTo>
                    <a:pt x="293510" y="72640"/>
                    <a:pt x="282070" y="74398"/>
                    <a:pt x="270922" y="78792"/>
                  </a:cubicBezTo>
                  <a:lnTo>
                    <a:pt x="259775" y="60924"/>
                  </a:lnTo>
                  <a:lnTo>
                    <a:pt x="231907" y="78499"/>
                  </a:lnTo>
                  <a:lnTo>
                    <a:pt x="243054" y="96074"/>
                  </a:lnTo>
                  <a:cubicBezTo>
                    <a:pt x="234254" y="104276"/>
                    <a:pt x="227507" y="113942"/>
                    <a:pt x="222813" y="124487"/>
                  </a:cubicBezTo>
                  <a:lnTo>
                    <a:pt x="202278" y="119508"/>
                  </a:lnTo>
                  <a:lnTo>
                    <a:pt x="194945" y="151729"/>
                  </a:lnTo>
                  <a:lnTo>
                    <a:pt x="215479" y="156416"/>
                  </a:lnTo>
                  <a:cubicBezTo>
                    <a:pt x="214892" y="167839"/>
                    <a:pt x="216946" y="179263"/>
                    <a:pt x="221346" y="190394"/>
                  </a:cubicBezTo>
                  <a:lnTo>
                    <a:pt x="203452" y="201525"/>
                  </a:lnTo>
                  <a:lnTo>
                    <a:pt x="220759" y="229353"/>
                  </a:lnTo>
                  <a:lnTo>
                    <a:pt x="238654" y="218222"/>
                  </a:lnTo>
                  <a:cubicBezTo>
                    <a:pt x="246574" y="227009"/>
                    <a:pt x="256255" y="233746"/>
                    <a:pt x="266815" y="238433"/>
                  </a:cubicBezTo>
                  <a:lnTo>
                    <a:pt x="262122" y="258645"/>
                  </a:lnTo>
                  <a:lnTo>
                    <a:pt x="294097" y="265968"/>
                  </a:lnTo>
                  <a:lnTo>
                    <a:pt x="298791" y="245756"/>
                  </a:lnTo>
                  <a:cubicBezTo>
                    <a:pt x="310231" y="246049"/>
                    <a:pt x="321965" y="244292"/>
                    <a:pt x="333112" y="239898"/>
                  </a:cubicBezTo>
                  <a:lnTo>
                    <a:pt x="343966" y="257766"/>
                  </a:lnTo>
                  <a:lnTo>
                    <a:pt x="371835" y="240191"/>
                  </a:lnTo>
                  <a:lnTo>
                    <a:pt x="360687" y="222615"/>
                  </a:lnTo>
                  <a:cubicBezTo>
                    <a:pt x="369488" y="214414"/>
                    <a:pt x="376235" y="204747"/>
                    <a:pt x="380928" y="194495"/>
                  </a:cubicBezTo>
                  <a:lnTo>
                    <a:pt x="401463" y="199182"/>
                  </a:lnTo>
                  <a:lnTo>
                    <a:pt x="408797" y="167254"/>
                  </a:lnTo>
                  <a:lnTo>
                    <a:pt x="388262" y="162567"/>
                  </a:lnTo>
                  <a:cubicBezTo>
                    <a:pt x="388849" y="151143"/>
                    <a:pt x="386795" y="139426"/>
                    <a:pt x="382689" y="128295"/>
                  </a:cubicBezTo>
                  <a:lnTo>
                    <a:pt x="400290" y="117164"/>
                  </a:lnTo>
                  <a:lnTo>
                    <a:pt x="382982" y="89337"/>
                  </a:lnTo>
                  <a:lnTo>
                    <a:pt x="365088" y="100468"/>
                  </a:lnTo>
                  <a:cubicBezTo>
                    <a:pt x="357167" y="91973"/>
                    <a:pt x="347487" y="84943"/>
                    <a:pt x="336926" y="80549"/>
                  </a:cubicBezTo>
                  <a:lnTo>
                    <a:pt x="341620" y="60045"/>
                  </a:lnTo>
                  <a:close/>
                  <a:moveTo>
                    <a:pt x="227919" y="591"/>
                  </a:moveTo>
                  <a:cubicBezTo>
                    <a:pt x="252020" y="-809"/>
                    <a:pt x="278183" y="289"/>
                    <a:pt x="306124" y="3804"/>
                  </a:cubicBezTo>
                  <a:cubicBezTo>
                    <a:pt x="417597" y="17864"/>
                    <a:pt x="483014" y="130053"/>
                    <a:pt x="483308" y="197717"/>
                  </a:cubicBezTo>
                  <a:cubicBezTo>
                    <a:pt x="483894" y="332167"/>
                    <a:pt x="388556" y="393974"/>
                    <a:pt x="387382" y="442305"/>
                  </a:cubicBezTo>
                  <a:cubicBezTo>
                    <a:pt x="385329" y="529010"/>
                    <a:pt x="483894" y="608391"/>
                    <a:pt x="483894" y="608391"/>
                  </a:cubicBezTo>
                  <a:lnTo>
                    <a:pt x="143902" y="608391"/>
                  </a:lnTo>
                  <a:cubicBezTo>
                    <a:pt x="143902" y="608391"/>
                    <a:pt x="208439" y="575877"/>
                    <a:pt x="181744" y="512899"/>
                  </a:cubicBezTo>
                  <a:cubicBezTo>
                    <a:pt x="169717" y="514950"/>
                    <a:pt x="135688" y="521394"/>
                    <a:pt x="108993" y="524909"/>
                  </a:cubicBezTo>
                  <a:cubicBezTo>
                    <a:pt x="82298" y="528424"/>
                    <a:pt x="59124" y="512313"/>
                    <a:pt x="54137" y="498839"/>
                  </a:cubicBezTo>
                  <a:cubicBezTo>
                    <a:pt x="49443" y="485658"/>
                    <a:pt x="63817" y="461638"/>
                    <a:pt x="57657" y="454022"/>
                  </a:cubicBezTo>
                  <a:cubicBezTo>
                    <a:pt x="51790" y="446406"/>
                    <a:pt x="31549" y="424437"/>
                    <a:pt x="38589" y="405690"/>
                  </a:cubicBezTo>
                  <a:cubicBezTo>
                    <a:pt x="45630" y="386651"/>
                    <a:pt x="42109" y="376984"/>
                    <a:pt x="42109" y="376984"/>
                  </a:cubicBezTo>
                  <a:cubicBezTo>
                    <a:pt x="42109" y="376984"/>
                    <a:pt x="3681" y="369368"/>
                    <a:pt x="160" y="355308"/>
                  </a:cubicBezTo>
                  <a:cubicBezTo>
                    <a:pt x="-3360" y="341248"/>
                    <a:pt x="52670" y="255130"/>
                    <a:pt x="52670" y="255130"/>
                  </a:cubicBezTo>
                  <a:cubicBezTo>
                    <a:pt x="52670" y="255130"/>
                    <a:pt x="40936" y="234332"/>
                    <a:pt x="38003" y="222908"/>
                  </a:cubicBezTo>
                  <a:cubicBezTo>
                    <a:pt x="35362" y="211777"/>
                    <a:pt x="38003" y="151436"/>
                    <a:pt x="74378" y="82893"/>
                  </a:cubicBezTo>
                  <a:cubicBezTo>
                    <a:pt x="101880" y="31485"/>
                    <a:pt x="155618" y="4793"/>
                    <a:pt x="227919" y="591"/>
                  </a:cubicBezTo>
                  <a:close/>
                </a:path>
              </a:pathLst>
            </a:custGeom>
            <a:solidFill>
              <a:srgbClr val="0F73EE"/>
            </a:solidFill>
            <a:ln>
              <a:noFill/>
            </a:ln>
          </p:spPr>
        </p:sp>
        <p:sp>
          <p:nvSpPr>
            <p:cNvPr id="70" name="矩形: 圆角 69">
              <a:extLst>
                <a:ext uri="{FF2B5EF4-FFF2-40B4-BE49-F238E27FC236}">
                  <a16:creationId xmlns:a16="http://schemas.microsoft.com/office/drawing/2014/main" xmlns="" id="{D3078D65-90C1-4B82-81C5-BB3AFB46B442}"/>
                </a:ext>
              </a:extLst>
            </p:cNvPr>
            <p:cNvSpPr/>
            <p:nvPr/>
          </p:nvSpPr>
          <p:spPr>
            <a:xfrm>
              <a:off x="6096000" y="892151"/>
              <a:ext cx="4361448" cy="617070"/>
            </a:xfrm>
            <a:prstGeom prst="roundRect">
              <a:avLst>
                <a:gd name="adj" fmla="val 14295"/>
              </a:avLst>
            </a:prstGeom>
            <a:solidFill>
              <a:schemeClr val="bg1">
                <a:alpha val="70000"/>
              </a:schemeClr>
            </a:solidFill>
            <a:ln w="12700">
              <a:solidFill>
                <a:srgbClr val="0F73EE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ea typeface="+mj-ea"/>
                  <a:cs typeface="+mn-ea"/>
                  <a:sym typeface="+mn-lt"/>
                </a:rPr>
                <a:t>7.2 </a:t>
              </a:r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+mj-ea"/>
                  <a:ea typeface="+mj-ea"/>
                  <a:cs typeface="+mn-ea"/>
                  <a:sym typeface="+mn-lt"/>
                </a:rPr>
                <a:t>数字水印框架</a:t>
              </a:r>
            </a:p>
          </p:txBody>
        </p:sp>
      </p:grpSp>
      <p:grpSp>
        <p:nvGrpSpPr>
          <p:cNvPr id="71" name="组合 70">
            <a:extLst>
              <a:ext uri="{FF2B5EF4-FFF2-40B4-BE49-F238E27FC236}">
                <a16:creationId xmlns:a16="http://schemas.microsoft.com/office/drawing/2014/main" xmlns="" id="{9A043311-D6A0-402E-9983-4DB6C3CA3E17}"/>
              </a:ext>
            </a:extLst>
          </p:cNvPr>
          <p:cNvGrpSpPr/>
          <p:nvPr/>
        </p:nvGrpSpPr>
        <p:grpSpPr>
          <a:xfrm>
            <a:off x="5562189" y="2902866"/>
            <a:ext cx="4963698" cy="617070"/>
            <a:chOff x="5493750" y="892151"/>
            <a:chExt cx="4963698" cy="617070"/>
          </a:xfrm>
        </p:grpSpPr>
        <p:sp>
          <p:nvSpPr>
            <p:cNvPr id="72" name="矩形: 圆角 71">
              <a:extLst>
                <a:ext uri="{FF2B5EF4-FFF2-40B4-BE49-F238E27FC236}">
                  <a16:creationId xmlns:a16="http://schemas.microsoft.com/office/drawing/2014/main" xmlns="" id="{F475E58B-6D92-453A-9708-6FA60E04AB81}"/>
                </a:ext>
              </a:extLst>
            </p:cNvPr>
            <p:cNvSpPr/>
            <p:nvPr/>
          </p:nvSpPr>
          <p:spPr>
            <a:xfrm>
              <a:off x="5493750" y="892151"/>
              <a:ext cx="4949067" cy="617070"/>
            </a:xfrm>
            <a:prstGeom prst="roundRect">
              <a:avLst>
                <a:gd name="adj" fmla="val 14295"/>
              </a:avLst>
            </a:prstGeom>
            <a:solidFill>
              <a:srgbClr val="0F73EE">
                <a:alpha val="14902"/>
              </a:srgbClr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dirty="0">
                <a:cs typeface="+mn-ea"/>
                <a:sym typeface="+mn-lt"/>
              </a:endParaRPr>
            </a:p>
          </p:txBody>
        </p:sp>
        <p:sp>
          <p:nvSpPr>
            <p:cNvPr id="73" name="human-head-silhouette-with-cogwheels_31441">
              <a:extLst>
                <a:ext uri="{FF2B5EF4-FFF2-40B4-BE49-F238E27FC236}">
                  <a16:creationId xmlns:a16="http://schemas.microsoft.com/office/drawing/2014/main" xmlns="" id="{8F299281-0731-4A47-96EB-F6B0AC0B06BC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5632235" y="1103269"/>
              <a:ext cx="322881" cy="405952"/>
            </a:xfrm>
            <a:custGeom>
              <a:avLst/>
              <a:gdLst>
                <a:gd name="connsiteX0" fmla="*/ 332813 w 483894"/>
                <a:gd name="connsiteY0" fmla="*/ 285272 h 608391"/>
                <a:gd name="connsiteX1" fmla="*/ 370636 w 483894"/>
                <a:gd name="connsiteY1" fmla="*/ 323201 h 608391"/>
                <a:gd name="connsiteX2" fmla="*/ 332813 w 483894"/>
                <a:gd name="connsiteY2" fmla="*/ 361130 h 608391"/>
                <a:gd name="connsiteX3" fmla="*/ 294990 w 483894"/>
                <a:gd name="connsiteY3" fmla="*/ 323201 h 608391"/>
                <a:gd name="connsiteX4" fmla="*/ 332813 w 483894"/>
                <a:gd name="connsiteY4" fmla="*/ 285272 h 608391"/>
                <a:gd name="connsiteX5" fmla="*/ 329299 w 483894"/>
                <a:gd name="connsiteY5" fmla="*/ 254544 h 608391"/>
                <a:gd name="connsiteX6" fmla="*/ 308471 w 483894"/>
                <a:gd name="connsiteY6" fmla="*/ 258937 h 608391"/>
                <a:gd name="connsiteX7" fmla="*/ 311405 w 483894"/>
                <a:gd name="connsiteY7" fmla="*/ 272119 h 608391"/>
                <a:gd name="connsiteX8" fmla="*/ 292924 w 483894"/>
                <a:gd name="connsiteY8" fmla="*/ 284422 h 608391"/>
                <a:gd name="connsiteX9" fmla="*/ 281776 w 483894"/>
                <a:gd name="connsiteY9" fmla="*/ 277099 h 608391"/>
                <a:gd name="connsiteX10" fmla="*/ 270042 w 483894"/>
                <a:gd name="connsiteY10" fmla="*/ 294967 h 608391"/>
                <a:gd name="connsiteX11" fmla="*/ 281483 w 483894"/>
                <a:gd name="connsiteY11" fmla="*/ 302290 h 608391"/>
                <a:gd name="connsiteX12" fmla="*/ 277376 w 483894"/>
                <a:gd name="connsiteY12" fmla="*/ 323966 h 608391"/>
                <a:gd name="connsiteX13" fmla="*/ 264175 w 483894"/>
                <a:gd name="connsiteY13" fmla="*/ 326895 h 608391"/>
                <a:gd name="connsiteX14" fmla="*/ 268282 w 483894"/>
                <a:gd name="connsiteY14" fmla="*/ 347399 h 608391"/>
                <a:gd name="connsiteX15" fmla="*/ 281483 w 483894"/>
                <a:gd name="connsiteY15" fmla="*/ 344763 h 608391"/>
                <a:gd name="connsiteX16" fmla="*/ 294097 w 483894"/>
                <a:gd name="connsiteY16" fmla="*/ 363217 h 608391"/>
                <a:gd name="connsiteX17" fmla="*/ 286763 w 483894"/>
                <a:gd name="connsiteY17" fmla="*/ 374348 h 608391"/>
                <a:gd name="connsiteX18" fmla="*/ 304364 w 483894"/>
                <a:gd name="connsiteY18" fmla="*/ 385772 h 608391"/>
                <a:gd name="connsiteX19" fmla="*/ 311698 w 483894"/>
                <a:gd name="connsiteY19" fmla="*/ 374641 h 608391"/>
                <a:gd name="connsiteX20" fmla="*/ 333699 w 483894"/>
                <a:gd name="connsiteY20" fmla="*/ 378742 h 608391"/>
                <a:gd name="connsiteX21" fmla="*/ 336633 w 483894"/>
                <a:gd name="connsiteY21" fmla="*/ 391923 h 608391"/>
                <a:gd name="connsiteX22" fmla="*/ 357167 w 483894"/>
                <a:gd name="connsiteY22" fmla="*/ 387529 h 608391"/>
                <a:gd name="connsiteX23" fmla="*/ 354527 w 483894"/>
                <a:gd name="connsiteY23" fmla="*/ 374348 h 608391"/>
                <a:gd name="connsiteX24" fmla="*/ 372715 w 483894"/>
                <a:gd name="connsiteY24" fmla="*/ 362045 h 608391"/>
                <a:gd name="connsiteX25" fmla="*/ 384155 w 483894"/>
                <a:gd name="connsiteY25" fmla="*/ 369368 h 608391"/>
                <a:gd name="connsiteX26" fmla="*/ 395596 w 483894"/>
                <a:gd name="connsiteY26" fmla="*/ 351500 h 608391"/>
                <a:gd name="connsiteX27" fmla="*/ 384449 w 483894"/>
                <a:gd name="connsiteY27" fmla="*/ 344177 h 608391"/>
                <a:gd name="connsiteX28" fmla="*/ 388556 w 483894"/>
                <a:gd name="connsiteY28" fmla="*/ 322208 h 608391"/>
                <a:gd name="connsiteX29" fmla="*/ 401756 w 483894"/>
                <a:gd name="connsiteY29" fmla="*/ 319572 h 608391"/>
                <a:gd name="connsiteX30" fmla="*/ 397356 w 483894"/>
                <a:gd name="connsiteY30" fmla="*/ 299068 h 608391"/>
                <a:gd name="connsiteX31" fmla="*/ 384155 w 483894"/>
                <a:gd name="connsiteY31" fmla="*/ 301704 h 608391"/>
                <a:gd name="connsiteX32" fmla="*/ 371541 w 483894"/>
                <a:gd name="connsiteY32" fmla="*/ 283250 h 608391"/>
                <a:gd name="connsiteX33" fmla="*/ 378875 w 483894"/>
                <a:gd name="connsiteY33" fmla="*/ 272119 h 608391"/>
                <a:gd name="connsiteX34" fmla="*/ 361274 w 483894"/>
                <a:gd name="connsiteY34" fmla="*/ 260695 h 608391"/>
                <a:gd name="connsiteX35" fmla="*/ 353940 w 483894"/>
                <a:gd name="connsiteY35" fmla="*/ 271826 h 608391"/>
                <a:gd name="connsiteX36" fmla="*/ 331939 w 483894"/>
                <a:gd name="connsiteY36" fmla="*/ 267725 h 608391"/>
                <a:gd name="connsiteX37" fmla="*/ 302012 w 483894"/>
                <a:gd name="connsiteY37" fmla="*/ 100461 h 608391"/>
                <a:gd name="connsiteX38" fmla="*/ 360970 w 483894"/>
                <a:gd name="connsiteY38" fmla="*/ 159348 h 608391"/>
                <a:gd name="connsiteX39" fmla="*/ 302012 w 483894"/>
                <a:gd name="connsiteY39" fmla="*/ 218235 h 608391"/>
                <a:gd name="connsiteX40" fmla="*/ 243054 w 483894"/>
                <a:gd name="connsiteY40" fmla="*/ 159348 h 608391"/>
                <a:gd name="connsiteX41" fmla="*/ 302012 w 483894"/>
                <a:gd name="connsiteY41" fmla="*/ 100461 h 608391"/>
                <a:gd name="connsiteX42" fmla="*/ 309644 w 483894"/>
                <a:gd name="connsiteY42" fmla="*/ 52722 h 608391"/>
                <a:gd name="connsiteX43" fmla="*/ 304951 w 483894"/>
                <a:gd name="connsiteY43" fmla="*/ 72933 h 608391"/>
                <a:gd name="connsiteX44" fmla="*/ 270922 w 483894"/>
                <a:gd name="connsiteY44" fmla="*/ 78792 h 608391"/>
                <a:gd name="connsiteX45" fmla="*/ 259775 w 483894"/>
                <a:gd name="connsiteY45" fmla="*/ 60924 h 608391"/>
                <a:gd name="connsiteX46" fmla="*/ 231907 w 483894"/>
                <a:gd name="connsiteY46" fmla="*/ 78499 h 608391"/>
                <a:gd name="connsiteX47" fmla="*/ 243054 w 483894"/>
                <a:gd name="connsiteY47" fmla="*/ 96074 h 608391"/>
                <a:gd name="connsiteX48" fmla="*/ 222813 w 483894"/>
                <a:gd name="connsiteY48" fmla="*/ 124487 h 608391"/>
                <a:gd name="connsiteX49" fmla="*/ 202278 w 483894"/>
                <a:gd name="connsiteY49" fmla="*/ 119508 h 608391"/>
                <a:gd name="connsiteX50" fmla="*/ 194945 w 483894"/>
                <a:gd name="connsiteY50" fmla="*/ 151729 h 608391"/>
                <a:gd name="connsiteX51" fmla="*/ 215479 w 483894"/>
                <a:gd name="connsiteY51" fmla="*/ 156416 h 608391"/>
                <a:gd name="connsiteX52" fmla="*/ 221346 w 483894"/>
                <a:gd name="connsiteY52" fmla="*/ 190394 h 608391"/>
                <a:gd name="connsiteX53" fmla="*/ 203452 w 483894"/>
                <a:gd name="connsiteY53" fmla="*/ 201525 h 608391"/>
                <a:gd name="connsiteX54" fmla="*/ 220759 w 483894"/>
                <a:gd name="connsiteY54" fmla="*/ 229353 h 608391"/>
                <a:gd name="connsiteX55" fmla="*/ 238654 w 483894"/>
                <a:gd name="connsiteY55" fmla="*/ 218222 h 608391"/>
                <a:gd name="connsiteX56" fmla="*/ 266815 w 483894"/>
                <a:gd name="connsiteY56" fmla="*/ 238433 h 608391"/>
                <a:gd name="connsiteX57" fmla="*/ 262122 w 483894"/>
                <a:gd name="connsiteY57" fmla="*/ 258645 h 608391"/>
                <a:gd name="connsiteX58" fmla="*/ 294097 w 483894"/>
                <a:gd name="connsiteY58" fmla="*/ 265968 h 608391"/>
                <a:gd name="connsiteX59" fmla="*/ 298791 w 483894"/>
                <a:gd name="connsiteY59" fmla="*/ 245756 h 608391"/>
                <a:gd name="connsiteX60" fmla="*/ 333112 w 483894"/>
                <a:gd name="connsiteY60" fmla="*/ 239898 h 608391"/>
                <a:gd name="connsiteX61" fmla="*/ 343966 w 483894"/>
                <a:gd name="connsiteY61" fmla="*/ 257766 h 608391"/>
                <a:gd name="connsiteX62" fmla="*/ 371835 w 483894"/>
                <a:gd name="connsiteY62" fmla="*/ 240191 h 608391"/>
                <a:gd name="connsiteX63" fmla="*/ 360687 w 483894"/>
                <a:gd name="connsiteY63" fmla="*/ 222615 h 608391"/>
                <a:gd name="connsiteX64" fmla="*/ 380928 w 483894"/>
                <a:gd name="connsiteY64" fmla="*/ 194495 h 608391"/>
                <a:gd name="connsiteX65" fmla="*/ 401463 w 483894"/>
                <a:gd name="connsiteY65" fmla="*/ 199182 h 608391"/>
                <a:gd name="connsiteX66" fmla="*/ 408797 w 483894"/>
                <a:gd name="connsiteY66" fmla="*/ 167254 h 608391"/>
                <a:gd name="connsiteX67" fmla="*/ 388262 w 483894"/>
                <a:gd name="connsiteY67" fmla="*/ 162567 h 608391"/>
                <a:gd name="connsiteX68" fmla="*/ 382689 w 483894"/>
                <a:gd name="connsiteY68" fmla="*/ 128295 h 608391"/>
                <a:gd name="connsiteX69" fmla="*/ 400290 w 483894"/>
                <a:gd name="connsiteY69" fmla="*/ 117164 h 608391"/>
                <a:gd name="connsiteX70" fmla="*/ 382982 w 483894"/>
                <a:gd name="connsiteY70" fmla="*/ 89337 h 608391"/>
                <a:gd name="connsiteX71" fmla="*/ 365088 w 483894"/>
                <a:gd name="connsiteY71" fmla="*/ 100468 h 608391"/>
                <a:gd name="connsiteX72" fmla="*/ 336926 w 483894"/>
                <a:gd name="connsiteY72" fmla="*/ 80549 h 608391"/>
                <a:gd name="connsiteX73" fmla="*/ 341620 w 483894"/>
                <a:gd name="connsiteY73" fmla="*/ 60045 h 608391"/>
                <a:gd name="connsiteX74" fmla="*/ 227919 w 483894"/>
                <a:gd name="connsiteY74" fmla="*/ 591 h 608391"/>
                <a:gd name="connsiteX75" fmla="*/ 306124 w 483894"/>
                <a:gd name="connsiteY75" fmla="*/ 3804 h 608391"/>
                <a:gd name="connsiteX76" fmla="*/ 483308 w 483894"/>
                <a:gd name="connsiteY76" fmla="*/ 197717 h 608391"/>
                <a:gd name="connsiteX77" fmla="*/ 387382 w 483894"/>
                <a:gd name="connsiteY77" fmla="*/ 442305 h 608391"/>
                <a:gd name="connsiteX78" fmla="*/ 483894 w 483894"/>
                <a:gd name="connsiteY78" fmla="*/ 608391 h 608391"/>
                <a:gd name="connsiteX79" fmla="*/ 143902 w 483894"/>
                <a:gd name="connsiteY79" fmla="*/ 608391 h 608391"/>
                <a:gd name="connsiteX80" fmla="*/ 181744 w 483894"/>
                <a:gd name="connsiteY80" fmla="*/ 512899 h 608391"/>
                <a:gd name="connsiteX81" fmla="*/ 108993 w 483894"/>
                <a:gd name="connsiteY81" fmla="*/ 524909 h 608391"/>
                <a:gd name="connsiteX82" fmla="*/ 54137 w 483894"/>
                <a:gd name="connsiteY82" fmla="*/ 498839 h 608391"/>
                <a:gd name="connsiteX83" fmla="*/ 57657 w 483894"/>
                <a:gd name="connsiteY83" fmla="*/ 454022 h 608391"/>
                <a:gd name="connsiteX84" fmla="*/ 38589 w 483894"/>
                <a:gd name="connsiteY84" fmla="*/ 405690 h 608391"/>
                <a:gd name="connsiteX85" fmla="*/ 42109 w 483894"/>
                <a:gd name="connsiteY85" fmla="*/ 376984 h 608391"/>
                <a:gd name="connsiteX86" fmla="*/ 160 w 483894"/>
                <a:gd name="connsiteY86" fmla="*/ 355308 h 608391"/>
                <a:gd name="connsiteX87" fmla="*/ 52670 w 483894"/>
                <a:gd name="connsiteY87" fmla="*/ 255130 h 608391"/>
                <a:gd name="connsiteX88" fmla="*/ 38003 w 483894"/>
                <a:gd name="connsiteY88" fmla="*/ 222908 h 608391"/>
                <a:gd name="connsiteX89" fmla="*/ 74378 w 483894"/>
                <a:gd name="connsiteY89" fmla="*/ 82893 h 608391"/>
                <a:gd name="connsiteX90" fmla="*/ 227919 w 483894"/>
                <a:gd name="connsiteY90" fmla="*/ 591 h 6083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</a:cxnLst>
              <a:rect l="l" t="t" r="r" b="b"/>
              <a:pathLst>
                <a:path w="483894" h="608391">
                  <a:moveTo>
                    <a:pt x="332813" y="285272"/>
                  </a:moveTo>
                  <a:cubicBezTo>
                    <a:pt x="353702" y="285272"/>
                    <a:pt x="370636" y="302253"/>
                    <a:pt x="370636" y="323201"/>
                  </a:cubicBezTo>
                  <a:cubicBezTo>
                    <a:pt x="370636" y="344149"/>
                    <a:pt x="353702" y="361130"/>
                    <a:pt x="332813" y="361130"/>
                  </a:cubicBezTo>
                  <a:cubicBezTo>
                    <a:pt x="311924" y="361130"/>
                    <a:pt x="294990" y="344149"/>
                    <a:pt x="294990" y="323201"/>
                  </a:cubicBezTo>
                  <a:cubicBezTo>
                    <a:pt x="294990" y="302253"/>
                    <a:pt x="311924" y="285272"/>
                    <a:pt x="332813" y="285272"/>
                  </a:cubicBezTo>
                  <a:close/>
                  <a:moveTo>
                    <a:pt x="329299" y="254544"/>
                  </a:moveTo>
                  <a:lnTo>
                    <a:pt x="308471" y="258937"/>
                  </a:lnTo>
                  <a:lnTo>
                    <a:pt x="311405" y="272119"/>
                  </a:lnTo>
                  <a:cubicBezTo>
                    <a:pt x="304364" y="275048"/>
                    <a:pt x="298204" y="279149"/>
                    <a:pt x="292924" y="284422"/>
                  </a:cubicBezTo>
                  <a:lnTo>
                    <a:pt x="281776" y="277099"/>
                  </a:lnTo>
                  <a:lnTo>
                    <a:pt x="270042" y="294967"/>
                  </a:lnTo>
                  <a:lnTo>
                    <a:pt x="281483" y="302290"/>
                  </a:lnTo>
                  <a:cubicBezTo>
                    <a:pt x="278549" y="309027"/>
                    <a:pt x="277083" y="316350"/>
                    <a:pt x="277376" y="323966"/>
                  </a:cubicBezTo>
                  <a:lnTo>
                    <a:pt x="264175" y="326895"/>
                  </a:lnTo>
                  <a:lnTo>
                    <a:pt x="268282" y="347399"/>
                  </a:lnTo>
                  <a:lnTo>
                    <a:pt x="281483" y="344763"/>
                  </a:lnTo>
                  <a:cubicBezTo>
                    <a:pt x="284416" y="351793"/>
                    <a:pt x="288817" y="357944"/>
                    <a:pt x="294097" y="363217"/>
                  </a:cubicBezTo>
                  <a:lnTo>
                    <a:pt x="286763" y="374348"/>
                  </a:lnTo>
                  <a:lnTo>
                    <a:pt x="304364" y="385772"/>
                  </a:lnTo>
                  <a:lnTo>
                    <a:pt x="311698" y="374641"/>
                  </a:lnTo>
                  <a:cubicBezTo>
                    <a:pt x="318738" y="377570"/>
                    <a:pt x="326072" y="378742"/>
                    <a:pt x="333699" y="378742"/>
                  </a:cubicBezTo>
                  <a:lnTo>
                    <a:pt x="336633" y="391923"/>
                  </a:lnTo>
                  <a:lnTo>
                    <a:pt x="357167" y="387529"/>
                  </a:lnTo>
                  <a:lnTo>
                    <a:pt x="354527" y="374348"/>
                  </a:lnTo>
                  <a:cubicBezTo>
                    <a:pt x="361274" y="371419"/>
                    <a:pt x="367728" y="367318"/>
                    <a:pt x="372715" y="362045"/>
                  </a:cubicBezTo>
                  <a:lnTo>
                    <a:pt x="384155" y="369368"/>
                  </a:lnTo>
                  <a:lnTo>
                    <a:pt x="395596" y="351500"/>
                  </a:lnTo>
                  <a:lnTo>
                    <a:pt x="384449" y="344177"/>
                  </a:lnTo>
                  <a:cubicBezTo>
                    <a:pt x="387089" y="337440"/>
                    <a:pt x="388556" y="330117"/>
                    <a:pt x="388556" y="322208"/>
                  </a:cubicBezTo>
                  <a:lnTo>
                    <a:pt x="401756" y="319572"/>
                  </a:lnTo>
                  <a:lnTo>
                    <a:pt x="397356" y="299068"/>
                  </a:lnTo>
                  <a:lnTo>
                    <a:pt x="384155" y="301704"/>
                  </a:lnTo>
                  <a:cubicBezTo>
                    <a:pt x="381222" y="294674"/>
                    <a:pt x="376822" y="288522"/>
                    <a:pt x="371541" y="283250"/>
                  </a:cubicBezTo>
                  <a:lnTo>
                    <a:pt x="378875" y="272119"/>
                  </a:lnTo>
                  <a:lnTo>
                    <a:pt x="361274" y="260695"/>
                  </a:lnTo>
                  <a:lnTo>
                    <a:pt x="353940" y="271826"/>
                  </a:lnTo>
                  <a:cubicBezTo>
                    <a:pt x="347193" y="268897"/>
                    <a:pt x="339566" y="267432"/>
                    <a:pt x="331939" y="267725"/>
                  </a:cubicBezTo>
                  <a:close/>
                  <a:moveTo>
                    <a:pt x="302012" y="100461"/>
                  </a:moveTo>
                  <a:cubicBezTo>
                    <a:pt x="334574" y="100461"/>
                    <a:pt x="360970" y="126826"/>
                    <a:pt x="360970" y="159348"/>
                  </a:cubicBezTo>
                  <a:cubicBezTo>
                    <a:pt x="360970" y="191870"/>
                    <a:pt x="334574" y="218235"/>
                    <a:pt x="302012" y="218235"/>
                  </a:cubicBezTo>
                  <a:cubicBezTo>
                    <a:pt x="269450" y="218235"/>
                    <a:pt x="243054" y="191870"/>
                    <a:pt x="243054" y="159348"/>
                  </a:cubicBezTo>
                  <a:cubicBezTo>
                    <a:pt x="243054" y="126826"/>
                    <a:pt x="269450" y="100461"/>
                    <a:pt x="302012" y="100461"/>
                  </a:cubicBezTo>
                  <a:close/>
                  <a:moveTo>
                    <a:pt x="309644" y="52722"/>
                  </a:moveTo>
                  <a:lnTo>
                    <a:pt x="304951" y="72933"/>
                  </a:lnTo>
                  <a:cubicBezTo>
                    <a:pt x="293510" y="72640"/>
                    <a:pt x="282070" y="74398"/>
                    <a:pt x="270922" y="78792"/>
                  </a:cubicBezTo>
                  <a:lnTo>
                    <a:pt x="259775" y="60924"/>
                  </a:lnTo>
                  <a:lnTo>
                    <a:pt x="231907" y="78499"/>
                  </a:lnTo>
                  <a:lnTo>
                    <a:pt x="243054" y="96074"/>
                  </a:lnTo>
                  <a:cubicBezTo>
                    <a:pt x="234254" y="104276"/>
                    <a:pt x="227507" y="113942"/>
                    <a:pt x="222813" y="124487"/>
                  </a:cubicBezTo>
                  <a:lnTo>
                    <a:pt x="202278" y="119508"/>
                  </a:lnTo>
                  <a:lnTo>
                    <a:pt x="194945" y="151729"/>
                  </a:lnTo>
                  <a:lnTo>
                    <a:pt x="215479" y="156416"/>
                  </a:lnTo>
                  <a:cubicBezTo>
                    <a:pt x="214892" y="167839"/>
                    <a:pt x="216946" y="179263"/>
                    <a:pt x="221346" y="190394"/>
                  </a:cubicBezTo>
                  <a:lnTo>
                    <a:pt x="203452" y="201525"/>
                  </a:lnTo>
                  <a:lnTo>
                    <a:pt x="220759" y="229353"/>
                  </a:lnTo>
                  <a:lnTo>
                    <a:pt x="238654" y="218222"/>
                  </a:lnTo>
                  <a:cubicBezTo>
                    <a:pt x="246574" y="227009"/>
                    <a:pt x="256255" y="233746"/>
                    <a:pt x="266815" y="238433"/>
                  </a:cubicBezTo>
                  <a:lnTo>
                    <a:pt x="262122" y="258645"/>
                  </a:lnTo>
                  <a:lnTo>
                    <a:pt x="294097" y="265968"/>
                  </a:lnTo>
                  <a:lnTo>
                    <a:pt x="298791" y="245756"/>
                  </a:lnTo>
                  <a:cubicBezTo>
                    <a:pt x="310231" y="246049"/>
                    <a:pt x="321965" y="244292"/>
                    <a:pt x="333112" y="239898"/>
                  </a:cubicBezTo>
                  <a:lnTo>
                    <a:pt x="343966" y="257766"/>
                  </a:lnTo>
                  <a:lnTo>
                    <a:pt x="371835" y="240191"/>
                  </a:lnTo>
                  <a:lnTo>
                    <a:pt x="360687" y="222615"/>
                  </a:lnTo>
                  <a:cubicBezTo>
                    <a:pt x="369488" y="214414"/>
                    <a:pt x="376235" y="204747"/>
                    <a:pt x="380928" y="194495"/>
                  </a:cubicBezTo>
                  <a:lnTo>
                    <a:pt x="401463" y="199182"/>
                  </a:lnTo>
                  <a:lnTo>
                    <a:pt x="408797" y="167254"/>
                  </a:lnTo>
                  <a:lnTo>
                    <a:pt x="388262" y="162567"/>
                  </a:lnTo>
                  <a:cubicBezTo>
                    <a:pt x="388849" y="151143"/>
                    <a:pt x="386795" y="139426"/>
                    <a:pt x="382689" y="128295"/>
                  </a:cubicBezTo>
                  <a:lnTo>
                    <a:pt x="400290" y="117164"/>
                  </a:lnTo>
                  <a:lnTo>
                    <a:pt x="382982" y="89337"/>
                  </a:lnTo>
                  <a:lnTo>
                    <a:pt x="365088" y="100468"/>
                  </a:lnTo>
                  <a:cubicBezTo>
                    <a:pt x="357167" y="91973"/>
                    <a:pt x="347487" y="84943"/>
                    <a:pt x="336926" y="80549"/>
                  </a:cubicBezTo>
                  <a:lnTo>
                    <a:pt x="341620" y="60045"/>
                  </a:lnTo>
                  <a:close/>
                  <a:moveTo>
                    <a:pt x="227919" y="591"/>
                  </a:moveTo>
                  <a:cubicBezTo>
                    <a:pt x="252020" y="-809"/>
                    <a:pt x="278183" y="289"/>
                    <a:pt x="306124" y="3804"/>
                  </a:cubicBezTo>
                  <a:cubicBezTo>
                    <a:pt x="417597" y="17864"/>
                    <a:pt x="483014" y="130053"/>
                    <a:pt x="483308" y="197717"/>
                  </a:cubicBezTo>
                  <a:cubicBezTo>
                    <a:pt x="483894" y="332167"/>
                    <a:pt x="388556" y="393974"/>
                    <a:pt x="387382" y="442305"/>
                  </a:cubicBezTo>
                  <a:cubicBezTo>
                    <a:pt x="385329" y="529010"/>
                    <a:pt x="483894" y="608391"/>
                    <a:pt x="483894" y="608391"/>
                  </a:cubicBezTo>
                  <a:lnTo>
                    <a:pt x="143902" y="608391"/>
                  </a:lnTo>
                  <a:cubicBezTo>
                    <a:pt x="143902" y="608391"/>
                    <a:pt x="208439" y="575877"/>
                    <a:pt x="181744" y="512899"/>
                  </a:cubicBezTo>
                  <a:cubicBezTo>
                    <a:pt x="169717" y="514950"/>
                    <a:pt x="135688" y="521394"/>
                    <a:pt x="108993" y="524909"/>
                  </a:cubicBezTo>
                  <a:cubicBezTo>
                    <a:pt x="82298" y="528424"/>
                    <a:pt x="59124" y="512313"/>
                    <a:pt x="54137" y="498839"/>
                  </a:cubicBezTo>
                  <a:cubicBezTo>
                    <a:pt x="49443" y="485658"/>
                    <a:pt x="63817" y="461638"/>
                    <a:pt x="57657" y="454022"/>
                  </a:cubicBezTo>
                  <a:cubicBezTo>
                    <a:pt x="51790" y="446406"/>
                    <a:pt x="31549" y="424437"/>
                    <a:pt x="38589" y="405690"/>
                  </a:cubicBezTo>
                  <a:cubicBezTo>
                    <a:pt x="45630" y="386651"/>
                    <a:pt x="42109" y="376984"/>
                    <a:pt x="42109" y="376984"/>
                  </a:cubicBezTo>
                  <a:cubicBezTo>
                    <a:pt x="42109" y="376984"/>
                    <a:pt x="3681" y="369368"/>
                    <a:pt x="160" y="355308"/>
                  </a:cubicBezTo>
                  <a:cubicBezTo>
                    <a:pt x="-3360" y="341248"/>
                    <a:pt x="52670" y="255130"/>
                    <a:pt x="52670" y="255130"/>
                  </a:cubicBezTo>
                  <a:cubicBezTo>
                    <a:pt x="52670" y="255130"/>
                    <a:pt x="40936" y="234332"/>
                    <a:pt x="38003" y="222908"/>
                  </a:cubicBezTo>
                  <a:cubicBezTo>
                    <a:pt x="35362" y="211777"/>
                    <a:pt x="38003" y="151436"/>
                    <a:pt x="74378" y="82893"/>
                  </a:cubicBezTo>
                  <a:cubicBezTo>
                    <a:pt x="101880" y="31485"/>
                    <a:pt x="155618" y="4793"/>
                    <a:pt x="227919" y="591"/>
                  </a:cubicBezTo>
                  <a:close/>
                </a:path>
              </a:pathLst>
            </a:custGeom>
            <a:solidFill>
              <a:srgbClr val="0F73EE"/>
            </a:solidFill>
            <a:ln>
              <a:noFill/>
            </a:ln>
          </p:spPr>
        </p:sp>
        <p:sp>
          <p:nvSpPr>
            <p:cNvPr id="74" name="矩形: 圆角 73">
              <a:extLst>
                <a:ext uri="{FF2B5EF4-FFF2-40B4-BE49-F238E27FC236}">
                  <a16:creationId xmlns:a16="http://schemas.microsoft.com/office/drawing/2014/main" xmlns="" id="{05CA8834-C07D-4DED-B654-26B0746CF0D4}"/>
                </a:ext>
              </a:extLst>
            </p:cNvPr>
            <p:cNvSpPr/>
            <p:nvPr/>
          </p:nvSpPr>
          <p:spPr>
            <a:xfrm>
              <a:off x="6096000" y="892151"/>
              <a:ext cx="4361448" cy="617070"/>
            </a:xfrm>
            <a:prstGeom prst="roundRect">
              <a:avLst>
                <a:gd name="adj" fmla="val 14295"/>
              </a:avLst>
            </a:prstGeom>
            <a:solidFill>
              <a:schemeClr val="bg1">
                <a:alpha val="70000"/>
              </a:schemeClr>
            </a:solidFill>
            <a:ln w="12700">
              <a:solidFill>
                <a:srgbClr val="0F73EE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ea typeface="+mj-ea"/>
                  <a:cs typeface="+mn-ea"/>
                  <a:sym typeface="+mn-lt"/>
                </a:rPr>
                <a:t>7.3 </a:t>
              </a:r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+mj-ea"/>
                  <a:ea typeface="+mj-ea"/>
                  <a:cs typeface="+mn-ea"/>
                  <a:sym typeface="+mn-lt"/>
                </a:rPr>
                <a:t>图像数字水印</a:t>
              </a:r>
            </a:p>
          </p:txBody>
        </p:sp>
      </p:grpSp>
      <p:grpSp>
        <p:nvGrpSpPr>
          <p:cNvPr id="75" name="组合 74">
            <a:extLst>
              <a:ext uri="{FF2B5EF4-FFF2-40B4-BE49-F238E27FC236}">
                <a16:creationId xmlns:a16="http://schemas.microsoft.com/office/drawing/2014/main" xmlns="" id="{D990D0DE-EBDF-40FB-AFD1-D2D05EB40BB0}"/>
              </a:ext>
            </a:extLst>
          </p:cNvPr>
          <p:cNvGrpSpPr/>
          <p:nvPr/>
        </p:nvGrpSpPr>
        <p:grpSpPr>
          <a:xfrm>
            <a:off x="5562189" y="3768875"/>
            <a:ext cx="4963698" cy="617070"/>
            <a:chOff x="5493750" y="892151"/>
            <a:chExt cx="4963698" cy="617070"/>
          </a:xfrm>
        </p:grpSpPr>
        <p:sp>
          <p:nvSpPr>
            <p:cNvPr id="76" name="矩形: 圆角 75">
              <a:extLst>
                <a:ext uri="{FF2B5EF4-FFF2-40B4-BE49-F238E27FC236}">
                  <a16:creationId xmlns:a16="http://schemas.microsoft.com/office/drawing/2014/main" xmlns="" id="{0C0E9005-7AD5-4449-AFF5-0C5828616EDC}"/>
                </a:ext>
              </a:extLst>
            </p:cNvPr>
            <p:cNvSpPr/>
            <p:nvPr/>
          </p:nvSpPr>
          <p:spPr>
            <a:xfrm>
              <a:off x="5493750" y="892151"/>
              <a:ext cx="4949067" cy="617070"/>
            </a:xfrm>
            <a:prstGeom prst="roundRect">
              <a:avLst>
                <a:gd name="adj" fmla="val 14295"/>
              </a:avLst>
            </a:prstGeom>
            <a:solidFill>
              <a:srgbClr val="0F73EE">
                <a:alpha val="14902"/>
              </a:srgbClr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dirty="0">
                <a:cs typeface="+mn-ea"/>
                <a:sym typeface="+mn-lt"/>
              </a:endParaRPr>
            </a:p>
          </p:txBody>
        </p:sp>
        <p:sp>
          <p:nvSpPr>
            <p:cNvPr id="77" name="human-head-silhouette-with-cogwheels_31441">
              <a:extLst>
                <a:ext uri="{FF2B5EF4-FFF2-40B4-BE49-F238E27FC236}">
                  <a16:creationId xmlns:a16="http://schemas.microsoft.com/office/drawing/2014/main" xmlns="" id="{E5937F5A-FCDE-4DD7-9479-8756D5204544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5632235" y="1103269"/>
              <a:ext cx="322881" cy="405952"/>
            </a:xfrm>
            <a:custGeom>
              <a:avLst/>
              <a:gdLst>
                <a:gd name="connsiteX0" fmla="*/ 332813 w 483894"/>
                <a:gd name="connsiteY0" fmla="*/ 285272 h 608391"/>
                <a:gd name="connsiteX1" fmla="*/ 370636 w 483894"/>
                <a:gd name="connsiteY1" fmla="*/ 323201 h 608391"/>
                <a:gd name="connsiteX2" fmla="*/ 332813 w 483894"/>
                <a:gd name="connsiteY2" fmla="*/ 361130 h 608391"/>
                <a:gd name="connsiteX3" fmla="*/ 294990 w 483894"/>
                <a:gd name="connsiteY3" fmla="*/ 323201 h 608391"/>
                <a:gd name="connsiteX4" fmla="*/ 332813 w 483894"/>
                <a:gd name="connsiteY4" fmla="*/ 285272 h 608391"/>
                <a:gd name="connsiteX5" fmla="*/ 329299 w 483894"/>
                <a:gd name="connsiteY5" fmla="*/ 254544 h 608391"/>
                <a:gd name="connsiteX6" fmla="*/ 308471 w 483894"/>
                <a:gd name="connsiteY6" fmla="*/ 258937 h 608391"/>
                <a:gd name="connsiteX7" fmla="*/ 311405 w 483894"/>
                <a:gd name="connsiteY7" fmla="*/ 272119 h 608391"/>
                <a:gd name="connsiteX8" fmla="*/ 292924 w 483894"/>
                <a:gd name="connsiteY8" fmla="*/ 284422 h 608391"/>
                <a:gd name="connsiteX9" fmla="*/ 281776 w 483894"/>
                <a:gd name="connsiteY9" fmla="*/ 277099 h 608391"/>
                <a:gd name="connsiteX10" fmla="*/ 270042 w 483894"/>
                <a:gd name="connsiteY10" fmla="*/ 294967 h 608391"/>
                <a:gd name="connsiteX11" fmla="*/ 281483 w 483894"/>
                <a:gd name="connsiteY11" fmla="*/ 302290 h 608391"/>
                <a:gd name="connsiteX12" fmla="*/ 277376 w 483894"/>
                <a:gd name="connsiteY12" fmla="*/ 323966 h 608391"/>
                <a:gd name="connsiteX13" fmla="*/ 264175 w 483894"/>
                <a:gd name="connsiteY13" fmla="*/ 326895 h 608391"/>
                <a:gd name="connsiteX14" fmla="*/ 268282 w 483894"/>
                <a:gd name="connsiteY14" fmla="*/ 347399 h 608391"/>
                <a:gd name="connsiteX15" fmla="*/ 281483 w 483894"/>
                <a:gd name="connsiteY15" fmla="*/ 344763 h 608391"/>
                <a:gd name="connsiteX16" fmla="*/ 294097 w 483894"/>
                <a:gd name="connsiteY16" fmla="*/ 363217 h 608391"/>
                <a:gd name="connsiteX17" fmla="*/ 286763 w 483894"/>
                <a:gd name="connsiteY17" fmla="*/ 374348 h 608391"/>
                <a:gd name="connsiteX18" fmla="*/ 304364 w 483894"/>
                <a:gd name="connsiteY18" fmla="*/ 385772 h 608391"/>
                <a:gd name="connsiteX19" fmla="*/ 311698 w 483894"/>
                <a:gd name="connsiteY19" fmla="*/ 374641 h 608391"/>
                <a:gd name="connsiteX20" fmla="*/ 333699 w 483894"/>
                <a:gd name="connsiteY20" fmla="*/ 378742 h 608391"/>
                <a:gd name="connsiteX21" fmla="*/ 336633 w 483894"/>
                <a:gd name="connsiteY21" fmla="*/ 391923 h 608391"/>
                <a:gd name="connsiteX22" fmla="*/ 357167 w 483894"/>
                <a:gd name="connsiteY22" fmla="*/ 387529 h 608391"/>
                <a:gd name="connsiteX23" fmla="*/ 354527 w 483894"/>
                <a:gd name="connsiteY23" fmla="*/ 374348 h 608391"/>
                <a:gd name="connsiteX24" fmla="*/ 372715 w 483894"/>
                <a:gd name="connsiteY24" fmla="*/ 362045 h 608391"/>
                <a:gd name="connsiteX25" fmla="*/ 384155 w 483894"/>
                <a:gd name="connsiteY25" fmla="*/ 369368 h 608391"/>
                <a:gd name="connsiteX26" fmla="*/ 395596 w 483894"/>
                <a:gd name="connsiteY26" fmla="*/ 351500 h 608391"/>
                <a:gd name="connsiteX27" fmla="*/ 384449 w 483894"/>
                <a:gd name="connsiteY27" fmla="*/ 344177 h 608391"/>
                <a:gd name="connsiteX28" fmla="*/ 388556 w 483894"/>
                <a:gd name="connsiteY28" fmla="*/ 322208 h 608391"/>
                <a:gd name="connsiteX29" fmla="*/ 401756 w 483894"/>
                <a:gd name="connsiteY29" fmla="*/ 319572 h 608391"/>
                <a:gd name="connsiteX30" fmla="*/ 397356 w 483894"/>
                <a:gd name="connsiteY30" fmla="*/ 299068 h 608391"/>
                <a:gd name="connsiteX31" fmla="*/ 384155 w 483894"/>
                <a:gd name="connsiteY31" fmla="*/ 301704 h 608391"/>
                <a:gd name="connsiteX32" fmla="*/ 371541 w 483894"/>
                <a:gd name="connsiteY32" fmla="*/ 283250 h 608391"/>
                <a:gd name="connsiteX33" fmla="*/ 378875 w 483894"/>
                <a:gd name="connsiteY33" fmla="*/ 272119 h 608391"/>
                <a:gd name="connsiteX34" fmla="*/ 361274 w 483894"/>
                <a:gd name="connsiteY34" fmla="*/ 260695 h 608391"/>
                <a:gd name="connsiteX35" fmla="*/ 353940 w 483894"/>
                <a:gd name="connsiteY35" fmla="*/ 271826 h 608391"/>
                <a:gd name="connsiteX36" fmla="*/ 331939 w 483894"/>
                <a:gd name="connsiteY36" fmla="*/ 267725 h 608391"/>
                <a:gd name="connsiteX37" fmla="*/ 302012 w 483894"/>
                <a:gd name="connsiteY37" fmla="*/ 100461 h 608391"/>
                <a:gd name="connsiteX38" fmla="*/ 360970 w 483894"/>
                <a:gd name="connsiteY38" fmla="*/ 159348 h 608391"/>
                <a:gd name="connsiteX39" fmla="*/ 302012 w 483894"/>
                <a:gd name="connsiteY39" fmla="*/ 218235 h 608391"/>
                <a:gd name="connsiteX40" fmla="*/ 243054 w 483894"/>
                <a:gd name="connsiteY40" fmla="*/ 159348 h 608391"/>
                <a:gd name="connsiteX41" fmla="*/ 302012 w 483894"/>
                <a:gd name="connsiteY41" fmla="*/ 100461 h 608391"/>
                <a:gd name="connsiteX42" fmla="*/ 309644 w 483894"/>
                <a:gd name="connsiteY42" fmla="*/ 52722 h 608391"/>
                <a:gd name="connsiteX43" fmla="*/ 304951 w 483894"/>
                <a:gd name="connsiteY43" fmla="*/ 72933 h 608391"/>
                <a:gd name="connsiteX44" fmla="*/ 270922 w 483894"/>
                <a:gd name="connsiteY44" fmla="*/ 78792 h 608391"/>
                <a:gd name="connsiteX45" fmla="*/ 259775 w 483894"/>
                <a:gd name="connsiteY45" fmla="*/ 60924 h 608391"/>
                <a:gd name="connsiteX46" fmla="*/ 231907 w 483894"/>
                <a:gd name="connsiteY46" fmla="*/ 78499 h 608391"/>
                <a:gd name="connsiteX47" fmla="*/ 243054 w 483894"/>
                <a:gd name="connsiteY47" fmla="*/ 96074 h 608391"/>
                <a:gd name="connsiteX48" fmla="*/ 222813 w 483894"/>
                <a:gd name="connsiteY48" fmla="*/ 124487 h 608391"/>
                <a:gd name="connsiteX49" fmla="*/ 202278 w 483894"/>
                <a:gd name="connsiteY49" fmla="*/ 119508 h 608391"/>
                <a:gd name="connsiteX50" fmla="*/ 194945 w 483894"/>
                <a:gd name="connsiteY50" fmla="*/ 151729 h 608391"/>
                <a:gd name="connsiteX51" fmla="*/ 215479 w 483894"/>
                <a:gd name="connsiteY51" fmla="*/ 156416 h 608391"/>
                <a:gd name="connsiteX52" fmla="*/ 221346 w 483894"/>
                <a:gd name="connsiteY52" fmla="*/ 190394 h 608391"/>
                <a:gd name="connsiteX53" fmla="*/ 203452 w 483894"/>
                <a:gd name="connsiteY53" fmla="*/ 201525 h 608391"/>
                <a:gd name="connsiteX54" fmla="*/ 220759 w 483894"/>
                <a:gd name="connsiteY54" fmla="*/ 229353 h 608391"/>
                <a:gd name="connsiteX55" fmla="*/ 238654 w 483894"/>
                <a:gd name="connsiteY55" fmla="*/ 218222 h 608391"/>
                <a:gd name="connsiteX56" fmla="*/ 266815 w 483894"/>
                <a:gd name="connsiteY56" fmla="*/ 238433 h 608391"/>
                <a:gd name="connsiteX57" fmla="*/ 262122 w 483894"/>
                <a:gd name="connsiteY57" fmla="*/ 258645 h 608391"/>
                <a:gd name="connsiteX58" fmla="*/ 294097 w 483894"/>
                <a:gd name="connsiteY58" fmla="*/ 265968 h 608391"/>
                <a:gd name="connsiteX59" fmla="*/ 298791 w 483894"/>
                <a:gd name="connsiteY59" fmla="*/ 245756 h 608391"/>
                <a:gd name="connsiteX60" fmla="*/ 333112 w 483894"/>
                <a:gd name="connsiteY60" fmla="*/ 239898 h 608391"/>
                <a:gd name="connsiteX61" fmla="*/ 343966 w 483894"/>
                <a:gd name="connsiteY61" fmla="*/ 257766 h 608391"/>
                <a:gd name="connsiteX62" fmla="*/ 371835 w 483894"/>
                <a:gd name="connsiteY62" fmla="*/ 240191 h 608391"/>
                <a:gd name="connsiteX63" fmla="*/ 360687 w 483894"/>
                <a:gd name="connsiteY63" fmla="*/ 222615 h 608391"/>
                <a:gd name="connsiteX64" fmla="*/ 380928 w 483894"/>
                <a:gd name="connsiteY64" fmla="*/ 194495 h 608391"/>
                <a:gd name="connsiteX65" fmla="*/ 401463 w 483894"/>
                <a:gd name="connsiteY65" fmla="*/ 199182 h 608391"/>
                <a:gd name="connsiteX66" fmla="*/ 408797 w 483894"/>
                <a:gd name="connsiteY66" fmla="*/ 167254 h 608391"/>
                <a:gd name="connsiteX67" fmla="*/ 388262 w 483894"/>
                <a:gd name="connsiteY67" fmla="*/ 162567 h 608391"/>
                <a:gd name="connsiteX68" fmla="*/ 382689 w 483894"/>
                <a:gd name="connsiteY68" fmla="*/ 128295 h 608391"/>
                <a:gd name="connsiteX69" fmla="*/ 400290 w 483894"/>
                <a:gd name="connsiteY69" fmla="*/ 117164 h 608391"/>
                <a:gd name="connsiteX70" fmla="*/ 382982 w 483894"/>
                <a:gd name="connsiteY70" fmla="*/ 89337 h 608391"/>
                <a:gd name="connsiteX71" fmla="*/ 365088 w 483894"/>
                <a:gd name="connsiteY71" fmla="*/ 100468 h 608391"/>
                <a:gd name="connsiteX72" fmla="*/ 336926 w 483894"/>
                <a:gd name="connsiteY72" fmla="*/ 80549 h 608391"/>
                <a:gd name="connsiteX73" fmla="*/ 341620 w 483894"/>
                <a:gd name="connsiteY73" fmla="*/ 60045 h 608391"/>
                <a:gd name="connsiteX74" fmla="*/ 227919 w 483894"/>
                <a:gd name="connsiteY74" fmla="*/ 591 h 608391"/>
                <a:gd name="connsiteX75" fmla="*/ 306124 w 483894"/>
                <a:gd name="connsiteY75" fmla="*/ 3804 h 608391"/>
                <a:gd name="connsiteX76" fmla="*/ 483308 w 483894"/>
                <a:gd name="connsiteY76" fmla="*/ 197717 h 608391"/>
                <a:gd name="connsiteX77" fmla="*/ 387382 w 483894"/>
                <a:gd name="connsiteY77" fmla="*/ 442305 h 608391"/>
                <a:gd name="connsiteX78" fmla="*/ 483894 w 483894"/>
                <a:gd name="connsiteY78" fmla="*/ 608391 h 608391"/>
                <a:gd name="connsiteX79" fmla="*/ 143902 w 483894"/>
                <a:gd name="connsiteY79" fmla="*/ 608391 h 608391"/>
                <a:gd name="connsiteX80" fmla="*/ 181744 w 483894"/>
                <a:gd name="connsiteY80" fmla="*/ 512899 h 608391"/>
                <a:gd name="connsiteX81" fmla="*/ 108993 w 483894"/>
                <a:gd name="connsiteY81" fmla="*/ 524909 h 608391"/>
                <a:gd name="connsiteX82" fmla="*/ 54137 w 483894"/>
                <a:gd name="connsiteY82" fmla="*/ 498839 h 608391"/>
                <a:gd name="connsiteX83" fmla="*/ 57657 w 483894"/>
                <a:gd name="connsiteY83" fmla="*/ 454022 h 608391"/>
                <a:gd name="connsiteX84" fmla="*/ 38589 w 483894"/>
                <a:gd name="connsiteY84" fmla="*/ 405690 h 608391"/>
                <a:gd name="connsiteX85" fmla="*/ 42109 w 483894"/>
                <a:gd name="connsiteY85" fmla="*/ 376984 h 608391"/>
                <a:gd name="connsiteX86" fmla="*/ 160 w 483894"/>
                <a:gd name="connsiteY86" fmla="*/ 355308 h 608391"/>
                <a:gd name="connsiteX87" fmla="*/ 52670 w 483894"/>
                <a:gd name="connsiteY87" fmla="*/ 255130 h 608391"/>
                <a:gd name="connsiteX88" fmla="*/ 38003 w 483894"/>
                <a:gd name="connsiteY88" fmla="*/ 222908 h 608391"/>
                <a:gd name="connsiteX89" fmla="*/ 74378 w 483894"/>
                <a:gd name="connsiteY89" fmla="*/ 82893 h 608391"/>
                <a:gd name="connsiteX90" fmla="*/ 227919 w 483894"/>
                <a:gd name="connsiteY90" fmla="*/ 591 h 6083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</a:cxnLst>
              <a:rect l="l" t="t" r="r" b="b"/>
              <a:pathLst>
                <a:path w="483894" h="608391">
                  <a:moveTo>
                    <a:pt x="332813" y="285272"/>
                  </a:moveTo>
                  <a:cubicBezTo>
                    <a:pt x="353702" y="285272"/>
                    <a:pt x="370636" y="302253"/>
                    <a:pt x="370636" y="323201"/>
                  </a:cubicBezTo>
                  <a:cubicBezTo>
                    <a:pt x="370636" y="344149"/>
                    <a:pt x="353702" y="361130"/>
                    <a:pt x="332813" y="361130"/>
                  </a:cubicBezTo>
                  <a:cubicBezTo>
                    <a:pt x="311924" y="361130"/>
                    <a:pt x="294990" y="344149"/>
                    <a:pt x="294990" y="323201"/>
                  </a:cubicBezTo>
                  <a:cubicBezTo>
                    <a:pt x="294990" y="302253"/>
                    <a:pt x="311924" y="285272"/>
                    <a:pt x="332813" y="285272"/>
                  </a:cubicBezTo>
                  <a:close/>
                  <a:moveTo>
                    <a:pt x="329299" y="254544"/>
                  </a:moveTo>
                  <a:lnTo>
                    <a:pt x="308471" y="258937"/>
                  </a:lnTo>
                  <a:lnTo>
                    <a:pt x="311405" y="272119"/>
                  </a:lnTo>
                  <a:cubicBezTo>
                    <a:pt x="304364" y="275048"/>
                    <a:pt x="298204" y="279149"/>
                    <a:pt x="292924" y="284422"/>
                  </a:cubicBezTo>
                  <a:lnTo>
                    <a:pt x="281776" y="277099"/>
                  </a:lnTo>
                  <a:lnTo>
                    <a:pt x="270042" y="294967"/>
                  </a:lnTo>
                  <a:lnTo>
                    <a:pt x="281483" y="302290"/>
                  </a:lnTo>
                  <a:cubicBezTo>
                    <a:pt x="278549" y="309027"/>
                    <a:pt x="277083" y="316350"/>
                    <a:pt x="277376" y="323966"/>
                  </a:cubicBezTo>
                  <a:lnTo>
                    <a:pt x="264175" y="326895"/>
                  </a:lnTo>
                  <a:lnTo>
                    <a:pt x="268282" y="347399"/>
                  </a:lnTo>
                  <a:lnTo>
                    <a:pt x="281483" y="344763"/>
                  </a:lnTo>
                  <a:cubicBezTo>
                    <a:pt x="284416" y="351793"/>
                    <a:pt x="288817" y="357944"/>
                    <a:pt x="294097" y="363217"/>
                  </a:cubicBezTo>
                  <a:lnTo>
                    <a:pt x="286763" y="374348"/>
                  </a:lnTo>
                  <a:lnTo>
                    <a:pt x="304364" y="385772"/>
                  </a:lnTo>
                  <a:lnTo>
                    <a:pt x="311698" y="374641"/>
                  </a:lnTo>
                  <a:cubicBezTo>
                    <a:pt x="318738" y="377570"/>
                    <a:pt x="326072" y="378742"/>
                    <a:pt x="333699" y="378742"/>
                  </a:cubicBezTo>
                  <a:lnTo>
                    <a:pt x="336633" y="391923"/>
                  </a:lnTo>
                  <a:lnTo>
                    <a:pt x="357167" y="387529"/>
                  </a:lnTo>
                  <a:lnTo>
                    <a:pt x="354527" y="374348"/>
                  </a:lnTo>
                  <a:cubicBezTo>
                    <a:pt x="361274" y="371419"/>
                    <a:pt x="367728" y="367318"/>
                    <a:pt x="372715" y="362045"/>
                  </a:cubicBezTo>
                  <a:lnTo>
                    <a:pt x="384155" y="369368"/>
                  </a:lnTo>
                  <a:lnTo>
                    <a:pt x="395596" y="351500"/>
                  </a:lnTo>
                  <a:lnTo>
                    <a:pt x="384449" y="344177"/>
                  </a:lnTo>
                  <a:cubicBezTo>
                    <a:pt x="387089" y="337440"/>
                    <a:pt x="388556" y="330117"/>
                    <a:pt x="388556" y="322208"/>
                  </a:cubicBezTo>
                  <a:lnTo>
                    <a:pt x="401756" y="319572"/>
                  </a:lnTo>
                  <a:lnTo>
                    <a:pt x="397356" y="299068"/>
                  </a:lnTo>
                  <a:lnTo>
                    <a:pt x="384155" y="301704"/>
                  </a:lnTo>
                  <a:cubicBezTo>
                    <a:pt x="381222" y="294674"/>
                    <a:pt x="376822" y="288522"/>
                    <a:pt x="371541" y="283250"/>
                  </a:cubicBezTo>
                  <a:lnTo>
                    <a:pt x="378875" y="272119"/>
                  </a:lnTo>
                  <a:lnTo>
                    <a:pt x="361274" y="260695"/>
                  </a:lnTo>
                  <a:lnTo>
                    <a:pt x="353940" y="271826"/>
                  </a:lnTo>
                  <a:cubicBezTo>
                    <a:pt x="347193" y="268897"/>
                    <a:pt x="339566" y="267432"/>
                    <a:pt x="331939" y="267725"/>
                  </a:cubicBezTo>
                  <a:close/>
                  <a:moveTo>
                    <a:pt x="302012" y="100461"/>
                  </a:moveTo>
                  <a:cubicBezTo>
                    <a:pt x="334574" y="100461"/>
                    <a:pt x="360970" y="126826"/>
                    <a:pt x="360970" y="159348"/>
                  </a:cubicBezTo>
                  <a:cubicBezTo>
                    <a:pt x="360970" y="191870"/>
                    <a:pt x="334574" y="218235"/>
                    <a:pt x="302012" y="218235"/>
                  </a:cubicBezTo>
                  <a:cubicBezTo>
                    <a:pt x="269450" y="218235"/>
                    <a:pt x="243054" y="191870"/>
                    <a:pt x="243054" y="159348"/>
                  </a:cubicBezTo>
                  <a:cubicBezTo>
                    <a:pt x="243054" y="126826"/>
                    <a:pt x="269450" y="100461"/>
                    <a:pt x="302012" y="100461"/>
                  </a:cubicBezTo>
                  <a:close/>
                  <a:moveTo>
                    <a:pt x="309644" y="52722"/>
                  </a:moveTo>
                  <a:lnTo>
                    <a:pt x="304951" y="72933"/>
                  </a:lnTo>
                  <a:cubicBezTo>
                    <a:pt x="293510" y="72640"/>
                    <a:pt x="282070" y="74398"/>
                    <a:pt x="270922" y="78792"/>
                  </a:cubicBezTo>
                  <a:lnTo>
                    <a:pt x="259775" y="60924"/>
                  </a:lnTo>
                  <a:lnTo>
                    <a:pt x="231907" y="78499"/>
                  </a:lnTo>
                  <a:lnTo>
                    <a:pt x="243054" y="96074"/>
                  </a:lnTo>
                  <a:cubicBezTo>
                    <a:pt x="234254" y="104276"/>
                    <a:pt x="227507" y="113942"/>
                    <a:pt x="222813" y="124487"/>
                  </a:cubicBezTo>
                  <a:lnTo>
                    <a:pt x="202278" y="119508"/>
                  </a:lnTo>
                  <a:lnTo>
                    <a:pt x="194945" y="151729"/>
                  </a:lnTo>
                  <a:lnTo>
                    <a:pt x="215479" y="156416"/>
                  </a:lnTo>
                  <a:cubicBezTo>
                    <a:pt x="214892" y="167839"/>
                    <a:pt x="216946" y="179263"/>
                    <a:pt x="221346" y="190394"/>
                  </a:cubicBezTo>
                  <a:lnTo>
                    <a:pt x="203452" y="201525"/>
                  </a:lnTo>
                  <a:lnTo>
                    <a:pt x="220759" y="229353"/>
                  </a:lnTo>
                  <a:lnTo>
                    <a:pt x="238654" y="218222"/>
                  </a:lnTo>
                  <a:cubicBezTo>
                    <a:pt x="246574" y="227009"/>
                    <a:pt x="256255" y="233746"/>
                    <a:pt x="266815" y="238433"/>
                  </a:cubicBezTo>
                  <a:lnTo>
                    <a:pt x="262122" y="258645"/>
                  </a:lnTo>
                  <a:lnTo>
                    <a:pt x="294097" y="265968"/>
                  </a:lnTo>
                  <a:lnTo>
                    <a:pt x="298791" y="245756"/>
                  </a:lnTo>
                  <a:cubicBezTo>
                    <a:pt x="310231" y="246049"/>
                    <a:pt x="321965" y="244292"/>
                    <a:pt x="333112" y="239898"/>
                  </a:cubicBezTo>
                  <a:lnTo>
                    <a:pt x="343966" y="257766"/>
                  </a:lnTo>
                  <a:lnTo>
                    <a:pt x="371835" y="240191"/>
                  </a:lnTo>
                  <a:lnTo>
                    <a:pt x="360687" y="222615"/>
                  </a:lnTo>
                  <a:cubicBezTo>
                    <a:pt x="369488" y="214414"/>
                    <a:pt x="376235" y="204747"/>
                    <a:pt x="380928" y="194495"/>
                  </a:cubicBezTo>
                  <a:lnTo>
                    <a:pt x="401463" y="199182"/>
                  </a:lnTo>
                  <a:lnTo>
                    <a:pt x="408797" y="167254"/>
                  </a:lnTo>
                  <a:lnTo>
                    <a:pt x="388262" y="162567"/>
                  </a:lnTo>
                  <a:cubicBezTo>
                    <a:pt x="388849" y="151143"/>
                    <a:pt x="386795" y="139426"/>
                    <a:pt x="382689" y="128295"/>
                  </a:cubicBezTo>
                  <a:lnTo>
                    <a:pt x="400290" y="117164"/>
                  </a:lnTo>
                  <a:lnTo>
                    <a:pt x="382982" y="89337"/>
                  </a:lnTo>
                  <a:lnTo>
                    <a:pt x="365088" y="100468"/>
                  </a:lnTo>
                  <a:cubicBezTo>
                    <a:pt x="357167" y="91973"/>
                    <a:pt x="347487" y="84943"/>
                    <a:pt x="336926" y="80549"/>
                  </a:cubicBezTo>
                  <a:lnTo>
                    <a:pt x="341620" y="60045"/>
                  </a:lnTo>
                  <a:close/>
                  <a:moveTo>
                    <a:pt x="227919" y="591"/>
                  </a:moveTo>
                  <a:cubicBezTo>
                    <a:pt x="252020" y="-809"/>
                    <a:pt x="278183" y="289"/>
                    <a:pt x="306124" y="3804"/>
                  </a:cubicBezTo>
                  <a:cubicBezTo>
                    <a:pt x="417597" y="17864"/>
                    <a:pt x="483014" y="130053"/>
                    <a:pt x="483308" y="197717"/>
                  </a:cubicBezTo>
                  <a:cubicBezTo>
                    <a:pt x="483894" y="332167"/>
                    <a:pt x="388556" y="393974"/>
                    <a:pt x="387382" y="442305"/>
                  </a:cubicBezTo>
                  <a:cubicBezTo>
                    <a:pt x="385329" y="529010"/>
                    <a:pt x="483894" y="608391"/>
                    <a:pt x="483894" y="608391"/>
                  </a:cubicBezTo>
                  <a:lnTo>
                    <a:pt x="143902" y="608391"/>
                  </a:lnTo>
                  <a:cubicBezTo>
                    <a:pt x="143902" y="608391"/>
                    <a:pt x="208439" y="575877"/>
                    <a:pt x="181744" y="512899"/>
                  </a:cubicBezTo>
                  <a:cubicBezTo>
                    <a:pt x="169717" y="514950"/>
                    <a:pt x="135688" y="521394"/>
                    <a:pt x="108993" y="524909"/>
                  </a:cubicBezTo>
                  <a:cubicBezTo>
                    <a:pt x="82298" y="528424"/>
                    <a:pt x="59124" y="512313"/>
                    <a:pt x="54137" y="498839"/>
                  </a:cubicBezTo>
                  <a:cubicBezTo>
                    <a:pt x="49443" y="485658"/>
                    <a:pt x="63817" y="461638"/>
                    <a:pt x="57657" y="454022"/>
                  </a:cubicBezTo>
                  <a:cubicBezTo>
                    <a:pt x="51790" y="446406"/>
                    <a:pt x="31549" y="424437"/>
                    <a:pt x="38589" y="405690"/>
                  </a:cubicBezTo>
                  <a:cubicBezTo>
                    <a:pt x="45630" y="386651"/>
                    <a:pt x="42109" y="376984"/>
                    <a:pt x="42109" y="376984"/>
                  </a:cubicBezTo>
                  <a:cubicBezTo>
                    <a:pt x="42109" y="376984"/>
                    <a:pt x="3681" y="369368"/>
                    <a:pt x="160" y="355308"/>
                  </a:cubicBezTo>
                  <a:cubicBezTo>
                    <a:pt x="-3360" y="341248"/>
                    <a:pt x="52670" y="255130"/>
                    <a:pt x="52670" y="255130"/>
                  </a:cubicBezTo>
                  <a:cubicBezTo>
                    <a:pt x="52670" y="255130"/>
                    <a:pt x="40936" y="234332"/>
                    <a:pt x="38003" y="222908"/>
                  </a:cubicBezTo>
                  <a:cubicBezTo>
                    <a:pt x="35362" y="211777"/>
                    <a:pt x="38003" y="151436"/>
                    <a:pt x="74378" y="82893"/>
                  </a:cubicBezTo>
                  <a:cubicBezTo>
                    <a:pt x="101880" y="31485"/>
                    <a:pt x="155618" y="4793"/>
                    <a:pt x="227919" y="591"/>
                  </a:cubicBezTo>
                  <a:close/>
                </a:path>
              </a:pathLst>
            </a:custGeom>
            <a:solidFill>
              <a:srgbClr val="0F73EE"/>
            </a:solidFill>
            <a:ln>
              <a:noFill/>
            </a:ln>
          </p:spPr>
        </p:sp>
        <p:sp>
          <p:nvSpPr>
            <p:cNvPr id="78" name="矩形: 圆角 77">
              <a:extLst>
                <a:ext uri="{FF2B5EF4-FFF2-40B4-BE49-F238E27FC236}">
                  <a16:creationId xmlns:a16="http://schemas.microsoft.com/office/drawing/2014/main" xmlns="" id="{23C5E185-68B5-4D84-8901-72B846C0B205}"/>
                </a:ext>
              </a:extLst>
            </p:cNvPr>
            <p:cNvSpPr/>
            <p:nvPr/>
          </p:nvSpPr>
          <p:spPr>
            <a:xfrm>
              <a:off x="6096000" y="892151"/>
              <a:ext cx="4361448" cy="617070"/>
            </a:xfrm>
            <a:prstGeom prst="roundRect">
              <a:avLst>
                <a:gd name="adj" fmla="val 14295"/>
              </a:avLst>
            </a:prstGeom>
            <a:solidFill>
              <a:schemeClr val="bg1">
                <a:alpha val="70000"/>
              </a:schemeClr>
            </a:solidFill>
            <a:ln w="12700">
              <a:solidFill>
                <a:srgbClr val="0F73EE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ea typeface="+mj-ea"/>
                  <a:cs typeface="+mn-ea"/>
                  <a:sym typeface="+mn-lt"/>
                </a:rPr>
                <a:t>7.4 </a:t>
              </a:r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+mj-ea"/>
                  <a:ea typeface="+mj-ea"/>
                  <a:cs typeface="+mn-ea"/>
                  <a:sym typeface="+mn-lt"/>
                </a:rPr>
                <a:t>软件数字水印</a:t>
              </a:r>
            </a:p>
          </p:txBody>
        </p:sp>
      </p:grpSp>
      <p:grpSp>
        <p:nvGrpSpPr>
          <p:cNvPr id="79" name="组合 78">
            <a:extLst>
              <a:ext uri="{FF2B5EF4-FFF2-40B4-BE49-F238E27FC236}">
                <a16:creationId xmlns:a16="http://schemas.microsoft.com/office/drawing/2014/main" xmlns="" id="{AD065671-898A-4FB7-80AC-D8B68BEED187}"/>
              </a:ext>
            </a:extLst>
          </p:cNvPr>
          <p:cNvGrpSpPr/>
          <p:nvPr/>
        </p:nvGrpSpPr>
        <p:grpSpPr>
          <a:xfrm>
            <a:off x="5562189" y="4634884"/>
            <a:ext cx="4963698" cy="617070"/>
            <a:chOff x="5493750" y="892151"/>
            <a:chExt cx="4963698" cy="617070"/>
          </a:xfrm>
        </p:grpSpPr>
        <p:sp>
          <p:nvSpPr>
            <p:cNvPr id="80" name="矩形: 圆角 79">
              <a:extLst>
                <a:ext uri="{FF2B5EF4-FFF2-40B4-BE49-F238E27FC236}">
                  <a16:creationId xmlns:a16="http://schemas.microsoft.com/office/drawing/2014/main" xmlns="" id="{FA50D38A-72A0-4291-A8BB-D8C3A196AC0A}"/>
                </a:ext>
              </a:extLst>
            </p:cNvPr>
            <p:cNvSpPr/>
            <p:nvPr/>
          </p:nvSpPr>
          <p:spPr>
            <a:xfrm>
              <a:off x="5493750" y="892151"/>
              <a:ext cx="4949067" cy="617070"/>
            </a:xfrm>
            <a:prstGeom prst="roundRect">
              <a:avLst>
                <a:gd name="adj" fmla="val 14295"/>
              </a:avLst>
            </a:prstGeom>
            <a:solidFill>
              <a:srgbClr val="0F73EE">
                <a:alpha val="14902"/>
              </a:srgbClr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dirty="0">
                <a:cs typeface="+mn-ea"/>
                <a:sym typeface="+mn-lt"/>
              </a:endParaRPr>
            </a:p>
          </p:txBody>
        </p:sp>
        <p:sp>
          <p:nvSpPr>
            <p:cNvPr id="81" name="human-head-silhouette-with-cogwheels_31441">
              <a:extLst>
                <a:ext uri="{FF2B5EF4-FFF2-40B4-BE49-F238E27FC236}">
                  <a16:creationId xmlns:a16="http://schemas.microsoft.com/office/drawing/2014/main" xmlns="" id="{52AB9AA6-FBD2-428B-8F6B-F2FE1C5B01F7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5632235" y="1103269"/>
              <a:ext cx="322881" cy="405952"/>
            </a:xfrm>
            <a:custGeom>
              <a:avLst/>
              <a:gdLst>
                <a:gd name="connsiteX0" fmla="*/ 332813 w 483894"/>
                <a:gd name="connsiteY0" fmla="*/ 285272 h 608391"/>
                <a:gd name="connsiteX1" fmla="*/ 370636 w 483894"/>
                <a:gd name="connsiteY1" fmla="*/ 323201 h 608391"/>
                <a:gd name="connsiteX2" fmla="*/ 332813 w 483894"/>
                <a:gd name="connsiteY2" fmla="*/ 361130 h 608391"/>
                <a:gd name="connsiteX3" fmla="*/ 294990 w 483894"/>
                <a:gd name="connsiteY3" fmla="*/ 323201 h 608391"/>
                <a:gd name="connsiteX4" fmla="*/ 332813 w 483894"/>
                <a:gd name="connsiteY4" fmla="*/ 285272 h 608391"/>
                <a:gd name="connsiteX5" fmla="*/ 329299 w 483894"/>
                <a:gd name="connsiteY5" fmla="*/ 254544 h 608391"/>
                <a:gd name="connsiteX6" fmla="*/ 308471 w 483894"/>
                <a:gd name="connsiteY6" fmla="*/ 258937 h 608391"/>
                <a:gd name="connsiteX7" fmla="*/ 311405 w 483894"/>
                <a:gd name="connsiteY7" fmla="*/ 272119 h 608391"/>
                <a:gd name="connsiteX8" fmla="*/ 292924 w 483894"/>
                <a:gd name="connsiteY8" fmla="*/ 284422 h 608391"/>
                <a:gd name="connsiteX9" fmla="*/ 281776 w 483894"/>
                <a:gd name="connsiteY9" fmla="*/ 277099 h 608391"/>
                <a:gd name="connsiteX10" fmla="*/ 270042 w 483894"/>
                <a:gd name="connsiteY10" fmla="*/ 294967 h 608391"/>
                <a:gd name="connsiteX11" fmla="*/ 281483 w 483894"/>
                <a:gd name="connsiteY11" fmla="*/ 302290 h 608391"/>
                <a:gd name="connsiteX12" fmla="*/ 277376 w 483894"/>
                <a:gd name="connsiteY12" fmla="*/ 323966 h 608391"/>
                <a:gd name="connsiteX13" fmla="*/ 264175 w 483894"/>
                <a:gd name="connsiteY13" fmla="*/ 326895 h 608391"/>
                <a:gd name="connsiteX14" fmla="*/ 268282 w 483894"/>
                <a:gd name="connsiteY14" fmla="*/ 347399 h 608391"/>
                <a:gd name="connsiteX15" fmla="*/ 281483 w 483894"/>
                <a:gd name="connsiteY15" fmla="*/ 344763 h 608391"/>
                <a:gd name="connsiteX16" fmla="*/ 294097 w 483894"/>
                <a:gd name="connsiteY16" fmla="*/ 363217 h 608391"/>
                <a:gd name="connsiteX17" fmla="*/ 286763 w 483894"/>
                <a:gd name="connsiteY17" fmla="*/ 374348 h 608391"/>
                <a:gd name="connsiteX18" fmla="*/ 304364 w 483894"/>
                <a:gd name="connsiteY18" fmla="*/ 385772 h 608391"/>
                <a:gd name="connsiteX19" fmla="*/ 311698 w 483894"/>
                <a:gd name="connsiteY19" fmla="*/ 374641 h 608391"/>
                <a:gd name="connsiteX20" fmla="*/ 333699 w 483894"/>
                <a:gd name="connsiteY20" fmla="*/ 378742 h 608391"/>
                <a:gd name="connsiteX21" fmla="*/ 336633 w 483894"/>
                <a:gd name="connsiteY21" fmla="*/ 391923 h 608391"/>
                <a:gd name="connsiteX22" fmla="*/ 357167 w 483894"/>
                <a:gd name="connsiteY22" fmla="*/ 387529 h 608391"/>
                <a:gd name="connsiteX23" fmla="*/ 354527 w 483894"/>
                <a:gd name="connsiteY23" fmla="*/ 374348 h 608391"/>
                <a:gd name="connsiteX24" fmla="*/ 372715 w 483894"/>
                <a:gd name="connsiteY24" fmla="*/ 362045 h 608391"/>
                <a:gd name="connsiteX25" fmla="*/ 384155 w 483894"/>
                <a:gd name="connsiteY25" fmla="*/ 369368 h 608391"/>
                <a:gd name="connsiteX26" fmla="*/ 395596 w 483894"/>
                <a:gd name="connsiteY26" fmla="*/ 351500 h 608391"/>
                <a:gd name="connsiteX27" fmla="*/ 384449 w 483894"/>
                <a:gd name="connsiteY27" fmla="*/ 344177 h 608391"/>
                <a:gd name="connsiteX28" fmla="*/ 388556 w 483894"/>
                <a:gd name="connsiteY28" fmla="*/ 322208 h 608391"/>
                <a:gd name="connsiteX29" fmla="*/ 401756 w 483894"/>
                <a:gd name="connsiteY29" fmla="*/ 319572 h 608391"/>
                <a:gd name="connsiteX30" fmla="*/ 397356 w 483894"/>
                <a:gd name="connsiteY30" fmla="*/ 299068 h 608391"/>
                <a:gd name="connsiteX31" fmla="*/ 384155 w 483894"/>
                <a:gd name="connsiteY31" fmla="*/ 301704 h 608391"/>
                <a:gd name="connsiteX32" fmla="*/ 371541 w 483894"/>
                <a:gd name="connsiteY32" fmla="*/ 283250 h 608391"/>
                <a:gd name="connsiteX33" fmla="*/ 378875 w 483894"/>
                <a:gd name="connsiteY33" fmla="*/ 272119 h 608391"/>
                <a:gd name="connsiteX34" fmla="*/ 361274 w 483894"/>
                <a:gd name="connsiteY34" fmla="*/ 260695 h 608391"/>
                <a:gd name="connsiteX35" fmla="*/ 353940 w 483894"/>
                <a:gd name="connsiteY35" fmla="*/ 271826 h 608391"/>
                <a:gd name="connsiteX36" fmla="*/ 331939 w 483894"/>
                <a:gd name="connsiteY36" fmla="*/ 267725 h 608391"/>
                <a:gd name="connsiteX37" fmla="*/ 302012 w 483894"/>
                <a:gd name="connsiteY37" fmla="*/ 100461 h 608391"/>
                <a:gd name="connsiteX38" fmla="*/ 360970 w 483894"/>
                <a:gd name="connsiteY38" fmla="*/ 159348 h 608391"/>
                <a:gd name="connsiteX39" fmla="*/ 302012 w 483894"/>
                <a:gd name="connsiteY39" fmla="*/ 218235 h 608391"/>
                <a:gd name="connsiteX40" fmla="*/ 243054 w 483894"/>
                <a:gd name="connsiteY40" fmla="*/ 159348 h 608391"/>
                <a:gd name="connsiteX41" fmla="*/ 302012 w 483894"/>
                <a:gd name="connsiteY41" fmla="*/ 100461 h 608391"/>
                <a:gd name="connsiteX42" fmla="*/ 309644 w 483894"/>
                <a:gd name="connsiteY42" fmla="*/ 52722 h 608391"/>
                <a:gd name="connsiteX43" fmla="*/ 304951 w 483894"/>
                <a:gd name="connsiteY43" fmla="*/ 72933 h 608391"/>
                <a:gd name="connsiteX44" fmla="*/ 270922 w 483894"/>
                <a:gd name="connsiteY44" fmla="*/ 78792 h 608391"/>
                <a:gd name="connsiteX45" fmla="*/ 259775 w 483894"/>
                <a:gd name="connsiteY45" fmla="*/ 60924 h 608391"/>
                <a:gd name="connsiteX46" fmla="*/ 231907 w 483894"/>
                <a:gd name="connsiteY46" fmla="*/ 78499 h 608391"/>
                <a:gd name="connsiteX47" fmla="*/ 243054 w 483894"/>
                <a:gd name="connsiteY47" fmla="*/ 96074 h 608391"/>
                <a:gd name="connsiteX48" fmla="*/ 222813 w 483894"/>
                <a:gd name="connsiteY48" fmla="*/ 124487 h 608391"/>
                <a:gd name="connsiteX49" fmla="*/ 202278 w 483894"/>
                <a:gd name="connsiteY49" fmla="*/ 119508 h 608391"/>
                <a:gd name="connsiteX50" fmla="*/ 194945 w 483894"/>
                <a:gd name="connsiteY50" fmla="*/ 151729 h 608391"/>
                <a:gd name="connsiteX51" fmla="*/ 215479 w 483894"/>
                <a:gd name="connsiteY51" fmla="*/ 156416 h 608391"/>
                <a:gd name="connsiteX52" fmla="*/ 221346 w 483894"/>
                <a:gd name="connsiteY52" fmla="*/ 190394 h 608391"/>
                <a:gd name="connsiteX53" fmla="*/ 203452 w 483894"/>
                <a:gd name="connsiteY53" fmla="*/ 201525 h 608391"/>
                <a:gd name="connsiteX54" fmla="*/ 220759 w 483894"/>
                <a:gd name="connsiteY54" fmla="*/ 229353 h 608391"/>
                <a:gd name="connsiteX55" fmla="*/ 238654 w 483894"/>
                <a:gd name="connsiteY55" fmla="*/ 218222 h 608391"/>
                <a:gd name="connsiteX56" fmla="*/ 266815 w 483894"/>
                <a:gd name="connsiteY56" fmla="*/ 238433 h 608391"/>
                <a:gd name="connsiteX57" fmla="*/ 262122 w 483894"/>
                <a:gd name="connsiteY57" fmla="*/ 258645 h 608391"/>
                <a:gd name="connsiteX58" fmla="*/ 294097 w 483894"/>
                <a:gd name="connsiteY58" fmla="*/ 265968 h 608391"/>
                <a:gd name="connsiteX59" fmla="*/ 298791 w 483894"/>
                <a:gd name="connsiteY59" fmla="*/ 245756 h 608391"/>
                <a:gd name="connsiteX60" fmla="*/ 333112 w 483894"/>
                <a:gd name="connsiteY60" fmla="*/ 239898 h 608391"/>
                <a:gd name="connsiteX61" fmla="*/ 343966 w 483894"/>
                <a:gd name="connsiteY61" fmla="*/ 257766 h 608391"/>
                <a:gd name="connsiteX62" fmla="*/ 371835 w 483894"/>
                <a:gd name="connsiteY62" fmla="*/ 240191 h 608391"/>
                <a:gd name="connsiteX63" fmla="*/ 360687 w 483894"/>
                <a:gd name="connsiteY63" fmla="*/ 222615 h 608391"/>
                <a:gd name="connsiteX64" fmla="*/ 380928 w 483894"/>
                <a:gd name="connsiteY64" fmla="*/ 194495 h 608391"/>
                <a:gd name="connsiteX65" fmla="*/ 401463 w 483894"/>
                <a:gd name="connsiteY65" fmla="*/ 199182 h 608391"/>
                <a:gd name="connsiteX66" fmla="*/ 408797 w 483894"/>
                <a:gd name="connsiteY66" fmla="*/ 167254 h 608391"/>
                <a:gd name="connsiteX67" fmla="*/ 388262 w 483894"/>
                <a:gd name="connsiteY67" fmla="*/ 162567 h 608391"/>
                <a:gd name="connsiteX68" fmla="*/ 382689 w 483894"/>
                <a:gd name="connsiteY68" fmla="*/ 128295 h 608391"/>
                <a:gd name="connsiteX69" fmla="*/ 400290 w 483894"/>
                <a:gd name="connsiteY69" fmla="*/ 117164 h 608391"/>
                <a:gd name="connsiteX70" fmla="*/ 382982 w 483894"/>
                <a:gd name="connsiteY70" fmla="*/ 89337 h 608391"/>
                <a:gd name="connsiteX71" fmla="*/ 365088 w 483894"/>
                <a:gd name="connsiteY71" fmla="*/ 100468 h 608391"/>
                <a:gd name="connsiteX72" fmla="*/ 336926 w 483894"/>
                <a:gd name="connsiteY72" fmla="*/ 80549 h 608391"/>
                <a:gd name="connsiteX73" fmla="*/ 341620 w 483894"/>
                <a:gd name="connsiteY73" fmla="*/ 60045 h 608391"/>
                <a:gd name="connsiteX74" fmla="*/ 227919 w 483894"/>
                <a:gd name="connsiteY74" fmla="*/ 591 h 608391"/>
                <a:gd name="connsiteX75" fmla="*/ 306124 w 483894"/>
                <a:gd name="connsiteY75" fmla="*/ 3804 h 608391"/>
                <a:gd name="connsiteX76" fmla="*/ 483308 w 483894"/>
                <a:gd name="connsiteY76" fmla="*/ 197717 h 608391"/>
                <a:gd name="connsiteX77" fmla="*/ 387382 w 483894"/>
                <a:gd name="connsiteY77" fmla="*/ 442305 h 608391"/>
                <a:gd name="connsiteX78" fmla="*/ 483894 w 483894"/>
                <a:gd name="connsiteY78" fmla="*/ 608391 h 608391"/>
                <a:gd name="connsiteX79" fmla="*/ 143902 w 483894"/>
                <a:gd name="connsiteY79" fmla="*/ 608391 h 608391"/>
                <a:gd name="connsiteX80" fmla="*/ 181744 w 483894"/>
                <a:gd name="connsiteY80" fmla="*/ 512899 h 608391"/>
                <a:gd name="connsiteX81" fmla="*/ 108993 w 483894"/>
                <a:gd name="connsiteY81" fmla="*/ 524909 h 608391"/>
                <a:gd name="connsiteX82" fmla="*/ 54137 w 483894"/>
                <a:gd name="connsiteY82" fmla="*/ 498839 h 608391"/>
                <a:gd name="connsiteX83" fmla="*/ 57657 w 483894"/>
                <a:gd name="connsiteY83" fmla="*/ 454022 h 608391"/>
                <a:gd name="connsiteX84" fmla="*/ 38589 w 483894"/>
                <a:gd name="connsiteY84" fmla="*/ 405690 h 608391"/>
                <a:gd name="connsiteX85" fmla="*/ 42109 w 483894"/>
                <a:gd name="connsiteY85" fmla="*/ 376984 h 608391"/>
                <a:gd name="connsiteX86" fmla="*/ 160 w 483894"/>
                <a:gd name="connsiteY86" fmla="*/ 355308 h 608391"/>
                <a:gd name="connsiteX87" fmla="*/ 52670 w 483894"/>
                <a:gd name="connsiteY87" fmla="*/ 255130 h 608391"/>
                <a:gd name="connsiteX88" fmla="*/ 38003 w 483894"/>
                <a:gd name="connsiteY88" fmla="*/ 222908 h 608391"/>
                <a:gd name="connsiteX89" fmla="*/ 74378 w 483894"/>
                <a:gd name="connsiteY89" fmla="*/ 82893 h 608391"/>
                <a:gd name="connsiteX90" fmla="*/ 227919 w 483894"/>
                <a:gd name="connsiteY90" fmla="*/ 591 h 6083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</a:cxnLst>
              <a:rect l="l" t="t" r="r" b="b"/>
              <a:pathLst>
                <a:path w="483894" h="608391">
                  <a:moveTo>
                    <a:pt x="332813" y="285272"/>
                  </a:moveTo>
                  <a:cubicBezTo>
                    <a:pt x="353702" y="285272"/>
                    <a:pt x="370636" y="302253"/>
                    <a:pt x="370636" y="323201"/>
                  </a:cubicBezTo>
                  <a:cubicBezTo>
                    <a:pt x="370636" y="344149"/>
                    <a:pt x="353702" y="361130"/>
                    <a:pt x="332813" y="361130"/>
                  </a:cubicBezTo>
                  <a:cubicBezTo>
                    <a:pt x="311924" y="361130"/>
                    <a:pt x="294990" y="344149"/>
                    <a:pt x="294990" y="323201"/>
                  </a:cubicBezTo>
                  <a:cubicBezTo>
                    <a:pt x="294990" y="302253"/>
                    <a:pt x="311924" y="285272"/>
                    <a:pt x="332813" y="285272"/>
                  </a:cubicBezTo>
                  <a:close/>
                  <a:moveTo>
                    <a:pt x="329299" y="254544"/>
                  </a:moveTo>
                  <a:lnTo>
                    <a:pt x="308471" y="258937"/>
                  </a:lnTo>
                  <a:lnTo>
                    <a:pt x="311405" y="272119"/>
                  </a:lnTo>
                  <a:cubicBezTo>
                    <a:pt x="304364" y="275048"/>
                    <a:pt x="298204" y="279149"/>
                    <a:pt x="292924" y="284422"/>
                  </a:cubicBezTo>
                  <a:lnTo>
                    <a:pt x="281776" y="277099"/>
                  </a:lnTo>
                  <a:lnTo>
                    <a:pt x="270042" y="294967"/>
                  </a:lnTo>
                  <a:lnTo>
                    <a:pt x="281483" y="302290"/>
                  </a:lnTo>
                  <a:cubicBezTo>
                    <a:pt x="278549" y="309027"/>
                    <a:pt x="277083" y="316350"/>
                    <a:pt x="277376" y="323966"/>
                  </a:cubicBezTo>
                  <a:lnTo>
                    <a:pt x="264175" y="326895"/>
                  </a:lnTo>
                  <a:lnTo>
                    <a:pt x="268282" y="347399"/>
                  </a:lnTo>
                  <a:lnTo>
                    <a:pt x="281483" y="344763"/>
                  </a:lnTo>
                  <a:cubicBezTo>
                    <a:pt x="284416" y="351793"/>
                    <a:pt x="288817" y="357944"/>
                    <a:pt x="294097" y="363217"/>
                  </a:cubicBezTo>
                  <a:lnTo>
                    <a:pt x="286763" y="374348"/>
                  </a:lnTo>
                  <a:lnTo>
                    <a:pt x="304364" y="385772"/>
                  </a:lnTo>
                  <a:lnTo>
                    <a:pt x="311698" y="374641"/>
                  </a:lnTo>
                  <a:cubicBezTo>
                    <a:pt x="318738" y="377570"/>
                    <a:pt x="326072" y="378742"/>
                    <a:pt x="333699" y="378742"/>
                  </a:cubicBezTo>
                  <a:lnTo>
                    <a:pt x="336633" y="391923"/>
                  </a:lnTo>
                  <a:lnTo>
                    <a:pt x="357167" y="387529"/>
                  </a:lnTo>
                  <a:lnTo>
                    <a:pt x="354527" y="374348"/>
                  </a:lnTo>
                  <a:cubicBezTo>
                    <a:pt x="361274" y="371419"/>
                    <a:pt x="367728" y="367318"/>
                    <a:pt x="372715" y="362045"/>
                  </a:cubicBezTo>
                  <a:lnTo>
                    <a:pt x="384155" y="369368"/>
                  </a:lnTo>
                  <a:lnTo>
                    <a:pt x="395596" y="351500"/>
                  </a:lnTo>
                  <a:lnTo>
                    <a:pt x="384449" y="344177"/>
                  </a:lnTo>
                  <a:cubicBezTo>
                    <a:pt x="387089" y="337440"/>
                    <a:pt x="388556" y="330117"/>
                    <a:pt x="388556" y="322208"/>
                  </a:cubicBezTo>
                  <a:lnTo>
                    <a:pt x="401756" y="319572"/>
                  </a:lnTo>
                  <a:lnTo>
                    <a:pt x="397356" y="299068"/>
                  </a:lnTo>
                  <a:lnTo>
                    <a:pt x="384155" y="301704"/>
                  </a:lnTo>
                  <a:cubicBezTo>
                    <a:pt x="381222" y="294674"/>
                    <a:pt x="376822" y="288522"/>
                    <a:pt x="371541" y="283250"/>
                  </a:cubicBezTo>
                  <a:lnTo>
                    <a:pt x="378875" y="272119"/>
                  </a:lnTo>
                  <a:lnTo>
                    <a:pt x="361274" y="260695"/>
                  </a:lnTo>
                  <a:lnTo>
                    <a:pt x="353940" y="271826"/>
                  </a:lnTo>
                  <a:cubicBezTo>
                    <a:pt x="347193" y="268897"/>
                    <a:pt x="339566" y="267432"/>
                    <a:pt x="331939" y="267725"/>
                  </a:cubicBezTo>
                  <a:close/>
                  <a:moveTo>
                    <a:pt x="302012" y="100461"/>
                  </a:moveTo>
                  <a:cubicBezTo>
                    <a:pt x="334574" y="100461"/>
                    <a:pt x="360970" y="126826"/>
                    <a:pt x="360970" y="159348"/>
                  </a:cubicBezTo>
                  <a:cubicBezTo>
                    <a:pt x="360970" y="191870"/>
                    <a:pt x="334574" y="218235"/>
                    <a:pt x="302012" y="218235"/>
                  </a:cubicBezTo>
                  <a:cubicBezTo>
                    <a:pt x="269450" y="218235"/>
                    <a:pt x="243054" y="191870"/>
                    <a:pt x="243054" y="159348"/>
                  </a:cubicBezTo>
                  <a:cubicBezTo>
                    <a:pt x="243054" y="126826"/>
                    <a:pt x="269450" y="100461"/>
                    <a:pt x="302012" y="100461"/>
                  </a:cubicBezTo>
                  <a:close/>
                  <a:moveTo>
                    <a:pt x="309644" y="52722"/>
                  </a:moveTo>
                  <a:lnTo>
                    <a:pt x="304951" y="72933"/>
                  </a:lnTo>
                  <a:cubicBezTo>
                    <a:pt x="293510" y="72640"/>
                    <a:pt x="282070" y="74398"/>
                    <a:pt x="270922" y="78792"/>
                  </a:cubicBezTo>
                  <a:lnTo>
                    <a:pt x="259775" y="60924"/>
                  </a:lnTo>
                  <a:lnTo>
                    <a:pt x="231907" y="78499"/>
                  </a:lnTo>
                  <a:lnTo>
                    <a:pt x="243054" y="96074"/>
                  </a:lnTo>
                  <a:cubicBezTo>
                    <a:pt x="234254" y="104276"/>
                    <a:pt x="227507" y="113942"/>
                    <a:pt x="222813" y="124487"/>
                  </a:cubicBezTo>
                  <a:lnTo>
                    <a:pt x="202278" y="119508"/>
                  </a:lnTo>
                  <a:lnTo>
                    <a:pt x="194945" y="151729"/>
                  </a:lnTo>
                  <a:lnTo>
                    <a:pt x="215479" y="156416"/>
                  </a:lnTo>
                  <a:cubicBezTo>
                    <a:pt x="214892" y="167839"/>
                    <a:pt x="216946" y="179263"/>
                    <a:pt x="221346" y="190394"/>
                  </a:cubicBezTo>
                  <a:lnTo>
                    <a:pt x="203452" y="201525"/>
                  </a:lnTo>
                  <a:lnTo>
                    <a:pt x="220759" y="229353"/>
                  </a:lnTo>
                  <a:lnTo>
                    <a:pt x="238654" y="218222"/>
                  </a:lnTo>
                  <a:cubicBezTo>
                    <a:pt x="246574" y="227009"/>
                    <a:pt x="256255" y="233746"/>
                    <a:pt x="266815" y="238433"/>
                  </a:cubicBezTo>
                  <a:lnTo>
                    <a:pt x="262122" y="258645"/>
                  </a:lnTo>
                  <a:lnTo>
                    <a:pt x="294097" y="265968"/>
                  </a:lnTo>
                  <a:lnTo>
                    <a:pt x="298791" y="245756"/>
                  </a:lnTo>
                  <a:cubicBezTo>
                    <a:pt x="310231" y="246049"/>
                    <a:pt x="321965" y="244292"/>
                    <a:pt x="333112" y="239898"/>
                  </a:cubicBezTo>
                  <a:lnTo>
                    <a:pt x="343966" y="257766"/>
                  </a:lnTo>
                  <a:lnTo>
                    <a:pt x="371835" y="240191"/>
                  </a:lnTo>
                  <a:lnTo>
                    <a:pt x="360687" y="222615"/>
                  </a:lnTo>
                  <a:cubicBezTo>
                    <a:pt x="369488" y="214414"/>
                    <a:pt x="376235" y="204747"/>
                    <a:pt x="380928" y="194495"/>
                  </a:cubicBezTo>
                  <a:lnTo>
                    <a:pt x="401463" y="199182"/>
                  </a:lnTo>
                  <a:lnTo>
                    <a:pt x="408797" y="167254"/>
                  </a:lnTo>
                  <a:lnTo>
                    <a:pt x="388262" y="162567"/>
                  </a:lnTo>
                  <a:cubicBezTo>
                    <a:pt x="388849" y="151143"/>
                    <a:pt x="386795" y="139426"/>
                    <a:pt x="382689" y="128295"/>
                  </a:cubicBezTo>
                  <a:lnTo>
                    <a:pt x="400290" y="117164"/>
                  </a:lnTo>
                  <a:lnTo>
                    <a:pt x="382982" y="89337"/>
                  </a:lnTo>
                  <a:lnTo>
                    <a:pt x="365088" y="100468"/>
                  </a:lnTo>
                  <a:cubicBezTo>
                    <a:pt x="357167" y="91973"/>
                    <a:pt x="347487" y="84943"/>
                    <a:pt x="336926" y="80549"/>
                  </a:cubicBezTo>
                  <a:lnTo>
                    <a:pt x="341620" y="60045"/>
                  </a:lnTo>
                  <a:close/>
                  <a:moveTo>
                    <a:pt x="227919" y="591"/>
                  </a:moveTo>
                  <a:cubicBezTo>
                    <a:pt x="252020" y="-809"/>
                    <a:pt x="278183" y="289"/>
                    <a:pt x="306124" y="3804"/>
                  </a:cubicBezTo>
                  <a:cubicBezTo>
                    <a:pt x="417597" y="17864"/>
                    <a:pt x="483014" y="130053"/>
                    <a:pt x="483308" y="197717"/>
                  </a:cubicBezTo>
                  <a:cubicBezTo>
                    <a:pt x="483894" y="332167"/>
                    <a:pt x="388556" y="393974"/>
                    <a:pt x="387382" y="442305"/>
                  </a:cubicBezTo>
                  <a:cubicBezTo>
                    <a:pt x="385329" y="529010"/>
                    <a:pt x="483894" y="608391"/>
                    <a:pt x="483894" y="608391"/>
                  </a:cubicBezTo>
                  <a:lnTo>
                    <a:pt x="143902" y="608391"/>
                  </a:lnTo>
                  <a:cubicBezTo>
                    <a:pt x="143902" y="608391"/>
                    <a:pt x="208439" y="575877"/>
                    <a:pt x="181744" y="512899"/>
                  </a:cubicBezTo>
                  <a:cubicBezTo>
                    <a:pt x="169717" y="514950"/>
                    <a:pt x="135688" y="521394"/>
                    <a:pt x="108993" y="524909"/>
                  </a:cubicBezTo>
                  <a:cubicBezTo>
                    <a:pt x="82298" y="528424"/>
                    <a:pt x="59124" y="512313"/>
                    <a:pt x="54137" y="498839"/>
                  </a:cubicBezTo>
                  <a:cubicBezTo>
                    <a:pt x="49443" y="485658"/>
                    <a:pt x="63817" y="461638"/>
                    <a:pt x="57657" y="454022"/>
                  </a:cubicBezTo>
                  <a:cubicBezTo>
                    <a:pt x="51790" y="446406"/>
                    <a:pt x="31549" y="424437"/>
                    <a:pt x="38589" y="405690"/>
                  </a:cubicBezTo>
                  <a:cubicBezTo>
                    <a:pt x="45630" y="386651"/>
                    <a:pt x="42109" y="376984"/>
                    <a:pt x="42109" y="376984"/>
                  </a:cubicBezTo>
                  <a:cubicBezTo>
                    <a:pt x="42109" y="376984"/>
                    <a:pt x="3681" y="369368"/>
                    <a:pt x="160" y="355308"/>
                  </a:cubicBezTo>
                  <a:cubicBezTo>
                    <a:pt x="-3360" y="341248"/>
                    <a:pt x="52670" y="255130"/>
                    <a:pt x="52670" y="255130"/>
                  </a:cubicBezTo>
                  <a:cubicBezTo>
                    <a:pt x="52670" y="255130"/>
                    <a:pt x="40936" y="234332"/>
                    <a:pt x="38003" y="222908"/>
                  </a:cubicBezTo>
                  <a:cubicBezTo>
                    <a:pt x="35362" y="211777"/>
                    <a:pt x="38003" y="151436"/>
                    <a:pt x="74378" y="82893"/>
                  </a:cubicBezTo>
                  <a:cubicBezTo>
                    <a:pt x="101880" y="31485"/>
                    <a:pt x="155618" y="4793"/>
                    <a:pt x="227919" y="591"/>
                  </a:cubicBezTo>
                  <a:close/>
                </a:path>
              </a:pathLst>
            </a:custGeom>
            <a:solidFill>
              <a:srgbClr val="0F73EE"/>
            </a:solidFill>
            <a:ln>
              <a:noFill/>
            </a:ln>
          </p:spPr>
        </p:sp>
        <p:sp>
          <p:nvSpPr>
            <p:cNvPr id="82" name="矩形: 圆角 81">
              <a:extLst>
                <a:ext uri="{FF2B5EF4-FFF2-40B4-BE49-F238E27FC236}">
                  <a16:creationId xmlns:a16="http://schemas.microsoft.com/office/drawing/2014/main" xmlns="" id="{323AEABF-1FE3-41FA-88ED-348311988A7F}"/>
                </a:ext>
              </a:extLst>
            </p:cNvPr>
            <p:cNvSpPr/>
            <p:nvPr/>
          </p:nvSpPr>
          <p:spPr>
            <a:xfrm>
              <a:off x="6096000" y="892151"/>
              <a:ext cx="4361448" cy="617070"/>
            </a:xfrm>
            <a:prstGeom prst="roundRect">
              <a:avLst>
                <a:gd name="adj" fmla="val 14295"/>
              </a:avLst>
            </a:prstGeom>
            <a:solidFill>
              <a:schemeClr val="bg1">
                <a:alpha val="70000"/>
              </a:schemeClr>
            </a:solidFill>
            <a:ln w="12700">
              <a:solidFill>
                <a:srgbClr val="0F73EE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ea typeface="+mj-ea"/>
                  <a:cs typeface="+mn-ea"/>
                  <a:sym typeface="+mn-lt"/>
                </a:rPr>
                <a:t>7.5 </a:t>
              </a:r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ea typeface="+mj-ea"/>
                  <a:cs typeface="+mn-ea"/>
                  <a:sym typeface="+mn-lt"/>
                </a:rPr>
                <a:t>音频数字水印</a:t>
              </a:r>
            </a:p>
          </p:txBody>
        </p:sp>
      </p:grpSp>
      <p:grpSp>
        <p:nvGrpSpPr>
          <p:cNvPr id="83" name="组合 82">
            <a:extLst>
              <a:ext uri="{FF2B5EF4-FFF2-40B4-BE49-F238E27FC236}">
                <a16:creationId xmlns:a16="http://schemas.microsoft.com/office/drawing/2014/main" xmlns="" id="{B13B06B0-ADC0-4226-8FDB-EAEBEDCA9791}"/>
              </a:ext>
            </a:extLst>
          </p:cNvPr>
          <p:cNvGrpSpPr/>
          <p:nvPr/>
        </p:nvGrpSpPr>
        <p:grpSpPr>
          <a:xfrm>
            <a:off x="5562189" y="5500893"/>
            <a:ext cx="4963698" cy="617070"/>
            <a:chOff x="5493750" y="892151"/>
            <a:chExt cx="4963698" cy="617070"/>
          </a:xfrm>
        </p:grpSpPr>
        <p:sp>
          <p:nvSpPr>
            <p:cNvPr id="84" name="矩形: 圆角 83">
              <a:extLst>
                <a:ext uri="{FF2B5EF4-FFF2-40B4-BE49-F238E27FC236}">
                  <a16:creationId xmlns:a16="http://schemas.microsoft.com/office/drawing/2014/main" xmlns="" id="{F0E55DE4-6A64-4B66-936D-C0BA98426825}"/>
                </a:ext>
              </a:extLst>
            </p:cNvPr>
            <p:cNvSpPr/>
            <p:nvPr/>
          </p:nvSpPr>
          <p:spPr>
            <a:xfrm>
              <a:off x="5493750" y="892151"/>
              <a:ext cx="4949067" cy="617070"/>
            </a:xfrm>
            <a:prstGeom prst="roundRect">
              <a:avLst>
                <a:gd name="adj" fmla="val 14295"/>
              </a:avLst>
            </a:prstGeom>
            <a:solidFill>
              <a:srgbClr val="0F73EE">
                <a:alpha val="14902"/>
              </a:srgbClr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dirty="0">
                <a:cs typeface="+mn-ea"/>
                <a:sym typeface="+mn-lt"/>
              </a:endParaRPr>
            </a:p>
          </p:txBody>
        </p:sp>
        <p:sp>
          <p:nvSpPr>
            <p:cNvPr id="85" name="human-head-silhouette-with-cogwheels_31441">
              <a:extLst>
                <a:ext uri="{FF2B5EF4-FFF2-40B4-BE49-F238E27FC236}">
                  <a16:creationId xmlns:a16="http://schemas.microsoft.com/office/drawing/2014/main" xmlns="" id="{49F0265D-5782-4201-B45B-106454EB20D4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5632235" y="1103269"/>
              <a:ext cx="322881" cy="405952"/>
            </a:xfrm>
            <a:custGeom>
              <a:avLst/>
              <a:gdLst>
                <a:gd name="connsiteX0" fmla="*/ 332813 w 483894"/>
                <a:gd name="connsiteY0" fmla="*/ 285272 h 608391"/>
                <a:gd name="connsiteX1" fmla="*/ 370636 w 483894"/>
                <a:gd name="connsiteY1" fmla="*/ 323201 h 608391"/>
                <a:gd name="connsiteX2" fmla="*/ 332813 w 483894"/>
                <a:gd name="connsiteY2" fmla="*/ 361130 h 608391"/>
                <a:gd name="connsiteX3" fmla="*/ 294990 w 483894"/>
                <a:gd name="connsiteY3" fmla="*/ 323201 h 608391"/>
                <a:gd name="connsiteX4" fmla="*/ 332813 w 483894"/>
                <a:gd name="connsiteY4" fmla="*/ 285272 h 608391"/>
                <a:gd name="connsiteX5" fmla="*/ 329299 w 483894"/>
                <a:gd name="connsiteY5" fmla="*/ 254544 h 608391"/>
                <a:gd name="connsiteX6" fmla="*/ 308471 w 483894"/>
                <a:gd name="connsiteY6" fmla="*/ 258937 h 608391"/>
                <a:gd name="connsiteX7" fmla="*/ 311405 w 483894"/>
                <a:gd name="connsiteY7" fmla="*/ 272119 h 608391"/>
                <a:gd name="connsiteX8" fmla="*/ 292924 w 483894"/>
                <a:gd name="connsiteY8" fmla="*/ 284422 h 608391"/>
                <a:gd name="connsiteX9" fmla="*/ 281776 w 483894"/>
                <a:gd name="connsiteY9" fmla="*/ 277099 h 608391"/>
                <a:gd name="connsiteX10" fmla="*/ 270042 w 483894"/>
                <a:gd name="connsiteY10" fmla="*/ 294967 h 608391"/>
                <a:gd name="connsiteX11" fmla="*/ 281483 w 483894"/>
                <a:gd name="connsiteY11" fmla="*/ 302290 h 608391"/>
                <a:gd name="connsiteX12" fmla="*/ 277376 w 483894"/>
                <a:gd name="connsiteY12" fmla="*/ 323966 h 608391"/>
                <a:gd name="connsiteX13" fmla="*/ 264175 w 483894"/>
                <a:gd name="connsiteY13" fmla="*/ 326895 h 608391"/>
                <a:gd name="connsiteX14" fmla="*/ 268282 w 483894"/>
                <a:gd name="connsiteY14" fmla="*/ 347399 h 608391"/>
                <a:gd name="connsiteX15" fmla="*/ 281483 w 483894"/>
                <a:gd name="connsiteY15" fmla="*/ 344763 h 608391"/>
                <a:gd name="connsiteX16" fmla="*/ 294097 w 483894"/>
                <a:gd name="connsiteY16" fmla="*/ 363217 h 608391"/>
                <a:gd name="connsiteX17" fmla="*/ 286763 w 483894"/>
                <a:gd name="connsiteY17" fmla="*/ 374348 h 608391"/>
                <a:gd name="connsiteX18" fmla="*/ 304364 w 483894"/>
                <a:gd name="connsiteY18" fmla="*/ 385772 h 608391"/>
                <a:gd name="connsiteX19" fmla="*/ 311698 w 483894"/>
                <a:gd name="connsiteY19" fmla="*/ 374641 h 608391"/>
                <a:gd name="connsiteX20" fmla="*/ 333699 w 483894"/>
                <a:gd name="connsiteY20" fmla="*/ 378742 h 608391"/>
                <a:gd name="connsiteX21" fmla="*/ 336633 w 483894"/>
                <a:gd name="connsiteY21" fmla="*/ 391923 h 608391"/>
                <a:gd name="connsiteX22" fmla="*/ 357167 w 483894"/>
                <a:gd name="connsiteY22" fmla="*/ 387529 h 608391"/>
                <a:gd name="connsiteX23" fmla="*/ 354527 w 483894"/>
                <a:gd name="connsiteY23" fmla="*/ 374348 h 608391"/>
                <a:gd name="connsiteX24" fmla="*/ 372715 w 483894"/>
                <a:gd name="connsiteY24" fmla="*/ 362045 h 608391"/>
                <a:gd name="connsiteX25" fmla="*/ 384155 w 483894"/>
                <a:gd name="connsiteY25" fmla="*/ 369368 h 608391"/>
                <a:gd name="connsiteX26" fmla="*/ 395596 w 483894"/>
                <a:gd name="connsiteY26" fmla="*/ 351500 h 608391"/>
                <a:gd name="connsiteX27" fmla="*/ 384449 w 483894"/>
                <a:gd name="connsiteY27" fmla="*/ 344177 h 608391"/>
                <a:gd name="connsiteX28" fmla="*/ 388556 w 483894"/>
                <a:gd name="connsiteY28" fmla="*/ 322208 h 608391"/>
                <a:gd name="connsiteX29" fmla="*/ 401756 w 483894"/>
                <a:gd name="connsiteY29" fmla="*/ 319572 h 608391"/>
                <a:gd name="connsiteX30" fmla="*/ 397356 w 483894"/>
                <a:gd name="connsiteY30" fmla="*/ 299068 h 608391"/>
                <a:gd name="connsiteX31" fmla="*/ 384155 w 483894"/>
                <a:gd name="connsiteY31" fmla="*/ 301704 h 608391"/>
                <a:gd name="connsiteX32" fmla="*/ 371541 w 483894"/>
                <a:gd name="connsiteY32" fmla="*/ 283250 h 608391"/>
                <a:gd name="connsiteX33" fmla="*/ 378875 w 483894"/>
                <a:gd name="connsiteY33" fmla="*/ 272119 h 608391"/>
                <a:gd name="connsiteX34" fmla="*/ 361274 w 483894"/>
                <a:gd name="connsiteY34" fmla="*/ 260695 h 608391"/>
                <a:gd name="connsiteX35" fmla="*/ 353940 w 483894"/>
                <a:gd name="connsiteY35" fmla="*/ 271826 h 608391"/>
                <a:gd name="connsiteX36" fmla="*/ 331939 w 483894"/>
                <a:gd name="connsiteY36" fmla="*/ 267725 h 608391"/>
                <a:gd name="connsiteX37" fmla="*/ 302012 w 483894"/>
                <a:gd name="connsiteY37" fmla="*/ 100461 h 608391"/>
                <a:gd name="connsiteX38" fmla="*/ 360970 w 483894"/>
                <a:gd name="connsiteY38" fmla="*/ 159348 h 608391"/>
                <a:gd name="connsiteX39" fmla="*/ 302012 w 483894"/>
                <a:gd name="connsiteY39" fmla="*/ 218235 h 608391"/>
                <a:gd name="connsiteX40" fmla="*/ 243054 w 483894"/>
                <a:gd name="connsiteY40" fmla="*/ 159348 h 608391"/>
                <a:gd name="connsiteX41" fmla="*/ 302012 w 483894"/>
                <a:gd name="connsiteY41" fmla="*/ 100461 h 608391"/>
                <a:gd name="connsiteX42" fmla="*/ 309644 w 483894"/>
                <a:gd name="connsiteY42" fmla="*/ 52722 h 608391"/>
                <a:gd name="connsiteX43" fmla="*/ 304951 w 483894"/>
                <a:gd name="connsiteY43" fmla="*/ 72933 h 608391"/>
                <a:gd name="connsiteX44" fmla="*/ 270922 w 483894"/>
                <a:gd name="connsiteY44" fmla="*/ 78792 h 608391"/>
                <a:gd name="connsiteX45" fmla="*/ 259775 w 483894"/>
                <a:gd name="connsiteY45" fmla="*/ 60924 h 608391"/>
                <a:gd name="connsiteX46" fmla="*/ 231907 w 483894"/>
                <a:gd name="connsiteY46" fmla="*/ 78499 h 608391"/>
                <a:gd name="connsiteX47" fmla="*/ 243054 w 483894"/>
                <a:gd name="connsiteY47" fmla="*/ 96074 h 608391"/>
                <a:gd name="connsiteX48" fmla="*/ 222813 w 483894"/>
                <a:gd name="connsiteY48" fmla="*/ 124487 h 608391"/>
                <a:gd name="connsiteX49" fmla="*/ 202278 w 483894"/>
                <a:gd name="connsiteY49" fmla="*/ 119508 h 608391"/>
                <a:gd name="connsiteX50" fmla="*/ 194945 w 483894"/>
                <a:gd name="connsiteY50" fmla="*/ 151729 h 608391"/>
                <a:gd name="connsiteX51" fmla="*/ 215479 w 483894"/>
                <a:gd name="connsiteY51" fmla="*/ 156416 h 608391"/>
                <a:gd name="connsiteX52" fmla="*/ 221346 w 483894"/>
                <a:gd name="connsiteY52" fmla="*/ 190394 h 608391"/>
                <a:gd name="connsiteX53" fmla="*/ 203452 w 483894"/>
                <a:gd name="connsiteY53" fmla="*/ 201525 h 608391"/>
                <a:gd name="connsiteX54" fmla="*/ 220759 w 483894"/>
                <a:gd name="connsiteY54" fmla="*/ 229353 h 608391"/>
                <a:gd name="connsiteX55" fmla="*/ 238654 w 483894"/>
                <a:gd name="connsiteY55" fmla="*/ 218222 h 608391"/>
                <a:gd name="connsiteX56" fmla="*/ 266815 w 483894"/>
                <a:gd name="connsiteY56" fmla="*/ 238433 h 608391"/>
                <a:gd name="connsiteX57" fmla="*/ 262122 w 483894"/>
                <a:gd name="connsiteY57" fmla="*/ 258645 h 608391"/>
                <a:gd name="connsiteX58" fmla="*/ 294097 w 483894"/>
                <a:gd name="connsiteY58" fmla="*/ 265968 h 608391"/>
                <a:gd name="connsiteX59" fmla="*/ 298791 w 483894"/>
                <a:gd name="connsiteY59" fmla="*/ 245756 h 608391"/>
                <a:gd name="connsiteX60" fmla="*/ 333112 w 483894"/>
                <a:gd name="connsiteY60" fmla="*/ 239898 h 608391"/>
                <a:gd name="connsiteX61" fmla="*/ 343966 w 483894"/>
                <a:gd name="connsiteY61" fmla="*/ 257766 h 608391"/>
                <a:gd name="connsiteX62" fmla="*/ 371835 w 483894"/>
                <a:gd name="connsiteY62" fmla="*/ 240191 h 608391"/>
                <a:gd name="connsiteX63" fmla="*/ 360687 w 483894"/>
                <a:gd name="connsiteY63" fmla="*/ 222615 h 608391"/>
                <a:gd name="connsiteX64" fmla="*/ 380928 w 483894"/>
                <a:gd name="connsiteY64" fmla="*/ 194495 h 608391"/>
                <a:gd name="connsiteX65" fmla="*/ 401463 w 483894"/>
                <a:gd name="connsiteY65" fmla="*/ 199182 h 608391"/>
                <a:gd name="connsiteX66" fmla="*/ 408797 w 483894"/>
                <a:gd name="connsiteY66" fmla="*/ 167254 h 608391"/>
                <a:gd name="connsiteX67" fmla="*/ 388262 w 483894"/>
                <a:gd name="connsiteY67" fmla="*/ 162567 h 608391"/>
                <a:gd name="connsiteX68" fmla="*/ 382689 w 483894"/>
                <a:gd name="connsiteY68" fmla="*/ 128295 h 608391"/>
                <a:gd name="connsiteX69" fmla="*/ 400290 w 483894"/>
                <a:gd name="connsiteY69" fmla="*/ 117164 h 608391"/>
                <a:gd name="connsiteX70" fmla="*/ 382982 w 483894"/>
                <a:gd name="connsiteY70" fmla="*/ 89337 h 608391"/>
                <a:gd name="connsiteX71" fmla="*/ 365088 w 483894"/>
                <a:gd name="connsiteY71" fmla="*/ 100468 h 608391"/>
                <a:gd name="connsiteX72" fmla="*/ 336926 w 483894"/>
                <a:gd name="connsiteY72" fmla="*/ 80549 h 608391"/>
                <a:gd name="connsiteX73" fmla="*/ 341620 w 483894"/>
                <a:gd name="connsiteY73" fmla="*/ 60045 h 608391"/>
                <a:gd name="connsiteX74" fmla="*/ 227919 w 483894"/>
                <a:gd name="connsiteY74" fmla="*/ 591 h 608391"/>
                <a:gd name="connsiteX75" fmla="*/ 306124 w 483894"/>
                <a:gd name="connsiteY75" fmla="*/ 3804 h 608391"/>
                <a:gd name="connsiteX76" fmla="*/ 483308 w 483894"/>
                <a:gd name="connsiteY76" fmla="*/ 197717 h 608391"/>
                <a:gd name="connsiteX77" fmla="*/ 387382 w 483894"/>
                <a:gd name="connsiteY77" fmla="*/ 442305 h 608391"/>
                <a:gd name="connsiteX78" fmla="*/ 483894 w 483894"/>
                <a:gd name="connsiteY78" fmla="*/ 608391 h 608391"/>
                <a:gd name="connsiteX79" fmla="*/ 143902 w 483894"/>
                <a:gd name="connsiteY79" fmla="*/ 608391 h 608391"/>
                <a:gd name="connsiteX80" fmla="*/ 181744 w 483894"/>
                <a:gd name="connsiteY80" fmla="*/ 512899 h 608391"/>
                <a:gd name="connsiteX81" fmla="*/ 108993 w 483894"/>
                <a:gd name="connsiteY81" fmla="*/ 524909 h 608391"/>
                <a:gd name="connsiteX82" fmla="*/ 54137 w 483894"/>
                <a:gd name="connsiteY82" fmla="*/ 498839 h 608391"/>
                <a:gd name="connsiteX83" fmla="*/ 57657 w 483894"/>
                <a:gd name="connsiteY83" fmla="*/ 454022 h 608391"/>
                <a:gd name="connsiteX84" fmla="*/ 38589 w 483894"/>
                <a:gd name="connsiteY84" fmla="*/ 405690 h 608391"/>
                <a:gd name="connsiteX85" fmla="*/ 42109 w 483894"/>
                <a:gd name="connsiteY85" fmla="*/ 376984 h 608391"/>
                <a:gd name="connsiteX86" fmla="*/ 160 w 483894"/>
                <a:gd name="connsiteY86" fmla="*/ 355308 h 608391"/>
                <a:gd name="connsiteX87" fmla="*/ 52670 w 483894"/>
                <a:gd name="connsiteY87" fmla="*/ 255130 h 608391"/>
                <a:gd name="connsiteX88" fmla="*/ 38003 w 483894"/>
                <a:gd name="connsiteY88" fmla="*/ 222908 h 608391"/>
                <a:gd name="connsiteX89" fmla="*/ 74378 w 483894"/>
                <a:gd name="connsiteY89" fmla="*/ 82893 h 608391"/>
                <a:gd name="connsiteX90" fmla="*/ 227919 w 483894"/>
                <a:gd name="connsiteY90" fmla="*/ 591 h 6083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</a:cxnLst>
              <a:rect l="l" t="t" r="r" b="b"/>
              <a:pathLst>
                <a:path w="483894" h="608391">
                  <a:moveTo>
                    <a:pt x="332813" y="285272"/>
                  </a:moveTo>
                  <a:cubicBezTo>
                    <a:pt x="353702" y="285272"/>
                    <a:pt x="370636" y="302253"/>
                    <a:pt x="370636" y="323201"/>
                  </a:cubicBezTo>
                  <a:cubicBezTo>
                    <a:pt x="370636" y="344149"/>
                    <a:pt x="353702" y="361130"/>
                    <a:pt x="332813" y="361130"/>
                  </a:cubicBezTo>
                  <a:cubicBezTo>
                    <a:pt x="311924" y="361130"/>
                    <a:pt x="294990" y="344149"/>
                    <a:pt x="294990" y="323201"/>
                  </a:cubicBezTo>
                  <a:cubicBezTo>
                    <a:pt x="294990" y="302253"/>
                    <a:pt x="311924" y="285272"/>
                    <a:pt x="332813" y="285272"/>
                  </a:cubicBezTo>
                  <a:close/>
                  <a:moveTo>
                    <a:pt x="329299" y="254544"/>
                  </a:moveTo>
                  <a:lnTo>
                    <a:pt x="308471" y="258937"/>
                  </a:lnTo>
                  <a:lnTo>
                    <a:pt x="311405" y="272119"/>
                  </a:lnTo>
                  <a:cubicBezTo>
                    <a:pt x="304364" y="275048"/>
                    <a:pt x="298204" y="279149"/>
                    <a:pt x="292924" y="284422"/>
                  </a:cubicBezTo>
                  <a:lnTo>
                    <a:pt x="281776" y="277099"/>
                  </a:lnTo>
                  <a:lnTo>
                    <a:pt x="270042" y="294967"/>
                  </a:lnTo>
                  <a:lnTo>
                    <a:pt x="281483" y="302290"/>
                  </a:lnTo>
                  <a:cubicBezTo>
                    <a:pt x="278549" y="309027"/>
                    <a:pt x="277083" y="316350"/>
                    <a:pt x="277376" y="323966"/>
                  </a:cubicBezTo>
                  <a:lnTo>
                    <a:pt x="264175" y="326895"/>
                  </a:lnTo>
                  <a:lnTo>
                    <a:pt x="268282" y="347399"/>
                  </a:lnTo>
                  <a:lnTo>
                    <a:pt x="281483" y="344763"/>
                  </a:lnTo>
                  <a:cubicBezTo>
                    <a:pt x="284416" y="351793"/>
                    <a:pt x="288817" y="357944"/>
                    <a:pt x="294097" y="363217"/>
                  </a:cubicBezTo>
                  <a:lnTo>
                    <a:pt x="286763" y="374348"/>
                  </a:lnTo>
                  <a:lnTo>
                    <a:pt x="304364" y="385772"/>
                  </a:lnTo>
                  <a:lnTo>
                    <a:pt x="311698" y="374641"/>
                  </a:lnTo>
                  <a:cubicBezTo>
                    <a:pt x="318738" y="377570"/>
                    <a:pt x="326072" y="378742"/>
                    <a:pt x="333699" y="378742"/>
                  </a:cubicBezTo>
                  <a:lnTo>
                    <a:pt x="336633" y="391923"/>
                  </a:lnTo>
                  <a:lnTo>
                    <a:pt x="357167" y="387529"/>
                  </a:lnTo>
                  <a:lnTo>
                    <a:pt x="354527" y="374348"/>
                  </a:lnTo>
                  <a:cubicBezTo>
                    <a:pt x="361274" y="371419"/>
                    <a:pt x="367728" y="367318"/>
                    <a:pt x="372715" y="362045"/>
                  </a:cubicBezTo>
                  <a:lnTo>
                    <a:pt x="384155" y="369368"/>
                  </a:lnTo>
                  <a:lnTo>
                    <a:pt x="395596" y="351500"/>
                  </a:lnTo>
                  <a:lnTo>
                    <a:pt x="384449" y="344177"/>
                  </a:lnTo>
                  <a:cubicBezTo>
                    <a:pt x="387089" y="337440"/>
                    <a:pt x="388556" y="330117"/>
                    <a:pt x="388556" y="322208"/>
                  </a:cubicBezTo>
                  <a:lnTo>
                    <a:pt x="401756" y="319572"/>
                  </a:lnTo>
                  <a:lnTo>
                    <a:pt x="397356" y="299068"/>
                  </a:lnTo>
                  <a:lnTo>
                    <a:pt x="384155" y="301704"/>
                  </a:lnTo>
                  <a:cubicBezTo>
                    <a:pt x="381222" y="294674"/>
                    <a:pt x="376822" y="288522"/>
                    <a:pt x="371541" y="283250"/>
                  </a:cubicBezTo>
                  <a:lnTo>
                    <a:pt x="378875" y="272119"/>
                  </a:lnTo>
                  <a:lnTo>
                    <a:pt x="361274" y="260695"/>
                  </a:lnTo>
                  <a:lnTo>
                    <a:pt x="353940" y="271826"/>
                  </a:lnTo>
                  <a:cubicBezTo>
                    <a:pt x="347193" y="268897"/>
                    <a:pt x="339566" y="267432"/>
                    <a:pt x="331939" y="267725"/>
                  </a:cubicBezTo>
                  <a:close/>
                  <a:moveTo>
                    <a:pt x="302012" y="100461"/>
                  </a:moveTo>
                  <a:cubicBezTo>
                    <a:pt x="334574" y="100461"/>
                    <a:pt x="360970" y="126826"/>
                    <a:pt x="360970" y="159348"/>
                  </a:cubicBezTo>
                  <a:cubicBezTo>
                    <a:pt x="360970" y="191870"/>
                    <a:pt x="334574" y="218235"/>
                    <a:pt x="302012" y="218235"/>
                  </a:cubicBezTo>
                  <a:cubicBezTo>
                    <a:pt x="269450" y="218235"/>
                    <a:pt x="243054" y="191870"/>
                    <a:pt x="243054" y="159348"/>
                  </a:cubicBezTo>
                  <a:cubicBezTo>
                    <a:pt x="243054" y="126826"/>
                    <a:pt x="269450" y="100461"/>
                    <a:pt x="302012" y="100461"/>
                  </a:cubicBezTo>
                  <a:close/>
                  <a:moveTo>
                    <a:pt x="309644" y="52722"/>
                  </a:moveTo>
                  <a:lnTo>
                    <a:pt x="304951" y="72933"/>
                  </a:lnTo>
                  <a:cubicBezTo>
                    <a:pt x="293510" y="72640"/>
                    <a:pt x="282070" y="74398"/>
                    <a:pt x="270922" y="78792"/>
                  </a:cubicBezTo>
                  <a:lnTo>
                    <a:pt x="259775" y="60924"/>
                  </a:lnTo>
                  <a:lnTo>
                    <a:pt x="231907" y="78499"/>
                  </a:lnTo>
                  <a:lnTo>
                    <a:pt x="243054" y="96074"/>
                  </a:lnTo>
                  <a:cubicBezTo>
                    <a:pt x="234254" y="104276"/>
                    <a:pt x="227507" y="113942"/>
                    <a:pt x="222813" y="124487"/>
                  </a:cubicBezTo>
                  <a:lnTo>
                    <a:pt x="202278" y="119508"/>
                  </a:lnTo>
                  <a:lnTo>
                    <a:pt x="194945" y="151729"/>
                  </a:lnTo>
                  <a:lnTo>
                    <a:pt x="215479" y="156416"/>
                  </a:lnTo>
                  <a:cubicBezTo>
                    <a:pt x="214892" y="167839"/>
                    <a:pt x="216946" y="179263"/>
                    <a:pt x="221346" y="190394"/>
                  </a:cubicBezTo>
                  <a:lnTo>
                    <a:pt x="203452" y="201525"/>
                  </a:lnTo>
                  <a:lnTo>
                    <a:pt x="220759" y="229353"/>
                  </a:lnTo>
                  <a:lnTo>
                    <a:pt x="238654" y="218222"/>
                  </a:lnTo>
                  <a:cubicBezTo>
                    <a:pt x="246574" y="227009"/>
                    <a:pt x="256255" y="233746"/>
                    <a:pt x="266815" y="238433"/>
                  </a:cubicBezTo>
                  <a:lnTo>
                    <a:pt x="262122" y="258645"/>
                  </a:lnTo>
                  <a:lnTo>
                    <a:pt x="294097" y="265968"/>
                  </a:lnTo>
                  <a:lnTo>
                    <a:pt x="298791" y="245756"/>
                  </a:lnTo>
                  <a:cubicBezTo>
                    <a:pt x="310231" y="246049"/>
                    <a:pt x="321965" y="244292"/>
                    <a:pt x="333112" y="239898"/>
                  </a:cubicBezTo>
                  <a:lnTo>
                    <a:pt x="343966" y="257766"/>
                  </a:lnTo>
                  <a:lnTo>
                    <a:pt x="371835" y="240191"/>
                  </a:lnTo>
                  <a:lnTo>
                    <a:pt x="360687" y="222615"/>
                  </a:lnTo>
                  <a:cubicBezTo>
                    <a:pt x="369488" y="214414"/>
                    <a:pt x="376235" y="204747"/>
                    <a:pt x="380928" y="194495"/>
                  </a:cubicBezTo>
                  <a:lnTo>
                    <a:pt x="401463" y="199182"/>
                  </a:lnTo>
                  <a:lnTo>
                    <a:pt x="408797" y="167254"/>
                  </a:lnTo>
                  <a:lnTo>
                    <a:pt x="388262" y="162567"/>
                  </a:lnTo>
                  <a:cubicBezTo>
                    <a:pt x="388849" y="151143"/>
                    <a:pt x="386795" y="139426"/>
                    <a:pt x="382689" y="128295"/>
                  </a:cubicBezTo>
                  <a:lnTo>
                    <a:pt x="400290" y="117164"/>
                  </a:lnTo>
                  <a:lnTo>
                    <a:pt x="382982" y="89337"/>
                  </a:lnTo>
                  <a:lnTo>
                    <a:pt x="365088" y="100468"/>
                  </a:lnTo>
                  <a:cubicBezTo>
                    <a:pt x="357167" y="91973"/>
                    <a:pt x="347487" y="84943"/>
                    <a:pt x="336926" y="80549"/>
                  </a:cubicBezTo>
                  <a:lnTo>
                    <a:pt x="341620" y="60045"/>
                  </a:lnTo>
                  <a:close/>
                  <a:moveTo>
                    <a:pt x="227919" y="591"/>
                  </a:moveTo>
                  <a:cubicBezTo>
                    <a:pt x="252020" y="-809"/>
                    <a:pt x="278183" y="289"/>
                    <a:pt x="306124" y="3804"/>
                  </a:cubicBezTo>
                  <a:cubicBezTo>
                    <a:pt x="417597" y="17864"/>
                    <a:pt x="483014" y="130053"/>
                    <a:pt x="483308" y="197717"/>
                  </a:cubicBezTo>
                  <a:cubicBezTo>
                    <a:pt x="483894" y="332167"/>
                    <a:pt x="388556" y="393974"/>
                    <a:pt x="387382" y="442305"/>
                  </a:cubicBezTo>
                  <a:cubicBezTo>
                    <a:pt x="385329" y="529010"/>
                    <a:pt x="483894" y="608391"/>
                    <a:pt x="483894" y="608391"/>
                  </a:cubicBezTo>
                  <a:lnTo>
                    <a:pt x="143902" y="608391"/>
                  </a:lnTo>
                  <a:cubicBezTo>
                    <a:pt x="143902" y="608391"/>
                    <a:pt x="208439" y="575877"/>
                    <a:pt x="181744" y="512899"/>
                  </a:cubicBezTo>
                  <a:cubicBezTo>
                    <a:pt x="169717" y="514950"/>
                    <a:pt x="135688" y="521394"/>
                    <a:pt x="108993" y="524909"/>
                  </a:cubicBezTo>
                  <a:cubicBezTo>
                    <a:pt x="82298" y="528424"/>
                    <a:pt x="59124" y="512313"/>
                    <a:pt x="54137" y="498839"/>
                  </a:cubicBezTo>
                  <a:cubicBezTo>
                    <a:pt x="49443" y="485658"/>
                    <a:pt x="63817" y="461638"/>
                    <a:pt x="57657" y="454022"/>
                  </a:cubicBezTo>
                  <a:cubicBezTo>
                    <a:pt x="51790" y="446406"/>
                    <a:pt x="31549" y="424437"/>
                    <a:pt x="38589" y="405690"/>
                  </a:cubicBezTo>
                  <a:cubicBezTo>
                    <a:pt x="45630" y="386651"/>
                    <a:pt x="42109" y="376984"/>
                    <a:pt x="42109" y="376984"/>
                  </a:cubicBezTo>
                  <a:cubicBezTo>
                    <a:pt x="42109" y="376984"/>
                    <a:pt x="3681" y="369368"/>
                    <a:pt x="160" y="355308"/>
                  </a:cubicBezTo>
                  <a:cubicBezTo>
                    <a:pt x="-3360" y="341248"/>
                    <a:pt x="52670" y="255130"/>
                    <a:pt x="52670" y="255130"/>
                  </a:cubicBezTo>
                  <a:cubicBezTo>
                    <a:pt x="52670" y="255130"/>
                    <a:pt x="40936" y="234332"/>
                    <a:pt x="38003" y="222908"/>
                  </a:cubicBezTo>
                  <a:cubicBezTo>
                    <a:pt x="35362" y="211777"/>
                    <a:pt x="38003" y="151436"/>
                    <a:pt x="74378" y="82893"/>
                  </a:cubicBezTo>
                  <a:cubicBezTo>
                    <a:pt x="101880" y="31485"/>
                    <a:pt x="155618" y="4793"/>
                    <a:pt x="227919" y="591"/>
                  </a:cubicBezTo>
                  <a:close/>
                </a:path>
              </a:pathLst>
            </a:custGeom>
            <a:solidFill>
              <a:srgbClr val="0F73EE"/>
            </a:solidFill>
            <a:ln>
              <a:noFill/>
            </a:ln>
          </p:spPr>
        </p:sp>
        <p:sp>
          <p:nvSpPr>
            <p:cNvPr id="86" name="矩形: 圆角 85">
              <a:extLst>
                <a:ext uri="{FF2B5EF4-FFF2-40B4-BE49-F238E27FC236}">
                  <a16:creationId xmlns:a16="http://schemas.microsoft.com/office/drawing/2014/main" xmlns="" id="{A4C4AF0B-88D7-4B78-8997-6C911C351334}"/>
                </a:ext>
              </a:extLst>
            </p:cNvPr>
            <p:cNvSpPr/>
            <p:nvPr/>
          </p:nvSpPr>
          <p:spPr>
            <a:xfrm>
              <a:off x="6096000" y="892151"/>
              <a:ext cx="4361448" cy="617070"/>
            </a:xfrm>
            <a:prstGeom prst="roundRect">
              <a:avLst>
                <a:gd name="adj" fmla="val 14295"/>
              </a:avLst>
            </a:prstGeom>
            <a:solidFill>
              <a:schemeClr val="bg1">
                <a:alpha val="70000"/>
              </a:schemeClr>
            </a:solidFill>
            <a:ln w="12700">
              <a:solidFill>
                <a:srgbClr val="0F73EE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ea typeface="+mj-ea"/>
                  <a:cs typeface="+mn-ea"/>
                  <a:sym typeface="+mn-lt"/>
                </a:rPr>
                <a:t>7.6 </a:t>
              </a:r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+mj-ea"/>
                  <a:ea typeface="+mj-ea"/>
                  <a:cs typeface="+mn-ea"/>
                  <a:sym typeface="+mn-lt"/>
                </a:rPr>
                <a:t>视频数字水印</a:t>
              </a: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7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75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22" presetClass="entr" presetSubtype="8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800"/>
                            </p:stCondLst>
                            <p:childTnLst>
                              <p:par>
                                <p:cTn id="14" presetID="17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300"/>
                            </p:stCondLst>
                            <p:childTnLst>
                              <p:par>
                                <p:cTn id="21" presetID="17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1800"/>
                            </p:stCondLst>
                            <p:childTnLst>
                              <p:par>
                                <p:cTn id="28" presetID="17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2300"/>
                            </p:stCondLst>
                            <p:childTnLst>
                              <p:par>
                                <p:cTn id="35" presetID="17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2800"/>
                            </p:stCondLst>
                            <p:childTnLst>
                              <p:par>
                                <p:cTn id="42" presetID="17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3300"/>
                            </p:stCondLst>
                            <p:childTnLst>
                              <p:par>
                                <p:cTn id="49" presetID="17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xmlns="" id="{3D5C15D2-B8DC-40A5-BE5E-C5195324B457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24121" y="1333981"/>
            <a:ext cx="4047891" cy="2373118"/>
          </a:xfrm>
          <a:prstGeom prst="rect">
            <a:avLst/>
          </a:prstGeom>
        </p:spPr>
      </p:pic>
      <p:sp>
        <p:nvSpPr>
          <p:cNvPr id="4" name="矩形: 圆角 3">
            <a:extLst>
              <a:ext uri="{FF2B5EF4-FFF2-40B4-BE49-F238E27FC236}">
                <a16:creationId xmlns:a16="http://schemas.microsoft.com/office/drawing/2014/main" xmlns="" id="{A7071F2D-FDBA-4586-921E-326B254286B2}"/>
              </a:ext>
            </a:extLst>
          </p:cNvPr>
          <p:cNvSpPr/>
          <p:nvPr/>
        </p:nvSpPr>
        <p:spPr>
          <a:xfrm>
            <a:off x="4828859" y="3308866"/>
            <a:ext cx="5403904" cy="1097459"/>
          </a:xfrm>
          <a:prstGeom prst="roundRect">
            <a:avLst/>
          </a:prstGeom>
          <a:noFill/>
          <a:ln w="25400">
            <a:solidFill>
              <a:srgbClr val="0F73E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4000" dirty="0">
                <a:solidFill>
                  <a:srgbClr val="002060"/>
                </a:solidFill>
                <a:latin typeface="思源黑体 CN Heavy" panose="020B0A00000000000000" pitchFamily="34" charset="-122"/>
                <a:ea typeface="思源黑体 CN Heavy" panose="020B0A00000000000000" pitchFamily="34" charset="-122"/>
                <a:cs typeface="+mn-ea"/>
                <a:sym typeface="+mn-lt"/>
              </a:rPr>
              <a:t>数字水印的形式和产生</a:t>
            </a:r>
          </a:p>
        </p:txBody>
      </p:sp>
      <p:grpSp>
        <p:nvGrpSpPr>
          <p:cNvPr id="7" name="组合 6">
            <a:extLst>
              <a:ext uri="{FF2B5EF4-FFF2-40B4-BE49-F238E27FC236}">
                <a16:creationId xmlns:a16="http://schemas.microsoft.com/office/drawing/2014/main" xmlns="" id="{88DA879F-1FFD-4D12-B187-405E4B1CC34E}"/>
              </a:ext>
            </a:extLst>
          </p:cNvPr>
          <p:cNvGrpSpPr/>
          <p:nvPr/>
        </p:nvGrpSpPr>
        <p:grpSpPr>
          <a:xfrm flipH="1">
            <a:off x="1645005" y="3787822"/>
            <a:ext cx="3183854" cy="139546"/>
            <a:chOff x="5803418" y="4388994"/>
            <a:chExt cx="3183854" cy="139546"/>
          </a:xfrm>
        </p:grpSpPr>
        <p:cxnSp>
          <p:nvCxnSpPr>
            <p:cNvPr id="5" name="直接连接符 4">
              <a:extLst>
                <a:ext uri="{FF2B5EF4-FFF2-40B4-BE49-F238E27FC236}">
                  <a16:creationId xmlns:a16="http://schemas.microsoft.com/office/drawing/2014/main" xmlns="" id="{59234671-5A91-4BA2-8FAA-852FD51F7201}"/>
                </a:ext>
              </a:extLst>
            </p:cNvPr>
            <p:cNvCxnSpPr>
              <a:cxnSpLocks/>
              <a:endCxn id="6" idx="2"/>
            </p:cNvCxnSpPr>
            <p:nvPr/>
          </p:nvCxnSpPr>
          <p:spPr>
            <a:xfrm>
              <a:off x="5803418" y="4458767"/>
              <a:ext cx="3044308" cy="0"/>
            </a:xfrm>
            <a:prstGeom prst="line">
              <a:avLst/>
            </a:prstGeom>
            <a:ln w="12700">
              <a:solidFill>
                <a:srgbClr val="0F73EE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" name="椭圆 5">
              <a:extLst>
                <a:ext uri="{FF2B5EF4-FFF2-40B4-BE49-F238E27FC236}">
                  <a16:creationId xmlns:a16="http://schemas.microsoft.com/office/drawing/2014/main" xmlns="" id="{D53DF048-61C3-4F9C-8F96-6526175E80D2}"/>
                </a:ext>
              </a:extLst>
            </p:cNvPr>
            <p:cNvSpPr/>
            <p:nvPr/>
          </p:nvSpPr>
          <p:spPr>
            <a:xfrm>
              <a:off x="8847726" y="4388994"/>
              <a:ext cx="139546" cy="139546"/>
            </a:xfrm>
            <a:prstGeom prst="ellipse">
              <a:avLst/>
            </a:prstGeom>
            <a:solidFill>
              <a:srgbClr val="0F73E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6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>
            <a:extLst>
              <a:ext uri="{FF2B5EF4-FFF2-40B4-BE49-F238E27FC236}">
                <a16:creationId xmlns:a16="http://schemas.microsoft.com/office/drawing/2014/main" xmlns="" id="{8A266D3C-7173-4734-8819-58A73F961FC1}"/>
              </a:ext>
            </a:extLst>
          </p:cNvPr>
          <p:cNvGrpSpPr/>
          <p:nvPr/>
        </p:nvGrpSpPr>
        <p:grpSpPr>
          <a:xfrm>
            <a:off x="3417746" y="688109"/>
            <a:ext cx="5477579" cy="1109044"/>
            <a:chOff x="3279913" y="488294"/>
            <a:chExt cx="5477579" cy="1109044"/>
          </a:xfrm>
        </p:grpSpPr>
        <p:grpSp>
          <p:nvGrpSpPr>
            <p:cNvPr id="3" name="组合 2">
              <a:extLst>
                <a:ext uri="{FF2B5EF4-FFF2-40B4-BE49-F238E27FC236}">
                  <a16:creationId xmlns:a16="http://schemas.microsoft.com/office/drawing/2014/main" xmlns="" id="{12B05F43-E8A7-44EB-AE76-EA2A297D0FB6}"/>
                </a:ext>
              </a:extLst>
            </p:cNvPr>
            <p:cNvGrpSpPr/>
            <p:nvPr/>
          </p:nvGrpSpPr>
          <p:grpSpPr>
            <a:xfrm>
              <a:off x="3279913" y="909457"/>
              <a:ext cx="5477579" cy="687881"/>
              <a:chOff x="3279913" y="909457"/>
              <a:chExt cx="5477579" cy="687881"/>
            </a:xfrm>
          </p:grpSpPr>
          <p:sp>
            <p:nvSpPr>
              <p:cNvPr id="157" name="矩形: 圆角 156">
                <a:extLst>
                  <a:ext uri="{FF2B5EF4-FFF2-40B4-BE49-F238E27FC236}">
                    <a16:creationId xmlns:a16="http://schemas.microsoft.com/office/drawing/2014/main" xmlns="" id="{8EBEA3C1-971B-443A-B42D-E9CA354EF85D}"/>
                  </a:ext>
                </a:extLst>
              </p:cNvPr>
              <p:cNvSpPr/>
              <p:nvPr/>
            </p:nvSpPr>
            <p:spPr>
              <a:xfrm>
                <a:off x="3279913" y="909457"/>
                <a:ext cx="5477579" cy="687881"/>
              </a:xfrm>
              <a:prstGeom prst="roundRect">
                <a:avLst/>
              </a:prstGeom>
              <a:solidFill>
                <a:srgbClr val="0F73EE"/>
              </a:solidFill>
              <a:ln w="127000">
                <a:solidFill>
                  <a:srgbClr val="00B0F0">
                    <a:alpha val="25000"/>
                  </a:srgbClr>
                </a:solidFill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zh-CN" altLang="en-US">
                  <a:latin typeface="微软雅黑 Light" panose="020B0502040204020203" pitchFamily="34" charset="-122"/>
                  <a:ea typeface="微软雅黑 Light" panose="020B0502040204020203" pitchFamily="34" charset="-122"/>
                  <a:cs typeface="+mn-ea"/>
                </a:endParaRPr>
              </a:p>
            </p:txBody>
          </p:sp>
          <p:sp>
            <p:nvSpPr>
              <p:cNvPr id="158" name="文本框 157">
                <a:extLst>
                  <a:ext uri="{FF2B5EF4-FFF2-40B4-BE49-F238E27FC236}">
                    <a16:creationId xmlns:a16="http://schemas.microsoft.com/office/drawing/2014/main" xmlns="" id="{3838B45E-56C1-436F-B37C-A1F28793CBB0}"/>
                  </a:ext>
                </a:extLst>
              </p:cNvPr>
              <p:cNvSpPr txBox="1"/>
              <p:nvPr/>
            </p:nvSpPr>
            <p:spPr>
              <a:xfrm>
                <a:off x="4648956" y="1032190"/>
                <a:ext cx="3877985" cy="535531"/>
              </a:xfrm>
              <a:prstGeom prst="rect">
                <a:avLst/>
              </a:prstGeom>
              <a:noFill/>
            </p:spPr>
            <p:txBody>
              <a:bodyPr wrap="none" rtlCol="0" anchor="t">
                <a:spAutoFit/>
              </a:bodyPr>
              <a:lstStyle/>
              <a:p>
                <a:pPr lvl="0" fontAlgn="base">
                  <a:lnSpc>
                    <a:spcPct val="90000"/>
                  </a:lnSpc>
                  <a:spcBef>
                    <a:spcPts val="1000"/>
                  </a:spcBef>
                  <a:spcAft>
                    <a:spcPct val="0"/>
                  </a:spcAft>
                  <a:defRPr/>
                </a:pPr>
                <a:r>
                  <a:rPr lang="zh-CN" altLang="en-US" sz="3200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思源黑体 CN Heavy" panose="020B0A00000000000000" pitchFamily="34" charset="-122"/>
                    <a:ea typeface="思源黑体 CN Heavy" panose="020B0A00000000000000" pitchFamily="34" charset="-122"/>
                    <a:sym typeface="+mn-ea"/>
                  </a:rPr>
                  <a:t>信息</a:t>
                </a:r>
                <a:r>
                  <a:rPr lang="zh-CN" altLang="en-US" sz="3200" dirty="0" smtClean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思源黑体 CN Heavy" panose="020B0A00000000000000" pitchFamily="34" charset="-122"/>
                    <a:ea typeface="思源黑体 CN Heavy" panose="020B0A00000000000000" pitchFamily="34" charset="-122"/>
                    <a:sym typeface="+mn-ea"/>
                  </a:rPr>
                  <a:t>隐藏与数字水印</a:t>
                </a:r>
                <a:endParaRPr lang="zh-CN" altLang="en-US" sz="3200" noProof="0" dirty="0">
                  <a:ln>
                    <a:noFill/>
                  </a:ln>
                  <a:solidFill>
                    <a:srgbClr val="FFFF00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uLnTx/>
                  <a:uFillTx/>
                  <a:latin typeface="思源黑体 CN Heavy" panose="020B0A00000000000000" pitchFamily="34" charset="-122"/>
                  <a:ea typeface="思源黑体 CN Heavy" panose="020B0A00000000000000" pitchFamily="34" charset="-122"/>
                  <a:sym typeface="+mn-ea"/>
                </a:endParaRPr>
              </a:p>
            </p:txBody>
          </p:sp>
        </p:grpSp>
        <p:grpSp>
          <p:nvGrpSpPr>
            <p:cNvPr id="4" name="28b0fd0e-7ece-4f48-881a-83c93b08799b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>
              <a:extLst>
                <a:ext uri="{FF2B5EF4-FFF2-40B4-BE49-F238E27FC236}">
                  <a16:creationId xmlns:a16="http://schemas.microsoft.com/office/drawing/2014/main" xmlns="" id="{91943F27-D383-4FC5-ABB8-1B4EABDC5269}"/>
                </a:ext>
              </a:extLst>
            </p:cNvPr>
            <p:cNvGrpSpPr>
              <a:grpSpLocks noChangeAspect="1"/>
            </p:cNvGrpSpPr>
            <p:nvPr>
              <p:custDataLst>
                <p:tags r:id="rId1"/>
              </p:custDataLst>
            </p:nvPr>
          </p:nvGrpSpPr>
          <p:grpSpPr>
            <a:xfrm>
              <a:off x="3459237" y="488294"/>
              <a:ext cx="1104746" cy="1087791"/>
              <a:chOff x="3950910" y="1316832"/>
              <a:chExt cx="4290179" cy="4224337"/>
            </a:xfrm>
          </p:grpSpPr>
          <p:sp>
            <p:nvSpPr>
              <p:cNvPr id="5" name="ïṥļîḋè">
                <a:extLst>
                  <a:ext uri="{FF2B5EF4-FFF2-40B4-BE49-F238E27FC236}">
                    <a16:creationId xmlns:a16="http://schemas.microsoft.com/office/drawing/2014/main" xmlns="" id="{CE8B9D58-704C-452B-9E19-13BE30419EED}"/>
                  </a:ext>
                </a:extLst>
              </p:cNvPr>
              <p:cNvSpPr/>
              <p:nvPr/>
            </p:nvSpPr>
            <p:spPr bwMode="auto">
              <a:xfrm>
                <a:off x="4051407" y="3713164"/>
                <a:ext cx="727736" cy="421048"/>
              </a:xfrm>
              <a:custGeom>
                <a:avLst/>
                <a:gdLst>
                  <a:gd name="T0" fmla="*/ 166 w 202"/>
                  <a:gd name="T1" fmla="*/ 96 h 117"/>
                  <a:gd name="T2" fmla="*/ 36 w 202"/>
                  <a:gd name="T3" fmla="*/ 96 h 117"/>
                  <a:gd name="T4" fmla="*/ 36 w 202"/>
                  <a:gd name="T5" fmla="*/ 21 h 117"/>
                  <a:gd name="T6" fmla="*/ 166 w 202"/>
                  <a:gd name="T7" fmla="*/ 21 h 117"/>
                  <a:gd name="T8" fmla="*/ 166 w 202"/>
                  <a:gd name="T9" fmla="*/ 96 h 1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2" h="117">
                    <a:moveTo>
                      <a:pt x="166" y="96"/>
                    </a:moveTo>
                    <a:cubicBezTo>
                      <a:pt x="130" y="117"/>
                      <a:pt x="72" y="117"/>
                      <a:pt x="36" y="96"/>
                    </a:cubicBezTo>
                    <a:cubicBezTo>
                      <a:pt x="0" y="76"/>
                      <a:pt x="0" y="42"/>
                      <a:pt x="36" y="21"/>
                    </a:cubicBezTo>
                    <a:cubicBezTo>
                      <a:pt x="72" y="0"/>
                      <a:pt x="130" y="0"/>
                      <a:pt x="166" y="21"/>
                    </a:cubicBezTo>
                    <a:cubicBezTo>
                      <a:pt x="202" y="42"/>
                      <a:pt x="202" y="76"/>
                      <a:pt x="166" y="96"/>
                    </a:cubicBezTo>
                    <a:close/>
                  </a:path>
                </a:pathLst>
              </a:custGeom>
              <a:solidFill>
                <a:srgbClr val="B2D3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6" name="íṣḻíďe">
                <a:extLst>
                  <a:ext uri="{FF2B5EF4-FFF2-40B4-BE49-F238E27FC236}">
                    <a16:creationId xmlns:a16="http://schemas.microsoft.com/office/drawing/2014/main" xmlns="" id="{C4E65011-45B4-4E11-9F1B-5F3E7F39B9C6}"/>
                  </a:ext>
                </a:extLst>
              </p:cNvPr>
              <p:cNvSpPr/>
              <p:nvPr/>
            </p:nvSpPr>
            <p:spPr bwMode="auto">
              <a:xfrm>
                <a:off x="4170964" y="3766878"/>
                <a:ext cx="481692" cy="270302"/>
              </a:xfrm>
              <a:custGeom>
                <a:avLst/>
                <a:gdLst>
                  <a:gd name="T0" fmla="*/ 110 w 134"/>
                  <a:gd name="T1" fmla="*/ 11 h 75"/>
                  <a:gd name="T2" fmla="*/ 102 w 134"/>
                  <a:gd name="T3" fmla="*/ 7 h 75"/>
                  <a:gd name="T4" fmla="*/ 102 w 134"/>
                  <a:gd name="T5" fmla="*/ 7 h 75"/>
                  <a:gd name="T6" fmla="*/ 86 w 134"/>
                  <a:gd name="T7" fmla="*/ 0 h 75"/>
                  <a:gd name="T8" fmla="*/ 87 w 134"/>
                  <a:gd name="T9" fmla="*/ 3 h 75"/>
                  <a:gd name="T10" fmla="*/ 49 w 134"/>
                  <a:gd name="T11" fmla="*/ 3 h 75"/>
                  <a:gd name="T12" fmla="*/ 50 w 134"/>
                  <a:gd name="T13" fmla="*/ 0 h 75"/>
                  <a:gd name="T14" fmla="*/ 31 w 134"/>
                  <a:gd name="T15" fmla="*/ 8 h 75"/>
                  <a:gd name="T16" fmla="*/ 31 w 134"/>
                  <a:gd name="T17" fmla="*/ 8 h 75"/>
                  <a:gd name="T18" fmla="*/ 24 w 134"/>
                  <a:gd name="T19" fmla="*/ 11 h 75"/>
                  <a:gd name="T20" fmla="*/ 24 w 134"/>
                  <a:gd name="T21" fmla="*/ 61 h 75"/>
                  <a:gd name="T22" fmla="*/ 110 w 134"/>
                  <a:gd name="T23" fmla="*/ 61 h 75"/>
                  <a:gd name="T24" fmla="*/ 110 w 134"/>
                  <a:gd name="T25" fmla="*/ 11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34" h="75">
                    <a:moveTo>
                      <a:pt x="110" y="11"/>
                    </a:moveTo>
                    <a:cubicBezTo>
                      <a:pt x="108" y="10"/>
                      <a:pt x="105" y="9"/>
                      <a:pt x="102" y="7"/>
                    </a:cubicBezTo>
                    <a:cubicBezTo>
                      <a:pt x="102" y="7"/>
                      <a:pt x="102" y="7"/>
                      <a:pt x="102" y="7"/>
                    </a:cubicBezTo>
                    <a:cubicBezTo>
                      <a:pt x="86" y="0"/>
                      <a:pt x="86" y="0"/>
                      <a:pt x="86" y="0"/>
                    </a:cubicBezTo>
                    <a:cubicBezTo>
                      <a:pt x="87" y="3"/>
                      <a:pt x="87" y="3"/>
                      <a:pt x="87" y="3"/>
                    </a:cubicBezTo>
                    <a:cubicBezTo>
                      <a:pt x="75" y="1"/>
                      <a:pt x="62" y="1"/>
                      <a:pt x="49" y="3"/>
                    </a:cubicBezTo>
                    <a:cubicBezTo>
                      <a:pt x="50" y="0"/>
                      <a:pt x="50" y="0"/>
                      <a:pt x="50" y="0"/>
                    </a:cubicBezTo>
                    <a:cubicBezTo>
                      <a:pt x="31" y="8"/>
                      <a:pt x="31" y="8"/>
                      <a:pt x="31" y="8"/>
                    </a:cubicBezTo>
                    <a:cubicBezTo>
                      <a:pt x="31" y="8"/>
                      <a:pt x="31" y="8"/>
                      <a:pt x="31" y="8"/>
                    </a:cubicBezTo>
                    <a:cubicBezTo>
                      <a:pt x="29" y="9"/>
                      <a:pt x="26" y="10"/>
                      <a:pt x="24" y="11"/>
                    </a:cubicBezTo>
                    <a:cubicBezTo>
                      <a:pt x="0" y="25"/>
                      <a:pt x="0" y="47"/>
                      <a:pt x="24" y="61"/>
                    </a:cubicBezTo>
                    <a:cubicBezTo>
                      <a:pt x="48" y="75"/>
                      <a:pt x="86" y="75"/>
                      <a:pt x="110" y="61"/>
                    </a:cubicBezTo>
                    <a:cubicBezTo>
                      <a:pt x="134" y="47"/>
                      <a:pt x="134" y="25"/>
                      <a:pt x="110" y="11"/>
                    </a:cubicBez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7" name="íś1îḍê">
                <a:extLst>
                  <a:ext uri="{FF2B5EF4-FFF2-40B4-BE49-F238E27FC236}">
                    <a16:creationId xmlns:a16="http://schemas.microsoft.com/office/drawing/2014/main" xmlns="" id="{36E1A784-72B1-4B9A-9318-D761349D980E}"/>
                  </a:ext>
                </a:extLst>
              </p:cNvPr>
              <p:cNvSpPr/>
              <p:nvPr/>
            </p:nvSpPr>
            <p:spPr bwMode="auto">
              <a:xfrm>
                <a:off x="4300917" y="3749550"/>
                <a:ext cx="221786" cy="129953"/>
              </a:xfrm>
              <a:custGeom>
                <a:avLst/>
                <a:gdLst>
                  <a:gd name="T0" fmla="*/ 51 w 62"/>
                  <a:gd name="T1" fmla="*/ 29 h 36"/>
                  <a:gd name="T2" fmla="*/ 11 w 62"/>
                  <a:gd name="T3" fmla="*/ 29 h 36"/>
                  <a:gd name="T4" fmla="*/ 11 w 62"/>
                  <a:gd name="T5" fmla="*/ 6 h 36"/>
                  <a:gd name="T6" fmla="*/ 51 w 62"/>
                  <a:gd name="T7" fmla="*/ 6 h 36"/>
                  <a:gd name="T8" fmla="*/ 51 w 62"/>
                  <a:gd name="T9" fmla="*/ 29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2" h="36">
                    <a:moveTo>
                      <a:pt x="51" y="29"/>
                    </a:moveTo>
                    <a:cubicBezTo>
                      <a:pt x="40" y="36"/>
                      <a:pt x="22" y="36"/>
                      <a:pt x="11" y="29"/>
                    </a:cubicBezTo>
                    <a:cubicBezTo>
                      <a:pt x="0" y="23"/>
                      <a:pt x="0" y="13"/>
                      <a:pt x="11" y="6"/>
                    </a:cubicBezTo>
                    <a:cubicBezTo>
                      <a:pt x="22" y="0"/>
                      <a:pt x="40" y="0"/>
                      <a:pt x="51" y="6"/>
                    </a:cubicBezTo>
                    <a:cubicBezTo>
                      <a:pt x="62" y="13"/>
                      <a:pt x="62" y="23"/>
                      <a:pt x="51" y="29"/>
                    </a:cubicBezTo>
                    <a:close/>
                  </a:path>
                </a:pathLst>
              </a:custGeom>
              <a:solidFill>
                <a:srgbClr val="8A2AE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8" name="iš1ïḍe">
                <a:extLst>
                  <a:ext uri="{FF2B5EF4-FFF2-40B4-BE49-F238E27FC236}">
                    <a16:creationId xmlns:a16="http://schemas.microsoft.com/office/drawing/2014/main" xmlns="" id="{80B84A86-E87D-4730-A08D-C7A0855902A1}"/>
                  </a:ext>
                </a:extLst>
              </p:cNvPr>
              <p:cNvSpPr/>
              <p:nvPr/>
            </p:nvSpPr>
            <p:spPr bwMode="auto">
              <a:xfrm>
                <a:off x="4375423" y="3352761"/>
                <a:ext cx="72774" cy="474761"/>
              </a:xfrm>
              <a:custGeom>
                <a:avLst/>
                <a:gdLst>
                  <a:gd name="T0" fmla="*/ 10 w 20"/>
                  <a:gd name="T1" fmla="*/ 132 h 132"/>
                  <a:gd name="T2" fmla="*/ 10 w 20"/>
                  <a:gd name="T3" fmla="*/ 132 h 132"/>
                  <a:gd name="T4" fmla="*/ 0 w 20"/>
                  <a:gd name="T5" fmla="*/ 122 h 132"/>
                  <a:gd name="T6" fmla="*/ 0 w 20"/>
                  <a:gd name="T7" fmla="*/ 0 h 132"/>
                  <a:gd name="T8" fmla="*/ 20 w 20"/>
                  <a:gd name="T9" fmla="*/ 0 h 132"/>
                  <a:gd name="T10" fmla="*/ 20 w 20"/>
                  <a:gd name="T11" fmla="*/ 122 h 132"/>
                  <a:gd name="T12" fmla="*/ 10 w 20"/>
                  <a:gd name="T13" fmla="*/ 132 h 1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0" h="132">
                    <a:moveTo>
                      <a:pt x="10" y="132"/>
                    </a:moveTo>
                    <a:cubicBezTo>
                      <a:pt x="10" y="132"/>
                      <a:pt x="10" y="132"/>
                      <a:pt x="10" y="132"/>
                    </a:cubicBezTo>
                    <a:cubicBezTo>
                      <a:pt x="5" y="132"/>
                      <a:pt x="0" y="128"/>
                      <a:pt x="0" y="122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20" y="0"/>
                      <a:pt x="20" y="0"/>
                      <a:pt x="20" y="0"/>
                    </a:cubicBezTo>
                    <a:cubicBezTo>
                      <a:pt x="20" y="122"/>
                      <a:pt x="20" y="122"/>
                      <a:pt x="20" y="122"/>
                    </a:cubicBezTo>
                    <a:cubicBezTo>
                      <a:pt x="20" y="128"/>
                      <a:pt x="15" y="132"/>
                      <a:pt x="10" y="132"/>
                    </a:cubicBezTo>
                    <a:close/>
                  </a:path>
                </a:pathLst>
              </a:custGeom>
              <a:solidFill>
                <a:srgbClr val="8A2AE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9" name="ísḻiḍè">
                <a:extLst>
                  <a:ext uri="{FF2B5EF4-FFF2-40B4-BE49-F238E27FC236}">
                    <a16:creationId xmlns:a16="http://schemas.microsoft.com/office/drawing/2014/main" xmlns="" id="{B01E1AC2-AF7D-4A4D-A94B-1C19D50A005A}"/>
                  </a:ext>
                </a:extLst>
              </p:cNvPr>
              <p:cNvSpPr/>
              <p:nvPr/>
            </p:nvSpPr>
            <p:spPr bwMode="auto">
              <a:xfrm>
                <a:off x="4371958" y="3331969"/>
                <a:ext cx="79704" cy="43318"/>
              </a:xfrm>
              <a:custGeom>
                <a:avLst/>
                <a:gdLst>
                  <a:gd name="T0" fmla="*/ 18 w 22"/>
                  <a:gd name="T1" fmla="*/ 10 h 12"/>
                  <a:gd name="T2" fmla="*/ 4 w 22"/>
                  <a:gd name="T3" fmla="*/ 10 h 12"/>
                  <a:gd name="T4" fmla="*/ 4 w 22"/>
                  <a:gd name="T5" fmla="*/ 2 h 12"/>
                  <a:gd name="T6" fmla="*/ 18 w 22"/>
                  <a:gd name="T7" fmla="*/ 2 h 12"/>
                  <a:gd name="T8" fmla="*/ 18 w 22"/>
                  <a:gd name="T9" fmla="*/ 10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" h="12">
                    <a:moveTo>
                      <a:pt x="18" y="10"/>
                    </a:moveTo>
                    <a:cubicBezTo>
                      <a:pt x="14" y="12"/>
                      <a:pt x="8" y="12"/>
                      <a:pt x="4" y="10"/>
                    </a:cubicBezTo>
                    <a:cubicBezTo>
                      <a:pt x="0" y="8"/>
                      <a:pt x="0" y="4"/>
                      <a:pt x="4" y="2"/>
                    </a:cubicBezTo>
                    <a:cubicBezTo>
                      <a:pt x="8" y="0"/>
                      <a:pt x="14" y="0"/>
                      <a:pt x="18" y="2"/>
                    </a:cubicBezTo>
                    <a:cubicBezTo>
                      <a:pt x="22" y="4"/>
                      <a:pt x="22" y="8"/>
                      <a:pt x="18" y="10"/>
                    </a:cubicBez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0" name="iSlïḓe">
                <a:extLst>
                  <a:ext uri="{FF2B5EF4-FFF2-40B4-BE49-F238E27FC236}">
                    <a16:creationId xmlns:a16="http://schemas.microsoft.com/office/drawing/2014/main" xmlns="" id="{999896E6-CAA4-4848-B57E-25262FACD4E4}"/>
                  </a:ext>
                </a:extLst>
              </p:cNvPr>
              <p:cNvSpPr/>
              <p:nvPr/>
            </p:nvSpPr>
            <p:spPr bwMode="auto">
              <a:xfrm>
                <a:off x="4382354" y="2924783"/>
                <a:ext cx="58912" cy="443573"/>
              </a:xfrm>
              <a:custGeom>
                <a:avLst/>
                <a:gdLst>
                  <a:gd name="T0" fmla="*/ 8 w 16"/>
                  <a:gd name="T1" fmla="*/ 123 h 123"/>
                  <a:gd name="T2" fmla="*/ 8 w 16"/>
                  <a:gd name="T3" fmla="*/ 123 h 123"/>
                  <a:gd name="T4" fmla="*/ 0 w 16"/>
                  <a:gd name="T5" fmla="*/ 115 h 123"/>
                  <a:gd name="T6" fmla="*/ 0 w 16"/>
                  <a:gd name="T7" fmla="*/ 0 h 123"/>
                  <a:gd name="T8" fmla="*/ 16 w 16"/>
                  <a:gd name="T9" fmla="*/ 0 h 123"/>
                  <a:gd name="T10" fmla="*/ 16 w 16"/>
                  <a:gd name="T11" fmla="*/ 115 h 123"/>
                  <a:gd name="T12" fmla="*/ 8 w 16"/>
                  <a:gd name="T13" fmla="*/ 123 h 1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6" h="123">
                    <a:moveTo>
                      <a:pt x="8" y="123"/>
                    </a:moveTo>
                    <a:cubicBezTo>
                      <a:pt x="8" y="123"/>
                      <a:pt x="8" y="123"/>
                      <a:pt x="8" y="123"/>
                    </a:cubicBezTo>
                    <a:cubicBezTo>
                      <a:pt x="4" y="123"/>
                      <a:pt x="0" y="119"/>
                      <a:pt x="0" y="115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6" y="0"/>
                      <a:pt x="16" y="0"/>
                      <a:pt x="16" y="0"/>
                    </a:cubicBezTo>
                    <a:cubicBezTo>
                      <a:pt x="16" y="115"/>
                      <a:pt x="16" y="115"/>
                      <a:pt x="16" y="115"/>
                    </a:cubicBezTo>
                    <a:cubicBezTo>
                      <a:pt x="16" y="119"/>
                      <a:pt x="12" y="123"/>
                      <a:pt x="8" y="123"/>
                    </a:cubicBezTo>
                    <a:close/>
                  </a:path>
                </a:pathLst>
              </a:custGeom>
              <a:solidFill>
                <a:srgbClr val="8A2AE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1" name="iṣļidé">
                <a:extLst>
                  <a:ext uri="{FF2B5EF4-FFF2-40B4-BE49-F238E27FC236}">
                    <a16:creationId xmlns:a16="http://schemas.microsoft.com/office/drawing/2014/main" xmlns="" id="{F6225203-F22F-4A6E-BAA4-FC87526205C3}"/>
                  </a:ext>
                </a:extLst>
              </p:cNvPr>
              <p:cNvSpPr/>
              <p:nvPr/>
            </p:nvSpPr>
            <p:spPr bwMode="auto">
              <a:xfrm>
                <a:off x="4818996" y="3098053"/>
                <a:ext cx="103962" cy="60645"/>
              </a:xfrm>
              <a:custGeom>
                <a:avLst/>
                <a:gdLst>
                  <a:gd name="T0" fmla="*/ 0 w 29"/>
                  <a:gd name="T1" fmla="*/ 12 h 17"/>
                  <a:gd name="T2" fmla="*/ 0 w 29"/>
                  <a:gd name="T3" fmla="*/ 8 h 17"/>
                  <a:gd name="T4" fmla="*/ 7 w 29"/>
                  <a:gd name="T5" fmla="*/ 7 h 17"/>
                  <a:gd name="T6" fmla="*/ 14 w 29"/>
                  <a:gd name="T7" fmla="*/ 1 h 17"/>
                  <a:gd name="T8" fmla="*/ 19 w 29"/>
                  <a:gd name="T9" fmla="*/ 1 h 17"/>
                  <a:gd name="T10" fmla="*/ 24 w 29"/>
                  <a:gd name="T11" fmla="*/ 4 h 17"/>
                  <a:gd name="T12" fmla="*/ 29 w 29"/>
                  <a:gd name="T13" fmla="*/ 3 h 17"/>
                  <a:gd name="T14" fmla="*/ 29 w 29"/>
                  <a:gd name="T15" fmla="*/ 8 h 17"/>
                  <a:gd name="T16" fmla="*/ 29 w 29"/>
                  <a:gd name="T17" fmla="*/ 8 h 17"/>
                  <a:gd name="T18" fmla="*/ 28 w 29"/>
                  <a:gd name="T19" fmla="*/ 9 h 17"/>
                  <a:gd name="T20" fmla="*/ 11 w 29"/>
                  <a:gd name="T21" fmla="*/ 17 h 17"/>
                  <a:gd name="T22" fmla="*/ 7 w 29"/>
                  <a:gd name="T23" fmla="*/ 17 h 17"/>
                  <a:gd name="T24" fmla="*/ 1 w 29"/>
                  <a:gd name="T25" fmla="*/ 13 h 17"/>
                  <a:gd name="T26" fmla="*/ 0 w 29"/>
                  <a:gd name="T27" fmla="*/ 12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9" h="17">
                    <a:moveTo>
                      <a:pt x="0" y="12"/>
                    </a:moveTo>
                    <a:cubicBezTo>
                      <a:pt x="0" y="8"/>
                      <a:pt x="0" y="8"/>
                      <a:pt x="0" y="8"/>
                    </a:cubicBezTo>
                    <a:cubicBezTo>
                      <a:pt x="7" y="7"/>
                      <a:pt x="7" y="7"/>
                      <a:pt x="7" y="7"/>
                    </a:cubicBezTo>
                    <a:cubicBezTo>
                      <a:pt x="14" y="1"/>
                      <a:pt x="14" y="1"/>
                      <a:pt x="14" y="1"/>
                    </a:cubicBezTo>
                    <a:cubicBezTo>
                      <a:pt x="15" y="0"/>
                      <a:pt x="17" y="0"/>
                      <a:pt x="19" y="1"/>
                    </a:cubicBezTo>
                    <a:cubicBezTo>
                      <a:pt x="24" y="4"/>
                      <a:pt x="24" y="4"/>
                      <a:pt x="24" y="4"/>
                    </a:cubicBezTo>
                    <a:cubicBezTo>
                      <a:pt x="29" y="3"/>
                      <a:pt x="29" y="3"/>
                      <a:pt x="29" y="3"/>
                    </a:cubicBezTo>
                    <a:cubicBezTo>
                      <a:pt x="29" y="8"/>
                      <a:pt x="29" y="8"/>
                      <a:pt x="29" y="8"/>
                    </a:cubicBezTo>
                    <a:cubicBezTo>
                      <a:pt x="29" y="8"/>
                      <a:pt x="29" y="8"/>
                      <a:pt x="29" y="8"/>
                    </a:cubicBezTo>
                    <a:cubicBezTo>
                      <a:pt x="29" y="9"/>
                      <a:pt x="29" y="9"/>
                      <a:pt x="28" y="9"/>
                    </a:cubicBezTo>
                    <a:cubicBezTo>
                      <a:pt x="11" y="17"/>
                      <a:pt x="11" y="17"/>
                      <a:pt x="11" y="17"/>
                    </a:cubicBezTo>
                    <a:cubicBezTo>
                      <a:pt x="10" y="17"/>
                      <a:pt x="8" y="17"/>
                      <a:pt x="7" y="17"/>
                    </a:cubicBezTo>
                    <a:cubicBezTo>
                      <a:pt x="1" y="13"/>
                      <a:pt x="1" y="13"/>
                      <a:pt x="1" y="13"/>
                    </a:cubicBezTo>
                    <a:cubicBezTo>
                      <a:pt x="1" y="13"/>
                      <a:pt x="0" y="13"/>
                      <a:pt x="0" y="12"/>
                    </a:cubicBezTo>
                    <a:close/>
                  </a:path>
                </a:pathLst>
              </a:custGeom>
              <a:solidFill>
                <a:srgbClr val="B45EF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2" name="iSliḋe">
                <a:extLst>
                  <a:ext uri="{FF2B5EF4-FFF2-40B4-BE49-F238E27FC236}">
                    <a16:creationId xmlns:a16="http://schemas.microsoft.com/office/drawing/2014/main" xmlns="" id="{A5FF3185-94C8-4ED4-B669-42C9F1E998B5}"/>
                  </a:ext>
                </a:extLst>
              </p:cNvPr>
              <p:cNvSpPr/>
              <p:nvPr/>
            </p:nvSpPr>
            <p:spPr bwMode="auto">
              <a:xfrm>
                <a:off x="4818996" y="3084192"/>
                <a:ext cx="103962" cy="60645"/>
              </a:xfrm>
              <a:custGeom>
                <a:avLst/>
                <a:gdLst>
                  <a:gd name="T0" fmla="*/ 1 w 29"/>
                  <a:gd name="T1" fmla="*/ 10 h 17"/>
                  <a:gd name="T2" fmla="*/ 14 w 29"/>
                  <a:gd name="T3" fmla="*/ 1 h 17"/>
                  <a:gd name="T4" fmla="*/ 19 w 29"/>
                  <a:gd name="T5" fmla="*/ 1 h 17"/>
                  <a:gd name="T6" fmla="*/ 28 w 29"/>
                  <a:gd name="T7" fmla="*/ 6 h 17"/>
                  <a:gd name="T8" fmla="*/ 28 w 29"/>
                  <a:gd name="T9" fmla="*/ 9 h 17"/>
                  <a:gd name="T10" fmla="*/ 11 w 29"/>
                  <a:gd name="T11" fmla="*/ 16 h 17"/>
                  <a:gd name="T12" fmla="*/ 7 w 29"/>
                  <a:gd name="T13" fmla="*/ 16 h 17"/>
                  <a:gd name="T14" fmla="*/ 1 w 29"/>
                  <a:gd name="T15" fmla="*/ 13 h 17"/>
                  <a:gd name="T16" fmla="*/ 1 w 29"/>
                  <a:gd name="T17" fmla="*/ 10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9" h="17">
                    <a:moveTo>
                      <a:pt x="1" y="10"/>
                    </a:moveTo>
                    <a:cubicBezTo>
                      <a:pt x="14" y="1"/>
                      <a:pt x="14" y="1"/>
                      <a:pt x="14" y="1"/>
                    </a:cubicBezTo>
                    <a:cubicBezTo>
                      <a:pt x="15" y="0"/>
                      <a:pt x="17" y="0"/>
                      <a:pt x="19" y="1"/>
                    </a:cubicBezTo>
                    <a:cubicBezTo>
                      <a:pt x="28" y="6"/>
                      <a:pt x="28" y="6"/>
                      <a:pt x="28" y="6"/>
                    </a:cubicBezTo>
                    <a:cubicBezTo>
                      <a:pt x="29" y="7"/>
                      <a:pt x="29" y="8"/>
                      <a:pt x="28" y="9"/>
                    </a:cubicBezTo>
                    <a:cubicBezTo>
                      <a:pt x="11" y="16"/>
                      <a:pt x="11" y="16"/>
                      <a:pt x="11" y="16"/>
                    </a:cubicBezTo>
                    <a:cubicBezTo>
                      <a:pt x="10" y="17"/>
                      <a:pt x="8" y="17"/>
                      <a:pt x="7" y="16"/>
                    </a:cubicBezTo>
                    <a:cubicBezTo>
                      <a:pt x="1" y="13"/>
                      <a:pt x="1" y="13"/>
                      <a:pt x="1" y="13"/>
                    </a:cubicBezTo>
                    <a:cubicBezTo>
                      <a:pt x="0" y="12"/>
                      <a:pt x="0" y="11"/>
                      <a:pt x="1" y="10"/>
                    </a:cubicBezTo>
                    <a:close/>
                  </a:path>
                </a:pathLst>
              </a:custGeom>
              <a:solidFill>
                <a:srgbClr val="8A2AE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3" name="îśḷíḓé">
                <a:extLst>
                  <a:ext uri="{FF2B5EF4-FFF2-40B4-BE49-F238E27FC236}">
                    <a16:creationId xmlns:a16="http://schemas.microsoft.com/office/drawing/2014/main" xmlns="" id="{45E974F9-A8CD-4033-8FB9-9CBA538B5995}"/>
                  </a:ext>
                </a:extLst>
              </p:cNvPr>
              <p:cNvSpPr/>
              <p:nvPr/>
            </p:nvSpPr>
            <p:spPr bwMode="auto">
              <a:xfrm>
                <a:off x="4602407" y="3108449"/>
                <a:ext cx="237381" cy="90101"/>
              </a:xfrm>
              <a:custGeom>
                <a:avLst/>
                <a:gdLst>
                  <a:gd name="T0" fmla="*/ 39 w 66"/>
                  <a:gd name="T1" fmla="*/ 25 h 25"/>
                  <a:gd name="T2" fmla="*/ 44 w 66"/>
                  <a:gd name="T3" fmla="*/ 24 h 25"/>
                  <a:gd name="T4" fmla="*/ 64 w 66"/>
                  <a:gd name="T5" fmla="*/ 12 h 25"/>
                  <a:gd name="T6" fmla="*/ 65 w 66"/>
                  <a:gd name="T7" fmla="*/ 9 h 25"/>
                  <a:gd name="T8" fmla="*/ 62 w 66"/>
                  <a:gd name="T9" fmla="*/ 8 h 25"/>
                  <a:gd name="T10" fmla="*/ 42 w 66"/>
                  <a:gd name="T11" fmla="*/ 20 h 25"/>
                  <a:gd name="T12" fmla="*/ 36 w 66"/>
                  <a:gd name="T13" fmla="*/ 20 h 25"/>
                  <a:gd name="T14" fmla="*/ 3 w 66"/>
                  <a:gd name="T15" fmla="*/ 1 h 25"/>
                  <a:gd name="T16" fmla="*/ 0 w 66"/>
                  <a:gd name="T17" fmla="*/ 2 h 25"/>
                  <a:gd name="T18" fmla="*/ 1 w 66"/>
                  <a:gd name="T19" fmla="*/ 5 h 25"/>
                  <a:gd name="T20" fmla="*/ 34 w 66"/>
                  <a:gd name="T21" fmla="*/ 24 h 25"/>
                  <a:gd name="T22" fmla="*/ 39 w 66"/>
                  <a:gd name="T23" fmla="*/ 25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6" h="25">
                    <a:moveTo>
                      <a:pt x="39" y="25"/>
                    </a:moveTo>
                    <a:cubicBezTo>
                      <a:pt x="41" y="25"/>
                      <a:pt x="43" y="25"/>
                      <a:pt x="44" y="24"/>
                    </a:cubicBezTo>
                    <a:cubicBezTo>
                      <a:pt x="64" y="12"/>
                      <a:pt x="64" y="12"/>
                      <a:pt x="64" y="12"/>
                    </a:cubicBezTo>
                    <a:cubicBezTo>
                      <a:pt x="66" y="12"/>
                      <a:pt x="66" y="10"/>
                      <a:pt x="65" y="9"/>
                    </a:cubicBezTo>
                    <a:cubicBezTo>
                      <a:pt x="65" y="8"/>
                      <a:pt x="63" y="8"/>
                      <a:pt x="62" y="8"/>
                    </a:cubicBezTo>
                    <a:cubicBezTo>
                      <a:pt x="42" y="20"/>
                      <a:pt x="42" y="20"/>
                      <a:pt x="42" y="20"/>
                    </a:cubicBezTo>
                    <a:cubicBezTo>
                      <a:pt x="41" y="21"/>
                      <a:pt x="38" y="21"/>
                      <a:pt x="36" y="20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2" y="0"/>
                      <a:pt x="1" y="0"/>
                      <a:pt x="0" y="2"/>
                    </a:cubicBezTo>
                    <a:cubicBezTo>
                      <a:pt x="0" y="3"/>
                      <a:pt x="0" y="4"/>
                      <a:pt x="1" y="5"/>
                    </a:cubicBezTo>
                    <a:cubicBezTo>
                      <a:pt x="34" y="24"/>
                      <a:pt x="34" y="24"/>
                      <a:pt x="34" y="24"/>
                    </a:cubicBezTo>
                    <a:cubicBezTo>
                      <a:pt x="36" y="25"/>
                      <a:pt x="37" y="25"/>
                      <a:pt x="39" y="25"/>
                    </a:cubicBezTo>
                    <a:close/>
                  </a:path>
                </a:pathLst>
              </a:custGeom>
              <a:solidFill>
                <a:srgbClr val="B45EF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" name="îS1îḋe">
                <a:extLst>
                  <a:ext uri="{FF2B5EF4-FFF2-40B4-BE49-F238E27FC236}">
                    <a16:creationId xmlns:a16="http://schemas.microsoft.com/office/drawing/2014/main" xmlns="" id="{3D959ACA-53B3-4637-B0C2-320B9B2F99B2}"/>
                  </a:ext>
                </a:extLst>
              </p:cNvPr>
              <p:cNvSpPr/>
              <p:nvPr/>
            </p:nvSpPr>
            <p:spPr bwMode="auto">
              <a:xfrm>
                <a:off x="4061803" y="2716858"/>
                <a:ext cx="731202" cy="464365"/>
              </a:xfrm>
              <a:custGeom>
                <a:avLst/>
                <a:gdLst>
                  <a:gd name="T0" fmla="*/ 203 w 203"/>
                  <a:gd name="T1" fmla="*/ 64 h 129"/>
                  <a:gd name="T2" fmla="*/ 198 w 203"/>
                  <a:gd name="T3" fmla="*/ 61 h 129"/>
                  <a:gd name="T4" fmla="*/ 130 w 203"/>
                  <a:gd name="T5" fmla="*/ 11 h 129"/>
                  <a:gd name="T6" fmla="*/ 95 w 203"/>
                  <a:gd name="T7" fmla="*/ 5 h 129"/>
                  <a:gd name="T8" fmla="*/ 94 w 203"/>
                  <a:gd name="T9" fmla="*/ 5 h 129"/>
                  <a:gd name="T10" fmla="*/ 94 w 203"/>
                  <a:gd name="T11" fmla="*/ 5 h 129"/>
                  <a:gd name="T12" fmla="*/ 0 w 203"/>
                  <a:gd name="T13" fmla="*/ 60 h 129"/>
                  <a:gd name="T14" fmla="*/ 8 w 203"/>
                  <a:gd name="T15" fmla="*/ 63 h 129"/>
                  <a:gd name="T16" fmla="*/ 41 w 203"/>
                  <a:gd name="T17" fmla="*/ 77 h 129"/>
                  <a:gd name="T18" fmla="*/ 86 w 203"/>
                  <a:gd name="T19" fmla="*/ 109 h 129"/>
                  <a:gd name="T20" fmla="*/ 121 w 203"/>
                  <a:gd name="T21" fmla="*/ 128 h 129"/>
                  <a:gd name="T22" fmla="*/ 123 w 203"/>
                  <a:gd name="T23" fmla="*/ 129 h 129"/>
                  <a:gd name="T24" fmla="*/ 146 w 203"/>
                  <a:gd name="T25" fmla="*/ 105 h 129"/>
                  <a:gd name="T26" fmla="*/ 193 w 203"/>
                  <a:gd name="T27" fmla="*/ 73 h 129"/>
                  <a:gd name="T28" fmla="*/ 198 w 203"/>
                  <a:gd name="T29" fmla="*/ 76 h 129"/>
                  <a:gd name="T30" fmla="*/ 203 w 203"/>
                  <a:gd name="T31" fmla="*/ 64 h 1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03" h="129">
                    <a:moveTo>
                      <a:pt x="203" y="64"/>
                    </a:moveTo>
                    <a:cubicBezTo>
                      <a:pt x="201" y="63"/>
                      <a:pt x="200" y="62"/>
                      <a:pt x="198" y="61"/>
                    </a:cubicBezTo>
                    <a:cubicBezTo>
                      <a:pt x="130" y="11"/>
                      <a:pt x="130" y="11"/>
                      <a:pt x="130" y="11"/>
                    </a:cubicBezTo>
                    <a:cubicBezTo>
                      <a:pt x="117" y="2"/>
                      <a:pt x="105" y="0"/>
                      <a:pt x="95" y="5"/>
                    </a:cubicBezTo>
                    <a:cubicBezTo>
                      <a:pt x="94" y="5"/>
                      <a:pt x="94" y="5"/>
                      <a:pt x="94" y="5"/>
                    </a:cubicBezTo>
                    <a:cubicBezTo>
                      <a:pt x="94" y="5"/>
                      <a:pt x="94" y="5"/>
                      <a:pt x="94" y="5"/>
                    </a:cubicBezTo>
                    <a:cubicBezTo>
                      <a:pt x="0" y="60"/>
                      <a:pt x="0" y="60"/>
                      <a:pt x="0" y="60"/>
                    </a:cubicBezTo>
                    <a:cubicBezTo>
                      <a:pt x="8" y="63"/>
                      <a:pt x="8" y="63"/>
                      <a:pt x="8" y="63"/>
                    </a:cubicBezTo>
                    <a:cubicBezTo>
                      <a:pt x="41" y="77"/>
                      <a:pt x="41" y="77"/>
                      <a:pt x="41" y="77"/>
                    </a:cubicBezTo>
                    <a:cubicBezTo>
                      <a:pt x="86" y="109"/>
                      <a:pt x="86" y="109"/>
                      <a:pt x="86" y="109"/>
                    </a:cubicBezTo>
                    <a:cubicBezTo>
                      <a:pt x="121" y="128"/>
                      <a:pt x="121" y="128"/>
                      <a:pt x="121" y="128"/>
                    </a:cubicBezTo>
                    <a:cubicBezTo>
                      <a:pt x="123" y="129"/>
                      <a:pt x="123" y="129"/>
                      <a:pt x="123" y="129"/>
                    </a:cubicBezTo>
                    <a:cubicBezTo>
                      <a:pt x="131" y="122"/>
                      <a:pt x="141" y="116"/>
                      <a:pt x="146" y="105"/>
                    </a:cubicBezTo>
                    <a:cubicBezTo>
                      <a:pt x="154" y="90"/>
                      <a:pt x="179" y="86"/>
                      <a:pt x="193" y="73"/>
                    </a:cubicBezTo>
                    <a:cubicBezTo>
                      <a:pt x="195" y="74"/>
                      <a:pt x="196" y="75"/>
                      <a:pt x="198" y="76"/>
                    </a:cubicBezTo>
                    <a:cubicBezTo>
                      <a:pt x="201" y="73"/>
                      <a:pt x="201" y="69"/>
                      <a:pt x="203" y="64"/>
                    </a:cubicBezTo>
                    <a:close/>
                  </a:path>
                </a:pathLst>
              </a:custGeom>
              <a:solidFill>
                <a:srgbClr val="8A2AE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5" name="îś1íḍê">
                <a:extLst>
                  <a:ext uri="{FF2B5EF4-FFF2-40B4-BE49-F238E27FC236}">
                    <a16:creationId xmlns:a16="http://schemas.microsoft.com/office/drawing/2014/main" xmlns="" id="{FF535E57-E6BE-4B2E-AC31-6B9C1153D0B3}"/>
                  </a:ext>
                </a:extLst>
              </p:cNvPr>
              <p:cNvSpPr/>
              <p:nvPr/>
            </p:nvSpPr>
            <p:spPr bwMode="auto">
              <a:xfrm>
                <a:off x="4505376" y="2867604"/>
                <a:ext cx="421048" cy="320551"/>
              </a:xfrm>
              <a:custGeom>
                <a:avLst/>
                <a:gdLst>
                  <a:gd name="T0" fmla="*/ 110 w 117"/>
                  <a:gd name="T1" fmla="*/ 0 h 89"/>
                  <a:gd name="T2" fmla="*/ 106 w 117"/>
                  <a:gd name="T3" fmla="*/ 1 h 89"/>
                  <a:gd name="T4" fmla="*/ 106 w 117"/>
                  <a:gd name="T5" fmla="*/ 1 h 89"/>
                  <a:gd name="T6" fmla="*/ 14 w 117"/>
                  <a:gd name="T7" fmla="*/ 55 h 89"/>
                  <a:gd name="T8" fmla="*/ 17 w 117"/>
                  <a:gd name="T9" fmla="*/ 68 h 89"/>
                  <a:gd name="T10" fmla="*/ 21 w 117"/>
                  <a:gd name="T11" fmla="*/ 67 h 89"/>
                  <a:gd name="T12" fmla="*/ 0 w 117"/>
                  <a:gd name="T13" fmla="*/ 87 h 89"/>
                  <a:gd name="T14" fmla="*/ 11 w 117"/>
                  <a:gd name="T15" fmla="*/ 89 h 89"/>
                  <a:gd name="T16" fmla="*/ 101 w 117"/>
                  <a:gd name="T17" fmla="*/ 36 h 89"/>
                  <a:gd name="T18" fmla="*/ 102 w 117"/>
                  <a:gd name="T19" fmla="*/ 36 h 89"/>
                  <a:gd name="T20" fmla="*/ 106 w 117"/>
                  <a:gd name="T21" fmla="*/ 33 h 89"/>
                  <a:gd name="T22" fmla="*/ 106 w 117"/>
                  <a:gd name="T23" fmla="*/ 33 h 89"/>
                  <a:gd name="T24" fmla="*/ 106 w 117"/>
                  <a:gd name="T25" fmla="*/ 33 h 89"/>
                  <a:gd name="T26" fmla="*/ 117 w 117"/>
                  <a:gd name="T27" fmla="*/ 7 h 89"/>
                  <a:gd name="T28" fmla="*/ 117 w 117"/>
                  <a:gd name="T29" fmla="*/ 6 h 89"/>
                  <a:gd name="T30" fmla="*/ 110 w 117"/>
                  <a:gd name="T31" fmla="*/ 0 h 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117" h="89">
                    <a:moveTo>
                      <a:pt x="110" y="0"/>
                    </a:moveTo>
                    <a:cubicBezTo>
                      <a:pt x="109" y="0"/>
                      <a:pt x="107" y="0"/>
                      <a:pt x="106" y="1"/>
                    </a:cubicBezTo>
                    <a:cubicBezTo>
                      <a:pt x="106" y="1"/>
                      <a:pt x="106" y="1"/>
                      <a:pt x="106" y="1"/>
                    </a:cubicBezTo>
                    <a:cubicBezTo>
                      <a:pt x="14" y="55"/>
                      <a:pt x="14" y="55"/>
                      <a:pt x="14" y="55"/>
                    </a:cubicBezTo>
                    <a:cubicBezTo>
                      <a:pt x="17" y="68"/>
                      <a:pt x="17" y="68"/>
                      <a:pt x="17" y="68"/>
                    </a:cubicBezTo>
                    <a:cubicBezTo>
                      <a:pt x="21" y="67"/>
                      <a:pt x="21" y="67"/>
                      <a:pt x="21" y="67"/>
                    </a:cubicBezTo>
                    <a:cubicBezTo>
                      <a:pt x="16" y="75"/>
                      <a:pt x="7" y="80"/>
                      <a:pt x="0" y="87"/>
                    </a:cubicBezTo>
                    <a:cubicBezTo>
                      <a:pt x="11" y="89"/>
                      <a:pt x="11" y="89"/>
                      <a:pt x="11" y="89"/>
                    </a:cubicBezTo>
                    <a:cubicBezTo>
                      <a:pt x="101" y="36"/>
                      <a:pt x="101" y="36"/>
                      <a:pt x="101" y="36"/>
                    </a:cubicBezTo>
                    <a:cubicBezTo>
                      <a:pt x="101" y="36"/>
                      <a:pt x="102" y="36"/>
                      <a:pt x="102" y="36"/>
                    </a:cubicBezTo>
                    <a:cubicBezTo>
                      <a:pt x="103" y="35"/>
                      <a:pt x="105" y="34"/>
                      <a:pt x="106" y="33"/>
                    </a:cubicBezTo>
                    <a:cubicBezTo>
                      <a:pt x="106" y="33"/>
                      <a:pt x="106" y="33"/>
                      <a:pt x="106" y="33"/>
                    </a:cubicBezTo>
                    <a:cubicBezTo>
                      <a:pt x="106" y="33"/>
                      <a:pt x="106" y="33"/>
                      <a:pt x="106" y="33"/>
                    </a:cubicBezTo>
                    <a:cubicBezTo>
                      <a:pt x="113" y="28"/>
                      <a:pt x="117" y="19"/>
                      <a:pt x="117" y="7"/>
                    </a:cubicBezTo>
                    <a:cubicBezTo>
                      <a:pt x="117" y="6"/>
                      <a:pt x="117" y="6"/>
                      <a:pt x="117" y="6"/>
                    </a:cubicBezTo>
                    <a:cubicBezTo>
                      <a:pt x="117" y="3"/>
                      <a:pt x="114" y="0"/>
                      <a:pt x="110" y="0"/>
                    </a:cubicBezTo>
                    <a:close/>
                  </a:path>
                </a:pathLst>
              </a:custGeom>
              <a:solidFill>
                <a:srgbClr val="721BD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6" name="ïṡļïḋé">
                <a:extLst>
                  <a:ext uri="{FF2B5EF4-FFF2-40B4-BE49-F238E27FC236}">
                    <a16:creationId xmlns:a16="http://schemas.microsoft.com/office/drawing/2014/main" xmlns="" id="{614599DA-EB4F-4BA6-847E-D7DD716B77A8}"/>
                  </a:ext>
                </a:extLst>
              </p:cNvPr>
              <p:cNvSpPr/>
              <p:nvPr/>
            </p:nvSpPr>
            <p:spPr bwMode="auto">
              <a:xfrm>
                <a:off x="4448197" y="2723789"/>
                <a:ext cx="64111" cy="20792"/>
              </a:xfrm>
              <a:custGeom>
                <a:avLst/>
                <a:gdLst>
                  <a:gd name="T0" fmla="*/ 0 w 18"/>
                  <a:gd name="T1" fmla="*/ 0 h 6"/>
                  <a:gd name="T2" fmla="*/ 18 w 18"/>
                  <a:gd name="T3" fmla="*/ 6 h 6"/>
                  <a:gd name="T4" fmla="*/ 0 w 18"/>
                  <a:gd name="T5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8" h="6">
                    <a:moveTo>
                      <a:pt x="0" y="0"/>
                    </a:moveTo>
                    <a:cubicBezTo>
                      <a:pt x="6" y="0"/>
                      <a:pt x="12" y="2"/>
                      <a:pt x="18" y="6"/>
                    </a:cubicBezTo>
                    <a:cubicBezTo>
                      <a:pt x="12" y="2"/>
                      <a:pt x="6" y="0"/>
                      <a:pt x="0" y="0"/>
                    </a:cubicBezTo>
                    <a:close/>
                  </a:path>
                </a:pathLst>
              </a:custGeom>
              <a:solidFill>
                <a:srgbClr val="EAEA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7" name="iSḷîḓè">
                <a:extLst>
                  <a:ext uri="{FF2B5EF4-FFF2-40B4-BE49-F238E27FC236}">
                    <a16:creationId xmlns:a16="http://schemas.microsoft.com/office/drawing/2014/main" xmlns="" id="{E1097FDC-0986-4393-8594-71C4641A0930}"/>
                  </a:ext>
                </a:extLst>
              </p:cNvPr>
              <p:cNvSpPr/>
              <p:nvPr/>
            </p:nvSpPr>
            <p:spPr bwMode="auto">
              <a:xfrm>
                <a:off x="4061803" y="2794830"/>
                <a:ext cx="537139" cy="386394"/>
              </a:xfrm>
              <a:custGeom>
                <a:avLst/>
                <a:gdLst>
                  <a:gd name="T0" fmla="*/ 149 w 149"/>
                  <a:gd name="T1" fmla="*/ 79 h 107"/>
                  <a:gd name="T2" fmla="*/ 149 w 149"/>
                  <a:gd name="T3" fmla="*/ 78 h 107"/>
                  <a:gd name="T4" fmla="*/ 142 w 149"/>
                  <a:gd name="T5" fmla="*/ 71 h 107"/>
                  <a:gd name="T6" fmla="*/ 136 w 149"/>
                  <a:gd name="T7" fmla="*/ 78 h 107"/>
                  <a:gd name="T8" fmla="*/ 136 w 149"/>
                  <a:gd name="T9" fmla="*/ 79 h 107"/>
                  <a:gd name="T10" fmla="*/ 129 w 149"/>
                  <a:gd name="T11" fmla="*/ 96 h 107"/>
                  <a:gd name="T12" fmla="*/ 107 w 149"/>
                  <a:gd name="T13" fmla="*/ 91 h 107"/>
                  <a:gd name="T14" fmla="*/ 39 w 149"/>
                  <a:gd name="T15" fmla="*/ 41 h 107"/>
                  <a:gd name="T16" fmla="*/ 9 w 149"/>
                  <a:gd name="T17" fmla="*/ 32 h 107"/>
                  <a:gd name="T18" fmla="*/ 65 w 149"/>
                  <a:gd name="T19" fmla="*/ 0 h 107"/>
                  <a:gd name="T20" fmla="*/ 0 w 149"/>
                  <a:gd name="T21" fmla="*/ 38 h 107"/>
                  <a:gd name="T22" fmla="*/ 8 w 149"/>
                  <a:gd name="T23" fmla="*/ 41 h 107"/>
                  <a:gd name="T24" fmla="*/ 41 w 149"/>
                  <a:gd name="T25" fmla="*/ 55 h 107"/>
                  <a:gd name="T26" fmla="*/ 86 w 149"/>
                  <a:gd name="T27" fmla="*/ 87 h 107"/>
                  <a:gd name="T28" fmla="*/ 121 w 149"/>
                  <a:gd name="T29" fmla="*/ 106 h 107"/>
                  <a:gd name="T30" fmla="*/ 123 w 149"/>
                  <a:gd name="T31" fmla="*/ 107 h 107"/>
                  <a:gd name="T32" fmla="*/ 146 w 149"/>
                  <a:gd name="T33" fmla="*/ 83 h 107"/>
                  <a:gd name="T34" fmla="*/ 149 w 149"/>
                  <a:gd name="T35" fmla="*/ 79 h 107"/>
                  <a:gd name="T36" fmla="*/ 149 w 149"/>
                  <a:gd name="T37" fmla="*/ 79 h 1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49" h="107">
                    <a:moveTo>
                      <a:pt x="149" y="79"/>
                    </a:moveTo>
                    <a:cubicBezTo>
                      <a:pt x="149" y="78"/>
                      <a:pt x="149" y="78"/>
                      <a:pt x="149" y="78"/>
                    </a:cubicBezTo>
                    <a:cubicBezTo>
                      <a:pt x="149" y="74"/>
                      <a:pt x="146" y="71"/>
                      <a:pt x="142" y="71"/>
                    </a:cubicBezTo>
                    <a:cubicBezTo>
                      <a:pt x="139" y="71"/>
                      <a:pt x="136" y="74"/>
                      <a:pt x="136" y="78"/>
                    </a:cubicBezTo>
                    <a:cubicBezTo>
                      <a:pt x="136" y="79"/>
                      <a:pt x="136" y="79"/>
                      <a:pt x="136" y="79"/>
                    </a:cubicBezTo>
                    <a:cubicBezTo>
                      <a:pt x="136" y="87"/>
                      <a:pt x="133" y="94"/>
                      <a:pt x="129" y="96"/>
                    </a:cubicBezTo>
                    <a:cubicBezTo>
                      <a:pt x="123" y="99"/>
                      <a:pt x="115" y="97"/>
                      <a:pt x="107" y="91"/>
                    </a:cubicBezTo>
                    <a:cubicBezTo>
                      <a:pt x="39" y="41"/>
                      <a:pt x="39" y="41"/>
                      <a:pt x="39" y="41"/>
                    </a:cubicBezTo>
                    <a:cubicBezTo>
                      <a:pt x="28" y="33"/>
                      <a:pt x="18" y="30"/>
                      <a:pt x="9" y="32"/>
                    </a:cubicBezTo>
                    <a:cubicBezTo>
                      <a:pt x="65" y="0"/>
                      <a:pt x="65" y="0"/>
                      <a:pt x="65" y="0"/>
                    </a:cubicBezTo>
                    <a:cubicBezTo>
                      <a:pt x="0" y="38"/>
                      <a:pt x="0" y="38"/>
                      <a:pt x="0" y="38"/>
                    </a:cubicBezTo>
                    <a:cubicBezTo>
                      <a:pt x="8" y="41"/>
                      <a:pt x="8" y="41"/>
                      <a:pt x="8" y="41"/>
                    </a:cubicBezTo>
                    <a:cubicBezTo>
                      <a:pt x="41" y="55"/>
                      <a:pt x="41" y="55"/>
                      <a:pt x="41" y="55"/>
                    </a:cubicBezTo>
                    <a:cubicBezTo>
                      <a:pt x="86" y="87"/>
                      <a:pt x="86" y="87"/>
                      <a:pt x="86" y="87"/>
                    </a:cubicBezTo>
                    <a:cubicBezTo>
                      <a:pt x="121" y="106"/>
                      <a:pt x="121" y="106"/>
                      <a:pt x="121" y="106"/>
                    </a:cubicBezTo>
                    <a:cubicBezTo>
                      <a:pt x="123" y="107"/>
                      <a:pt x="123" y="107"/>
                      <a:pt x="123" y="107"/>
                    </a:cubicBezTo>
                    <a:cubicBezTo>
                      <a:pt x="131" y="100"/>
                      <a:pt x="141" y="94"/>
                      <a:pt x="146" y="83"/>
                    </a:cubicBezTo>
                    <a:cubicBezTo>
                      <a:pt x="147" y="82"/>
                      <a:pt x="148" y="81"/>
                      <a:pt x="149" y="79"/>
                    </a:cubicBezTo>
                    <a:cubicBezTo>
                      <a:pt x="149" y="79"/>
                      <a:pt x="149" y="79"/>
                      <a:pt x="149" y="79"/>
                    </a:cubicBezTo>
                    <a:close/>
                  </a:path>
                </a:pathLst>
              </a:custGeom>
              <a:solidFill>
                <a:srgbClr val="B45EF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8" name="ï$ḷïḑe">
                <a:extLst>
                  <a:ext uri="{FF2B5EF4-FFF2-40B4-BE49-F238E27FC236}">
                    <a16:creationId xmlns:a16="http://schemas.microsoft.com/office/drawing/2014/main" xmlns="" id="{66AF8C69-B99E-41CF-82FE-A5C6639D36DE}"/>
                  </a:ext>
                </a:extLst>
              </p:cNvPr>
              <p:cNvSpPr/>
              <p:nvPr/>
            </p:nvSpPr>
            <p:spPr bwMode="auto">
              <a:xfrm>
                <a:off x="4018486" y="2907456"/>
                <a:ext cx="573526" cy="291095"/>
              </a:xfrm>
              <a:custGeom>
                <a:avLst/>
                <a:gdLst>
                  <a:gd name="T0" fmla="*/ 133 w 159"/>
                  <a:gd name="T1" fmla="*/ 81 h 81"/>
                  <a:gd name="T2" fmla="*/ 110 w 159"/>
                  <a:gd name="T3" fmla="*/ 72 h 81"/>
                  <a:gd name="T4" fmla="*/ 41 w 159"/>
                  <a:gd name="T5" fmla="*/ 22 h 81"/>
                  <a:gd name="T6" fmla="*/ 20 w 159"/>
                  <a:gd name="T7" fmla="*/ 17 h 81"/>
                  <a:gd name="T8" fmla="*/ 12 w 159"/>
                  <a:gd name="T9" fmla="*/ 34 h 81"/>
                  <a:gd name="T10" fmla="*/ 6 w 159"/>
                  <a:gd name="T11" fmla="*/ 40 h 81"/>
                  <a:gd name="T12" fmla="*/ 0 w 159"/>
                  <a:gd name="T13" fmla="*/ 34 h 81"/>
                  <a:gd name="T14" fmla="*/ 14 w 159"/>
                  <a:gd name="T15" fmla="*/ 5 h 81"/>
                  <a:gd name="T16" fmla="*/ 49 w 159"/>
                  <a:gd name="T17" fmla="*/ 12 h 81"/>
                  <a:gd name="T18" fmla="*/ 117 w 159"/>
                  <a:gd name="T19" fmla="*/ 62 h 81"/>
                  <a:gd name="T20" fmla="*/ 139 w 159"/>
                  <a:gd name="T21" fmla="*/ 67 h 81"/>
                  <a:gd name="T22" fmla="*/ 146 w 159"/>
                  <a:gd name="T23" fmla="*/ 50 h 81"/>
                  <a:gd name="T24" fmla="*/ 146 w 159"/>
                  <a:gd name="T25" fmla="*/ 49 h 81"/>
                  <a:gd name="T26" fmla="*/ 153 w 159"/>
                  <a:gd name="T27" fmla="*/ 42 h 81"/>
                  <a:gd name="T28" fmla="*/ 159 w 159"/>
                  <a:gd name="T29" fmla="*/ 49 h 81"/>
                  <a:gd name="T30" fmla="*/ 159 w 159"/>
                  <a:gd name="T31" fmla="*/ 50 h 81"/>
                  <a:gd name="T32" fmla="*/ 145 w 159"/>
                  <a:gd name="T33" fmla="*/ 78 h 81"/>
                  <a:gd name="T34" fmla="*/ 133 w 159"/>
                  <a:gd name="T35" fmla="*/ 81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159" h="81">
                    <a:moveTo>
                      <a:pt x="133" y="81"/>
                    </a:moveTo>
                    <a:cubicBezTo>
                      <a:pt x="126" y="81"/>
                      <a:pt x="118" y="78"/>
                      <a:pt x="110" y="72"/>
                    </a:cubicBezTo>
                    <a:cubicBezTo>
                      <a:pt x="41" y="22"/>
                      <a:pt x="41" y="22"/>
                      <a:pt x="41" y="22"/>
                    </a:cubicBezTo>
                    <a:cubicBezTo>
                      <a:pt x="33" y="16"/>
                      <a:pt x="25" y="14"/>
                      <a:pt x="20" y="17"/>
                    </a:cubicBezTo>
                    <a:cubicBezTo>
                      <a:pt x="15" y="19"/>
                      <a:pt x="12" y="25"/>
                      <a:pt x="12" y="34"/>
                    </a:cubicBezTo>
                    <a:cubicBezTo>
                      <a:pt x="12" y="37"/>
                      <a:pt x="10" y="40"/>
                      <a:pt x="6" y="40"/>
                    </a:cubicBezTo>
                    <a:cubicBezTo>
                      <a:pt x="3" y="40"/>
                      <a:pt x="0" y="37"/>
                      <a:pt x="0" y="34"/>
                    </a:cubicBezTo>
                    <a:cubicBezTo>
                      <a:pt x="0" y="20"/>
                      <a:pt x="5" y="10"/>
                      <a:pt x="14" y="5"/>
                    </a:cubicBezTo>
                    <a:cubicBezTo>
                      <a:pt x="24" y="0"/>
                      <a:pt x="37" y="3"/>
                      <a:pt x="49" y="12"/>
                    </a:cubicBezTo>
                    <a:cubicBezTo>
                      <a:pt x="117" y="62"/>
                      <a:pt x="117" y="62"/>
                      <a:pt x="117" y="62"/>
                    </a:cubicBezTo>
                    <a:cubicBezTo>
                      <a:pt x="125" y="68"/>
                      <a:pt x="133" y="70"/>
                      <a:pt x="139" y="67"/>
                    </a:cubicBezTo>
                    <a:cubicBezTo>
                      <a:pt x="143" y="65"/>
                      <a:pt x="146" y="58"/>
                      <a:pt x="146" y="50"/>
                    </a:cubicBezTo>
                    <a:cubicBezTo>
                      <a:pt x="146" y="49"/>
                      <a:pt x="146" y="49"/>
                      <a:pt x="146" y="49"/>
                    </a:cubicBezTo>
                    <a:cubicBezTo>
                      <a:pt x="146" y="45"/>
                      <a:pt x="149" y="42"/>
                      <a:pt x="153" y="42"/>
                    </a:cubicBezTo>
                    <a:cubicBezTo>
                      <a:pt x="156" y="42"/>
                      <a:pt x="159" y="45"/>
                      <a:pt x="159" y="49"/>
                    </a:cubicBezTo>
                    <a:cubicBezTo>
                      <a:pt x="159" y="50"/>
                      <a:pt x="159" y="50"/>
                      <a:pt x="159" y="50"/>
                    </a:cubicBezTo>
                    <a:cubicBezTo>
                      <a:pt x="159" y="63"/>
                      <a:pt x="154" y="74"/>
                      <a:pt x="145" y="78"/>
                    </a:cubicBezTo>
                    <a:cubicBezTo>
                      <a:pt x="141" y="80"/>
                      <a:pt x="137" y="81"/>
                      <a:pt x="133" y="81"/>
                    </a:cubicBez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9" name="îŝlïḋé">
                <a:extLst>
                  <a:ext uri="{FF2B5EF4-FFF2-40B4-BE49-F238E27FC236}">
                    <a16:creationId xmlns:a16="http://schemas.microsoft.com/office/drawing/2014/main" xmlns="" id="{C2A71970-2452-4038-BDC8-916769550E45}"/>
                  </a:ext>
                </a:extLst>
              </p:cNvPr>
              <p:cNvSpPr/>
              <p:nvPr/>
            </p:nvSpPr>
            <p:spPr bwMode="auto">
              <a:xfrm>
                <a:off x="4158835" y="3576280"/>
                <a:ext cx="188865" cy="263371"/>
              </a:xfrm>
              <a:custGeom>
                <a:avLst/>
                <a:gdLst>
                  <a:gd name="T0" fmla="*/ 41 w 52"/>
                  <a:gd name="T1" fmla="*/ 7 h 73"/>
                  <a:gd name="T2" fmla="*/ 20 w 52"/>
                  <a:gd name="T3" fmla="*/ 10 h 73"/>
                  <a:gd name="T4" fmla="*/ 0 w 52"/>
                  <a:gd name="T5" fmla="*/ 58 h 73"/>
                  <a:gd name="T6" fmla="*/ 20 w 52"/>
                  <a:gd name="T7" fmla="*/ 68 h 73"/>
                  <a:gd name="T8" fmla="*/ 51 w 52"/>
                  <a:gd name="T9" fmla="*/ 27 h 73"/>
                  <a:gd name="T10" fmla="*/ 47 w 52"/>
                  <a:gd name="T11" fmla="*/ 11 h 73"/>
                  <a:gd name="T12" fmla="*/ 41 w 52"/>
                  <a:gd name="T13" fmla="*/ 7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2" h="73">
                    <a:moveTo>
                      <a:pt x="41" y="7"/>
                    </a:moveTo>
                    <a:cubicBezTo>
                      <a:pt x="41" y="7"/>
                      <a:pt x="28" y="0"/>
                      <a:pt x="20" y="10"/>
                    </a:cubicBezTo>
                    <a:cubicBezTo>
                      <a:pt x="12" y="20"/>
                      <a:pt x="1" y="42"/>
                      <a:pt x="0" y="58"/>
                    </a:cubicBezTo>
                    <a:cubicBezTo>
                      <a:pt x="0" y="73"/>
                      <a:pt x="13" y="72"/>
                      <a:pt x="20" y="68"/>
                    </a:cubicBezTo>
                    <a:cubicBezTo>
                      <a:pt x="28" y="65"/>
                      <a:pt x="49" y="33"/>
                      <a:pt x="51" y="27"/>
                    </a:cubicBezTo>
                    <a:cubicBezTo>
                      <a:pt x="52" y="21"/>
                      <a:pt x="49" y="12"/>
                      <a:pt x="47" y="11"/>
                    </a:cubicBezTo>
                    <a:cubicBezTo>
                      <a:pt x="45" y="9"/>
                      <a:pt x="41" y="7"/>
                      <a:pt x="41" y="7"/>
                    </a:cubicBezTo>
                    <a:close/>
                  </a:path>
                </a:pathLst>
              </a:custGeom>
              <a:solidFill>
                <a:srgbClr val="173D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0" name="iŝlîḍê">
                <a:extLst>
                  <a:ext uri="{FF2B5EF4-FFF2-40B4-BE49-F238E27FC236}">
                    <a16:creationId xmlns:a16="http://schemas.microsoft.com/office/drawing/2014/main" xmlns="" id="{378DE46C-2A9D-4C53-B9D8-86CC0ECA83CC}"/>
                  </a:ext>
                </a:extLst>
              </p:cNvPr>
              <p:cNvSpPr/>
              <p:nvPr/>
            </p:nvSpPr>
            <p:spPr bwMode="auto">
              <a:xfrm>
                <a:off x="4228143" y="3555487"/>
                <a:ext cx="90101" cy="114359"/>
              </a:xfrm>
              <a:custGeom>
                <a:avLst/>
                <a:gdLst>
                  <a:gd name="T0" fmla="*/ 25 w 25"/>
                  <a:gd name="T1" fmla="*/ 10 h 32"/>
                  <a:gd name="T2" fmla="*/ 25 w 25"/>
                  <a:gd name="T3" fmla="*/ 23 h 32"/>
                  <a:gd name="T4" fmla="*/ 21 w 25"/>
                  <a:gd name="T5" fmla="*/ 30 h 32"/>
                  <a:gd name="T6" fmla="*/ 12 w 25"/>
                  <a:gd name="T7" fmla="*/ 31 h 32"/>
                  <a:gd name="T8" fmla="*/ 0 w 25"/>
                  <a:gd name="T9" fmla="*/ 14 h 32"/>
                  <a:gd name="T10" fmla="*/ 25 w 25"/>
                  <a:gd name="T11" fmla="*/ 1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5" h="32">
                    <a:moveTo>
                      <a:pt x="25" y="10"/>
                    </a:moveTo>
                    <a:cubicBezTo>
                      <a:pt x="25" y="23"/>
                      <a:pt x="25" y="23"/>
                      <a:pt x="25" y="23"/>
                    </a:cubicBezTo>
                    <a:cubicBezTo>
                      <a:pt x="25" y="26"/>
                      <a:pt x="24" y="28"/>
                      <a:pt x="21" y="30"/>
                    </a:cubicBezTo>
                    <a:cubicBezTo>
                      <a:pt x="19" y="31"/>
                      <a:pt x="16" y="32"/>
                      <a:pt x="12" y="31"/>
                    </a:cubicBezTo>
                    <a:cubicBezTo>
                      <a:pt x="2" y="30"/>
                      <a:pt x="1" y="27"/>
                      <a:pt x="0" y="14"/>
                    </a:cubicBezTo>
                    <a:cubicBezTo>
                      <a:pt x="0" y="0"/>
                      <a:pt x="25" y="10"/>
                      <a:pt x="25" y="10"/>
                    </a:cubicBez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1" name="îŝḷíḋê">
                <a:extLst>
                  <a:ext uri="{FF2B5EF4-FFF2-40B4-BE49-F238E27FC236}">
                    <a16:creationId xmlns:a16="http://schemas.microsoft.com/office/drawing/2014/main" xmlns="" id="{CC8B520A-E2D9-4AF7-B861-0487E69ECCF3}"/>
                  </a:ext>
                </a:extLst>
              </p:cNvPr>
              <p:cNvSpPr/>
              <p:nvPr/>
            </p:nvSpPr>
            <p:spPr bwMode="auto">
              <a:xfrm>
                <a:off x="3990763" y="3486179"/>
                <a:ext cx="187132" cy="263371"/>
              </a:xfrm>
              <a:custGeom>
                <a:avLst/>
                <a:gdLst>
                  <a:gd name="T0" fmla="*/ 41 w 52"/>
                  <a:gd name="T1" fmla="*/ 6 h 73"/>
                  <a:gd name="T2" fmla="*/ 20 w 52"/>
                  <a:gd name="T3" fmla="*/ 9 h 73"/>
                  <a:gd name="T4" fmla="*/ 0 w 52"/>
                  <a:gd name="T5" fmla="*/ 57 h 73"/>
                  <a:gd name="T6" fmla="*/ 20 w 52"/>
                  <a:gd name="T7" fmla="*/ 68 h 73"/>
                  <a:gd name="T8" fmla="*/ 51 w 52"/>
                  <a:gd name="T9" fmla="*/ 26 h 73"/>
                  <a:gd name="T10" fmla="*/ 47 w 52"/>
                  <a:gd name="T11" fmla="*/ 10 h 73"/>
                  <a:gd name="T12" fmla="*/ 41 w 52"/>
                  <a:gd name="T13" fmla="*/ 6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2" h="73">
                    <a:moveTo>
                      <a:pt x="41" y="6"/>
                    </a:moveTo>
                    <a:cubicBezTo>
                      <a:pt x="41" y="6"/>
                      <a:pt x="28" y="0"/>
                      <a:pt x="20" y="9"/>
                    </a:cubicBezTo>
                    <a:cubicBezTo>
                      <a:pt x="12" y="19"/>
                      <a:pt x="1" y="42"/>
                      <a:pt x="0" y="57"/>
                    </a:cubicBezTo>
                    <a:cubicBezTo>
                      <a:pt x="0" y="73"/>
                      <a:pt x="13" y="71"/>
                      <a:pt x="20" y="68"/>
                    </a:cubicBezTo>
                    <a:cubicBezTo>
                      <a:pt x="28" y="64"/>
                      <a:pt x="49" y="33"/>
                      <a:pt x="51" y="26"/>
                    </a:cubicBezTo>
                    <a:cubicBezTo>
                      <a:pt x="52" y="20"/>
                      <a:pt x="49" y="12"/>
                      <a:pt x="47" y="10"/>
                    </a:cubicBezTo>
                    <a:cubicBezTo>
                      <a:pt x="45" y="9"/>
                      <a:pt x="41" y="6"/>
                      <a:pt x="41" y="6"/>
                    </a:cubicBezTo>
                    <a:close/>
                  </a:path>
                </a:pathLst>
              </a:custGeom>
              <a:solidFill>
                <a:srgbClr val="173D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2" name="îŝḻidê">
                <a:extLst>
                  <a:ext uri="{FF2B5EF4-FFF2-40B4-BE49-F238E27FC236}">
                    <a16:creationId xmlns:a16="http://schemas.microsoft.com/office/drawing/2014/main" xmlns="" id="{DD0599B0-5278-483D-AD3A-48DE6898E5EB}"/>
                  </a:ext>
                </a:extLst>
              </p:cNvPr>
              <p:cNvSpPr/>
              <p:nvPr/>
            </p:nvSpPr>
            <p:spPr bwMode="auto">
              <a:xfrm>
                <a:off x="4054872" y="3465387"/>
                <a:ext cx="93566" cy="110893"/>
              </a:xfrm>
              <a:custGeom>
                <a:avLst/>
                <a:gdLst>
                  <a:gd name="T0" fmla="*/ 26 w 26"/>
                  <a:gd name="T1" fmla="*/ 9 h 31"/>
                  <a:gd name="T2" fmla="*/ 26 w 26"/>
                  <a:gd name="T3" fmla="*/ 22 h 31"/>
                  <a:gd name="T4" fmla="*/ 22 w 26"/>
                  <a:gd name="T5" fmla="*/ 29 h 31"/>
                  <a:gd name="T6" fmla="*/ 12 w 26"/>
                  <a:gd name="T7" fmla="*/ 31 h 31"/>
                  <a:gd name="T8" fmla="*/ 1 w 26"/>
                  <a:gd name="T9" fmla="*/ 13 h 31"/>
                  <a:gd name="T10" fmla="*/ 26 w 26"/>
                  <a:gd name="T11" fmla="*/ 9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6" h="31">
                    <a:moveTo>
                      <a:pt x="26" y="9"/>
                    </a:moveTo>
                    <a:cubicBezTo>
                      <a:pt x="26" y="22"/>
                      <a:pt x="26" y="22"/>
                      <a:pt x="26" y="22"/>
                    </a:cubicBezTo>
                    <a:cubicBezTo>
                      <a:pt x="26" y="25"/>
                      <a:pt x="25" y="28"/>
                      <a:pt x="22" y="29"/>
                    </a:cubicBezTo>
                    <a:cubicBezTo>
                      <a:pt x="20" y="31"/>
                      <a:pt x="17" y="31"/>
                      <a:pt x="12" y="31"/>
                    </a:cubicBezTo>
                    <a:cubicBezTo>
                      <a:pt x="3" y="29"/>
                      <a:pt x="2" y="26"/>
                      <a:pt x="1" y="13"/>
                    </a:cubicBezTo>
                    <a:cubicBezTo>
                      <a:pt x="0" y="0"/>
                      <a:pt x="26" y="9"/>
                      <a:pt x="26" y="9"/>
                    </a:cubicBez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3" name="î$lîḑe">
                <a:extLst>
                  <a:ext uri="{FF2B5EF4-FFF2-40B4-BE49-F238E27FC236}">
                    <a16:creationId xmlns:a16="http://schemas.microsoft.com/office/drawing/2014/main" xmlns="" id="{FD93631E-1ACB-4272-8867-C65AA645491C}"/>
                  </a:ext>
                </a:extLst>
              </p:cNvPr>
              <p:cNvSpPr/>
              <p:nvPr/>
            </p:nvSpPr>
            <p:spPr bwMode="auto">
              <a:xfrm>
                <a:off x="3983832" y="2392843"/>
                <a:ext cx="590853" cy="1143586"/>
              </a:xfrm>
              <a:custGeom>
                <a:avLst/>
                <a:gdLst>
                  <a:gd name="T0" fmla="*/ 160 w 164"/>
                  <a:gd name="T1" fmla="*/ 62 h 318"/>
                  <a:gd name="T2" fmla="*/ 93 w 164"/>
                  <a:gd name="T3" fmla="*/ 71 h 318"/>
                  <a:gd name="T4" fmla="*/ 50 w 164"/>
                  <a:gd name="T5" fmla="*/ 114 h 318"/>
                  <a:gd name="T6" fmla="*/ 11 w 164"/>
                  <a:gd name="T7" fmla="*/ 157 h 318"/>
                  <a:gd name="T8" fmla="*/ 1 w 164"/>
                  <a:gd name="T9" fmla="*/ 188 h 318"/>
                  <a:gd name="T10" fmla="*/ 17 w 164"/>
                  <a:gd name="T11" fmla="*/ 308 h 318"/>
                  <a:gd name="T12" fmla="*/ 29 w 164"/>
                  <a:gd name="T13" fmla="*/ 318 h 318"/>
                  <a:gd name="T14" fmla="*/ 35 w 164"/>
                  <a:gd name="T15" fmla="*/ 317 h 318"/>
                  <a:gd name="T16" fmla="*/ 48 w 164"/>
                  <a:gd name="T17" fmla="*/ 302 h 318"/>
                  <a:gd name="T18" fmla="*/ 45 w 164"/>
                  <a:gd name="T19" fmla="*/ 190 h 318"/>
                  <a:gd name="T20" fmla="*/ 127 w 164"/>
                  <a:gd name="T21" fmla="*/ 140 h 318"/>
                  <a:gd name="T22" fmla="*/ 160 w 164"/>
                  <a:gd name="T23" fmla="*/ 62 h 3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64" h="318">
                    <a:moveTo>
                      <a:pt x="160" y="62"/>
                    </a:moveTo>
                    <a:cubicBezTo>
                      <a:pt x="156" y="0"/>
                      <a:pt x="93" y="71"/>
                      <a:pt x="93" y="71"/>
                    </a:cubicBezTo>
                    <a:cubicBezTo>
                      <a:pt x="50" y="114"/>
                      <a:pt x="50" y="114"/>
                      <a:pt x="50" y="114"/>
                    </a:cubicBezTo>
                    <a:cubicBezTo>
                      <a:pt x="11" y="157"/>
                      <a:pt x="11" y="157"/>
                      <a:pt x="11" y="157"/>
                    </a:cubicBezTo>
                    <a:cubicBezTo>
                      <a:pt x="3" y="165"/>
                      <a:pt x="0" y="176"/>
                      <a:pt x="1" y="188"/>
                    </a:cubicBezTo>
                    <a:cubicBezTo>
                      <a:pt x="17" y="308"/>
                      <a:pt x="17" y="308"/>
                      <a:pt x="17" y="308"/>
                    </a:cubicBezTo>
                    <a:cubicBezTo>
                      <a:pt x="18" y="314"/>
                      <a:pt x="23" y="318"/>
                      <a:pt x="29" y="318"/>
                    </a:cubicBezTo>
                    <a:cubicBezTo>
                      <a:pt x="31" y="318"/>
                      <a:pt x="32" y="318"/>
                      <a:pt x="35" y="317"/>
                    </a:cubicBezTo>
                    <a:cubicBezTo>
                      <a:pt x="49" y="315"/>
                      <a:pt x="48" y="302"/>
                      <a:pt x="48" y="302"/>
                    </a:cubicBezTo>
                    <a:cubicBezTo>
                      <a:pt x="45" y="190"/>
                      <a:pt x="45" y="190"/>
                      <a:pt x="45" y="190"/>
                    </a:cubicBezTo>
                    <a:cubicBezTo>
                      <a:pt x="127" y="140"/>
                      <a:pt x="127" y="140"/>
                      <a:pt x="127" y="140"/>
                    </a:cubicBezTo>
                    <a:cubicBezTo>
                      <a:pt x="127" y="140"/>
                      <a:pt x="164" y="124"/>
                      <a:pt x="160" y="62"/>
                    </a:cubicBezTo>
                    <a:close/>
                  </a:path>
                </a:pathLst>
              </a:custGeom>
              <a:solidFill>
                <a:srgbClr val="FDD76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4" name="íṧļïḓé">
                <a:extLst>
                  <a:ext uri="{FF2B5EF4-FFF2-40B4-BE49-F238E27FC236}">
                    <a16:creationId xmlns:a16="http://schemas.microsoft.com/office/drawing/2014/main" xmlns="" id="{96D21768-E7A1-47F1-B373-3666627EE137}"/>
                  </a:ext>
                </a:extLst>
              </p:cNvPr>
              <p:cNvSpPr/>
              <p:nvPr/>
            </p:nvSpPr>
            <p:spPr bwMode="auto">
              <a:xfrm>
                <a:off x="4151904" y="2479478"/>
                <a:ext cx="590853" cy="1143586"/>
              </a:xfrm>
              <a:custGeom>
                <a:avLst/>
                <a:gdLst>
                  <a:gd name="T0" fmla="*/ 160 w 164"/>
                  <a:gd name="T1" fmla="*/ 62 h 318"/>
                  <a:gd name="T2" fmla="*/ 93 w 164"/>
                  <a:gd name="T3" fmla="*/ 71 h 318"/>
                  <a:gd name="T4" fmla="*/ 50 w 164"/>
                  <a:gd name="T5" fmla="*/ 114 h 318"/>
                  <a:gd name="T6" fmla="*/ 11 w 164"/>
                  <a:gd name="T7" fmla="*/ 156 h 318"/>
                  <a:gd name="T8" fmla="*/ 1 w 164"/>
                  <a:gd name="T9" fmla="*/ 187 h 318"/>
                  <a:gd name="T10" fmla="*/ 17 w 164"/>
                  <a:gd name="T11" fmla="*/ 307 h 318"/>
                  <a:gd name="T12" fmla="*/ 29 w 164"/>
                  <a:gd name="T13" fmla="*/ 318 h 318"/>
                  <a:gd name="T14" fmla="*/ 35 w 164"/>
                  <a:gd name="T15" fmla="*/ 317 h 318"/>
                  <a:gd name="T16" fmla="*/ 48 w 164"/>
                  <a:gd name="T17" fmla="*/ 302 h 318"/>
                  <a:gd name="T18" fmla="*/ 45 w 164"/>
                  <a:gd name="T19" fmla="*/ 189 h 318"/>
                  <a:gd name="T20" fmla="*/ 127 w 164"/>
                  <a:gd name="T21" fmla="*/ 140 h 318"/>
                  <a:gd name="T22" fmla="*/ 160 w 164"/>
                  <a:gd name="T23" fmla="*/ 62 h 3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64" h="318">
                    <a:moveTo>
                      <a:pt x="160" y="62"/>
                    </a:moveTo>
                    <a:cubicBezTo>
                      <a:pt x="157" y="0"/>
                      <a:pt x="93" y="71"/>
                      <a:pt x="93" y="71"/>
                    </a:cubicBezTo>
                    <a:cubicBezTo>
                      <a:pt x="50" y="114"/>
                      <a:pt x="50" y="114"/>
                      <a:pt x="50" y="114"/>
                    </a:cubicBezTo>
                    <a:cubicBezTo>
                      <a:pt x="11" y="156"/>
                      <a:pt x="11" y="156"/>
                      <a:pt x="11" y="156"/>
                    </a:cubicBezTo>
                    <a:cubicBezTo>
                      <a:pt x="3" y="165"/>
                      <a:pt x="0" y="176"/>
                      <a:pt x="1" y="187"/>
                    </a:cubicBezTo>
                    <a:cubicBezTo>
                      <a:pt x="17" y="307"/>
                      <a:pt x="17" y="307"/>
                      <a:pt x="17" y="307"/>
                    </a:cubicBezTo>
                    <a:cubicBezTo>
                      <a:pt x="18" y="313"/>
                      <a:pt x="23" y="318"/>
                      <a:pt x="29" y="318"/>
                    </a:cubicBezTo>
                    <a:cubicBezTo>
                      <a:pt x="31" y="318"/>
                      <a:pt x="33" y="317"/>
                      <a:pt x="35" y="317"/>
                    </a:cubicBezTo>
                    <a:cubicBezTo>
                      <a:pt x="49" y="315"/>
                      <a:pt x="48" y="302"/>
                      <a:pt x="48" y="302"/>
                    </a:cubicBezTo>
                    <a:cubicBezTo>
                      <a:pt x="45" y="189"/>
                      <a:pt x="45" y="189"/>
                      <a:pt x="45" y="189"/>
                    </a:cubicBezTo>
                    <a:cubicBezTo>
                      <a:pt x="127" y="140"/>
                      <a:pt x="127" y="140"/>
                      <a:pt x="127" y="140"/>
                    </a:cubicBezTo>
                    <a:cubicBezTo>
                      <a:pt x="127" y="140"/>
                      <a:pt x="164" y="124"/>
                      <a:pt x="160" y="62"/>
                    </a:cubicBezTo>
                    <a:close/>
                  </a:path>
                </a:pathLst>
              </a:custGeom>
              <a:solidFill>
                <a:srgbClr val="FDD76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5" name="ïs1ïḓé">
                <a:extLst>
                  <a:ext uri="{FF2B5EF4-FFF2-40B4-BE49-F238E27FC236}">
                    <a16:creationId xmlns:a16="http://schemas.microsoft.com/office/drawing/2014/main" xmlns="" id="{5233B367-DC7E-44E5-A49C-8A18DE5C1BF0}"/>
                  </a:ext>
                </a:extLst>
              </p:cNvPr>
              <p:cNvSpPr/>
              <p:nvPr/>
            </p:nvSpPr>
            <p:spPr bwMode="auto">
              <a:xfrm>
                <a:off x="4188291" y="1942339"/>
                <a:ext cx="580457" cy="954721"/>
              </a:xfrm>
              <a:custGeom>
                <a:avLst/>
                <a:gdLst>
                  <a:gd name="T0" fmla="*/ 113 w 161"/>
                  <a:gd name="T1" fmla="*/ 12 h 265"/>
                  <a:gd name="T2" fmla="*/ 160 w 161"/>
                  <a:gd name="T3" fmla="*/ 60 h 265"/>
                  <a:gd name="T4" fmla="*/ 154 w 161"/>
                  <a:gd name="T5" fmla="*/ 234 h 265"/>
                  <a:gd name="T6" fmla="*/ 23 w 161"/>
                  <a:gd name="T7" fmla="*/ 188 h 265"/>
                  <a:gd name="T8" fmla="*/ 53 w 161"/>
                  <a:gd name="T9" fmla="*/ 11 h 265"/>
                  <a:gd name="T10" fmla="*/ 113 w 161"/>
                  <a:gd name="T11" fmla="*/ 12 h 2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61" h="265">
                    <a:moveTo>
                      <a:pt x="113" y="12"/>
                    </a:moveTo>
                    <a:cubicBezTo>
                      <a:pt x="161" y="32"/>
                      <a:pt x="160" y="60"/>
                      <a:pt x="160" y="60"/>
                    </a:cubicBezTo>
                    <a:cubicBezTo>
                      <a:pt x="160" y="60"/>
                      <a:pt x="151" y="164"/>
                      <a:pt x="154" y="234"/>
                    </a:cubicBezTo>
                    <a:cubicBezTo>
                      <a:pt x="155" y="263"/>
                      <a:pt x="0" y="265"/>
                      <a:pt x="23" y="188"/>
                    </a:cubicBezTo>
                    <a:cubicBezTo>
                      <a:pt x="50" y="96"/>
                      <a:pt x="40" y="22"/>
                      <a:pt x="53" y="11"/>
                    </a:cubicBezTo>
                    <a:cubicBezTo>
                      <a:pt x="65" y="0"/>
                      <a:pt x="101" y="7"/>
                      <a:pt x="113" y="12"/>
                    </a:cubicBez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6" name="íṣļide">
                <a:extLst>
                  <a:ext uri="{FF2B5EF4-FFF2-40B4-BE49-F238E27FC236}">
                    <a16:creationId xmlns:a16="http://schemas.microsoft.com/office/drawing/2014/main" xmlns="" id="{16618871-8750-4B4F-8787-F552962FB509}"/>
                  </a:ext>
                </a:extLst>
              </p:cNvPr>
              <p:cNvSpPr/>
              <p:nvPr/>
            </p:nvSpPr>
            <p:spPr bwMode="auto">
              <a:xfrm>
                <a:off x="4468990" y="1978725"/>
                <a:ext cx="192331" cy="150746"/>
              </a:xfrm>
              <a:custGeom>
                <a:avLst/>
                <a:gdLst>
                  <a:gd name="T0" fmla="*/ 50 w 53"/>
                  <a:gd name="T1" fmla="*/ 27 h 42"/>
                  <a:gd name="T2" fmla="*/ 22 w 53"/>
                  <a:gd name="T3" fmla="*/ 39 h 42"/>
                  <a:gd name="T4" fmla="*/ 2 w 53"/>
                  <a:gd name="T5" fmla="*/ 15 h 42"/>
                  <a:gd name="T6" fmla="*/ 31 w 53"/>
                  <a:gd name="T7" fmla="*/ 3 h 42"/>
                  <a:gd name="T8" fmla="*/ 50 w 53"/>
                  <a:gd name="T9" fmla="*/ 27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3" h="42">
                    <a:moveTo>
                      <a:pt x="50" y="27"/>
                    </a:moveTo>
                    <a:cubicBezTo>
                      <a:pt x="48" y="37"/>
                      <a:pt x="35" y="42"/>
                      <a:pt x="22" y="39"/>
                    </a:cubicBezTo>
                    <a:cubicBezTo>
                      <a:pt x="9" y="35"/>
                      <a:pt x="0" y="25"/>
                      <a:pt x="2" y="15"/>
                    </a:cubicBezTo>
                    <a:cubicBezTo>
                      <a:pt x="5" y="5"/>
                      <a:pt x="18" y="0"/>
                      <a:pt x="31" y="3"/>
                    </a:cubicBezTo>
                    <a:cubicBezTo>
                      <a:pt x="44" y="7"/>
                      <a:pt x="53" y="18"/>
                      <a:pt x="50" y="27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7" name="îṣ1ïḋê">
                <a:extLst>
                  <a:ext uri="{FF2B5EF4-FFF2-40B4-BE49-F238E27FC236}">
                    <a16:creationId xmlns:a16="http://schemas.microsoft.com/office/drawing/2014/main" xmlns="" id="{99872347-2DB7-44AB-A389-298FFD5D9A0B}"/>
                  </a:ext>
                </a:extLst>
              </p:cNvPr>
              <p:cNvSpPr/>
              <p:nvPr/>
            </p:nvSpPr>
            <p:spPr bwMode="auto">
              <a:xfrm>
                <a:off x="4458593" y="1971795"/>
                <a:ext cx="209658" cy="157677"/>
              </a:xfrm>
              <a:custGeom>
                <a:avLst/>
                <a:gdLst>
                  <a:gd name="T0" fmla="*/ 33 w 58"/>
                  <a:gd name="T1" fmla="*/ 44 h 44"/>
                  <a:gd name="T2" fmla="*/ 24 w 58"/>
                  <a:gd name="T3" fmla="*/ 43 h 44"/>
                  <a:gd name="T4" fmla="*/ 3 w 58"/>
                  <a:gd name="T5" fmla="*/ 16 h 44"/>
                  <a:gd name="T6" fmla="*/ 35 w 58"/>
                  <a:gd name="T7" fmla="*/ 3 h 44"/>
                  <a:gd name="T8" fmla="*/ 56 w 58"/>
                  <a:gd name="T9" fmla="*/ 30 h 44"/>
                  <a:gd name="T10" fmla="*/ 44 w 58"/>
                  <a:gd name="T11" fmla="*/ 42 h 44"/>
                  <a:gd name="T12" fmla="*/ 33 w 58"/>
                  <a:gd name="T13" fmla="*/ 44 h 44"/>
                  <a:gd name="T14" fmla="*/ 26 w 58"/>
                  <a:gd name="T15" fmla="*/ 7 h 44"/>
                  <a:gd name="T16" fmla="*/ 8 w 58"/>
                  <a:gd name="T17" fmla="*/ 18 h 44"/>
                  <a:gd name="T18" fmla="*/ 25 w 58"/>
                  <a:gd name="T19" fmla="*/ 39 h 44"/>
                  <a:gd name="T20" fmla="*/ 42 w 58"/>
                  <a:gd name="T21" fmla="*/ 38 h 44"/>
                  <a:gd name="T22" fmla="*/ 51 w 58"/>
                  <a:gd name="T23" fmla="*/ 29 h 44"/>
                  <a:gd name="T24" fmla="*/ 33 w 58"/>
                  <a:gd name="T25" fmla="*/ 8 h 44"/>
                  <a:gd name="T26" fmla="*/ 26 w 58"/>
                  <a:gd name="T27" fmla="*/ 7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58" h="44">
                    <a:moveTo>
                      <a:pt x="33" y="44"/>
                    </a:moveTo>
                    <a:cubicBezTo>
                      <a:pt x="30" y="44"/>
                      <a:pt x="27" y="44"/>
                      <a:pt x="24" y="43"/>
                    </a:cubicBezTo>
                    <a:cubicBezTo>
                      <a:pt x="10" y="39"/>
                      <a:pt x="0" y="27"/>
                      <a:pt x="3" y="16"/>
                    </a:cubicBezTo>
                    <a:cubicBezTo>
                      <a:pt x="6" y="5"/>
                      <a:pt x="20" y="0"/>
                      <a:pt x="35" y="3"/>
                    </a:cubicBezTo>
                    <a:cubicBezTo>
                      <a:pt x="49" y="7"/>
                      <a:pt x="58" y="19"/>
                      <a:pt x="56" y="30"/>
                    </a:cubicBezTo>
                    <a:cubicBezTo>
                      <a:pt x="54" y="35"/>
                      <a:pt x="50" y="40"/>
                      <a:pt x="44" y="42"/>
                    </a:cubicBezTo>
                    <a:cubicBezTo>
                      <a:pt x="41" y="43"/>
                      <a:pt x="37" y="44"/>
                      <a:pt x="33" y="44"/>
                    </a:cubicBezTo>
                    <a:close/>
                    <a:moveTo>
                      <a:pt x="26" y="7"/>
                    </a:moveTo>
                    <a:cubicBezTo>
                      <a:pt x="17" y="7"/>
                      <a:pt x="9" y="11"/>
                      <a:pt x="8" y="18"/>
                    </a:cubicBezTo>
                    <a:cubicBezTo>
                      <a:pt x="5" y="26"/>
                      <a:pt x="13" y="35"/>
                      <a:pt x="25" y="39"/>
                    </a:cubicBezTo>
                    <a:cubicBezTo>
                      <a:pt x="31" y="40"/>
                      <a:pt x="37" y="40"/>
                      <a:pt x="42" y="38"/>
                    </a:cubicBezTo>
                    <a:cubicBezTo>
                      <a:pt x="47" y="36"/>
                      <a:pt x="50" y="33"/>
                      <a:pt x="51" y="29"/>
                    </a:cubicBezTo>
                    <a:cubicBezTo>
                      <a:pt x="53" y="20"/>
                      <a:pt x="45" y="11"/>
                      <a:pt x="33" y="8"/>
                    </a:cubicBezTo>
                    <a:cubicBezTo>
                      <a:pt x="31" y="7"/>
                      <a:pt x="28" y="7"/>
                      <a:pt x="26" y="7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8" name="iṣļíde">
                <a:extLst>
                  <a:ext uri="{FF2B5EF4-FFF2-40B4-BE49-F238E27FC236}">
                    <a16:creationId xmlns:a16="http://schemas.microsoft.com/office/drawing/2014/main" xmlns="" id="{26F5DC41-E656-454B-9CB2-A93F2A9B2F1D}"/>
                  </a:ext>
                </a:extLst>
              </p:cNvPr>
              <p:cNvSpPr/>
              <p:nvPr/>
            </p:nvSpPr>
            <p:spPr bwMode="auto">
              <a:xfrm>
                <a:off x="4522703" y="1909417"/>
                <a:ext cx="95299" cy="162874"/>
              </a:xfrm>
              <a:custGeom>
                <a:avLst/>
                <a:gdLst>
                  <a:gd name="T0" fmla="*/ 1 w 26"/>
                  <a:gd name="T1" fmla="*/ 19 h 45"/>
                  <a:gd name="T2" fmla="*/ 0 w 26"/>
                  <a:gd name="T3" fmla="*/ 36 h 45"/>
                  <a:gd name="T4" fmla="*/ 21 w 26"/>
                  <a:gd name="T5" fmla="*/ 41 h 45"/>
                  <a:gd name="T6" fmla="*/ 25 w 26"/>
                  <a:gd name="T7" fmla="*/ 16 h 45"/>
                  <a:gd name="T8" fmla="*/ 1 w 26"/>
                  <a:gd name="T9" fmla="*/ 19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6" h="45">
                    <a:moveTo>
                      <a:pt x="1" y="19"/>
                    </a:moveTo>
                    <a:cubicBezTo>
                      <a:pt x="1" y="19"/>
                      <a:pt x="1" y="21"/>
                      <a:pt x="0" y="36"/>
                    </a:cubicBezTo>
                    <a:cubicBezTo>
                      <a:pt x="0" y="41"/>
                      <a:pt x="17" y="45"/>
                      <a:pt x="21" y="41"/>
                    </a:cubicBezTo>
                    <a:cubicBezTo>
                      <a:pt x="25" y="37"/>
                      <a:pt x="24" y="32"/>
                      <a:pt x="25" y="16"/>
                    </a:cubicBezTo>
                    <a:cubicBezTo>
                      <a:pt x="26" y="0"/>
                      <a:pt x="1" y="19"/>
                      <a:pt x="1" y="19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9" name="íṩ1íḋé">
                <a:extLst>
                  <a:ext uri="{FF2B5EF4-FFF2-40B4-BE49-F238E27FC236}">
                    <a16:creationId xmlns:a16="http://schemas.microsoft.com/office/drawing/2014/main" xmlns="" id="{073E8F91-AA65-4BE6-B53A-7DBD0C7B5C6D}"/>
                  </a:ext>
                </a:extLst>
              </p:cNvPr>
              <p:cNvSpPr/>
              <p:nvPr/>
            </p:nvSpPr>
            <p:spPr bwMode="auto">
              <a:xfrm>
                <a:off x="4522703" y="1968329"/>
                <a:ext cx="90101" cy="74507"/>
              </a:xfrm>
              <a:custGeom>
                <a:avLst/>
                <a:gdLst>
                  <a:gd name="T0" fmla="*/ 25 w 25"/>
                  <a:gd name="T1" fmla="*/ 0 h 21"/>
                  <a:gd name="T2" fmla="*/ 0 w 25"/>
                  <a:gd name="T3" fmla="*/ 21 h 21"/>
                  <a:gd name="T4" fmla="*/ 1 w 25"/>
                  <a:gd name="T5" fmla="*/ 7 h 21"/>
                  <a:gd name="T6" fmla="*/ 25 w 25"/>
                  <a:gd name="T7" fmla="*/ 0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" h="21">
                    <a:moveTo>
                      <a:pt x="25" y="0"/>
                    </a:moveTo>
                    <a:cubicBezTo>
                      <a:pt x="25" y="0"/>
                      <a:pt x="21" y="15"/>
                      <a:pt x="0" y="21"/>
                    </a:cubicBezTo>
                    <a:cubicBezTo>
                      <a:pt x="1" y="7"/>
                      <a:pt x="1" y="7"/>
                      <a:pt x="1" y="7"/>
                    </a:cubicBezTo>
                    <a:lnTo>
                      <a:pt x="25" y="0"/>
                    </a:lnTo>
                    <a:close/>
                  </a:path>
                </a:pathLst>
              </a:custGeom>
              <a:solidFill>
                <a:srgbClr val="EA9C9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0" name="iṥḻiḍe">
                <a:extLst>
                  <a:ext uri="{FF2B5EF4-FFF2-40B4-BE49-F238E27FC236}">
                    <a16:creationId xmlns:a16="http://schemas.microsoft.com/office/drawing/2014/main" xmlns="" id="{153F437E-CB86-440F-A5C6-76F1985E6652}"/>
                  </a:ext>
                </a:extLst>
              </p:cNvPr>
              <p:cNvSpPr/>
              <p:nvPr/>
            </p:nvSpPr>
            <p:spPr bwMode="auto">
              <a:xfrm>
                <a:off x="4382354" y="1715354"/>
                <a:ext cx="296293" cy="296293"/>
              </a:xfrm>
              <a:custGeom>
                <a:avLst/>
                <a:gdLst>
                  <a:gd name="T0" fmla="*/ 77 w 82"/>
                  <a:gd name="T1" fmla="*/ 32 h 82"/>
                  <a:gd name="T2" fmla="*/ 50 w 82"/>
                  <a:gd name="T3" fmla="*/ 77 h 82"/>
                  <a:gd name="T4" fmla="*/ 5 w 82"/>
                  <a:gd name="T5" fmla="*/ 50 h 82"/>
                  <a:gd name="T6" fmla="*/ 32 w 82"/>
                  <a:gd name="T7" fmla="*/ 5 h 82"/>
                  <a:gd name="T8" fmla="*/ 77 w 82"/>
                  <a:gd name="T9" fmla="*/ 32 h 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2" h="82">
                    <a:moveTo>
                      <a:pt x="77" y="32"/>
                    </a:moveTo>
                    <a:cubicBezTo>
                      <a:pt x="82" y="51"/>
                      <a:pt x="70" y="72"/>
                      <a:pt x="50" y="77"/>
                    </a:cubicBezTo>
                    <a:cubicBezTo>
                      <a:pt x="30" y="82"/>
                      <a:pt x="10" y="70"/>
                      <a:pt x="5" y="50"/>
                    </a:cubicBezTo>
                    <a:cubicBezTo>
                      <a:pt x="0" y="30"/>
                      <a:pt x="12" y="10"/>
                      <a:pt x="32" y="5"/>
                    </a:cubicBezTo>
                    <a:cubicBezTo>
                      <a:pt x="51" y="0"/>
                      <a:pt x="71" y="12"/>
                      <a:pt x="77" y="32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1" name="ïŝ1íḓè">
                <a:extLst>
                  <a:ext uri="{FF2B5EF4-FFF2-40B4-BE49-F238E27FC236}">
                    <a16:creationId xmlns:a16="http://schemas.microsoft.com/office/drawing/2014/main" xmlns="" id="{53AE7A83-CEB3-4896-86B0-4ECBF82790EA}"/>
                  </a:ext>
                </a:extLst>
              </p:cNvPr>
              <p:cNvSpPr/>
              <p:nvPr/>
            </p:nvSpPr>
            <p:spPr bwMode="auto">
              <a:xfrm>
                <a:off x="4385820" y="1834911"/>
                <a:ext cx="173271" cy="64111"/>
              </a:xfrm>
              <a:custGeom>
                <a:avLst/>
                <a:gdLst>
                  <a:gd name="T0" fmla="*/ 48 w 48"/>
                  <a:gd name="T1" fmla="*/ 9 h 18"/>
                  <a:gd name="T2" fmla="*/ 14 w 48"/>
                  <a:gd name="T3" fmla="*/ 18 h 18"/>
                  <a:gd name="T4" fmla="*/ 3 w 48"/>
                  <a:gd name="T5" fmla="*/ 6 h 18"/>
                  <a:gd name="T6" fmla="*/ 45 w 48"/>
                  <a:gd name="T7" fmla="*/ 0 h 18"/>
                  <a:gd name="T8" fmla="*/ 48 w 48"/>
                  <a:gd name="T9" fmla="*/ 9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8" h="18">
                    <a:moveTo>
                      <a:pt x="48" y="9"/>
                    </a:moveTo>
                    <a:cubicBezTo>
                      <a:pt x="48" y="9"/>
                      <a:pt x="28" y="18"/>
                      <a:pt x="14" y="18"/>
                    </a:cubicBezTo>
                    <a:cubicBezTo>
                      <a:pt x="0" y="18"/>
                      <a:pt x="3" y="6"/>
                      <a:pt x="3" y="6"/>
                    </a:cubicBezTo>
                    <a:cubicBezTo>
                      <a:pt x="45" y="0"/>
                      <a:pt x="45" y="0"/>
                      <a:pt x="45" y="0"/>
                    </a:cubicBezTo>
                    <a:lnTo>
                      <a:pt x="48" y="9"/>
                    </a:lnTo>
                    <a:close/>
                  </a:path>
                </a:pathLst>
              </a:custGeom>
              <a:solidFill>
                <a:srgbClr val="EA9C9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2" name="íŝlíďe">
                <a:extLst>
                  <a:ext uri="{FF2B5EF4-FFF2-40B4-BE49-F238E27FC236}">
                    <a16:creationId xmlns:a16="http://schemas.microsoft.com/office/drawing/2014/main" xmlns="" id="{A751481E-E30A-4713-BEC6-366AA217B739}"/>
                  </a:ext>
                </a:extLst>
              </p:cNvPr>
              <p:cNvSpPr/>
              <p:nvPr/>
            </p:nvSpPr>
            <p:spPr bwMode="auto">
              <a:xfrm>
                <a:off x="4314778" y="1618323"/>
                <a:ext cx="414117" cy="327482"/>
              </a:xfrm>
              <a:custGeom>
                <a:avLst/>
                <a:gdLst>
                  <a:gd name="T0" fmla="*/ 30 w 115"/>
                  <a:gd name="T1" fmla="*/ 72 h 91"/>
                  <a:gd name="T2" fmla="*/ 63 w 115"/>
                  <a:gd name="T3" fmla="*/ 67 h 91"/>
                  <a:gd name="T4" fmla="*/ 72 w 115"/>
                  <a:gd name="T5" fmla="*/ 73 h 91"/>
                  <a:gd name="T6" fmla="*/ 75 w 115"/>
                  <a:gd name="T7" fmla="*/ 75 h 91"/>
                  <a:gd name="T8" fmla="*/ 88 w 115"/>
                  <a:gd name="T9" fmla="*/ 64 h 91"/>
                  <a:gd name="T10" fmla="*/ 92 w 115"/>
                  <a:gd name="T11" fmla="*/ 74 h 91"/>
                  <a:gd name="T12" fmla="*/ 91 w 115"/>
                  <a:gd name="T13" fmla="*/ 90 h 91"/>
                  <a:gd name="T14" fmla="*/ 96 w 115"/>
                  <a:gd name="T15" fmla="*/ 38 h 91"/>
                  <a:gd name="T16" fmla="*/ 22 w 115"/>
                  <a:gd name="T17" fmla="*/ 28 h 91"/>
                  <a:gd name="T18" fmla="*/ 7 w 115"/>
                  <a:gd name="T19" fmla="*/ 29 h 91"/>
                  <a:gd name="T20" fmla="*/ 30 w 115"/>
                  <a:gd name="T21" fmla="*/ 72 h 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15" h="91">
                    <a:moveTo>
                      <a:pt x="30" y="72"/>
                    </a:moveTo>
                    <a:cubicBezTo>
                      <a:pt x="30" y="72"/>
                      <a:pt x="47" y="64"/>
                      <a:pt x="63" y="67"/>
                    </a:cubicBezTo>
                    <a:cubicBezTo>
                      <a:pt x="67" y="68"/>
                      <a:pt x="70" y="70"/>
                      <a:pt x="72" y="73"/>
                    </a:cubicBezTo>
                    <a:cubicBezTo>
                      <a:pt x="73" y="74"/>
                      <a:pt x="74" y="75"/>
                      <a:pt x="75" y="75"/>
                    </a:cubicBezTo>
                    <a:cubicBezTo>
                      <a:pt x="78" y="75"/>
                      <a:pt x="82" y="64"/>
                      <a:pt x="88" y="64"/>
                    </a:cubicBezTo>
                    <a:cubicBezTo>
                      <a:pt x="93" y="63"/>
                      <a:pt x="97" y="67"/>
                      <a:pt x="92" y="74"/>
                    </a:cubicBezTo>
                    <a:cubicBezTo>
                      <a:pt x="88" y="81"/>
                      <a:pt x="89" y="89"/>
                      <a:pt x="91" y="90"/>
                    </a:cubicBezTo>
                    <a:cubicBezTo>
                      <a:pt x="93" y="91"/>
                      <a:pt x="115" y="75"/>
                      <a:pt x="96" y="38"/>
                    </a:cubicBezTo>
                    <a:cubicBezTo>
                      <a:pt x="77" y="0"/>
                      <a:pt x="29" y="20"/>
                      <a:pt x="22" y="28"/>
                    </a:cubicBezTo>
                    <a:cubicBezTo>
                      <a:pt x="22" y="28"/>
                      <a:pt x="14" y="35"/>
                      <a:pt x="7" y="29"/>
                    </a:cubicBezTo>
                    <a:cubicBezTo>
                      <a:pt x="7" y="29"/>
                      <a:pt x="0" y="82"/>
                      <a:pt x="30" y="72"/>
                    </a:cubicBezTo>
                    <a:close/>
                  </a:path>
                </a:pathLst>
              </a:custGeom>
              <a:solidFill>
                <a:srgbClr val="FF2C9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3" name="iṡľïḓe">
                <a:extLst>
                  <a:ext uri="{FF2B5EF4-FFF2-40B4-BE49-F238E27FC236}">
                    <a16:creationId xmlns:a16="http://schemas.microsoft.com/office/drawing/2014/main" xmlns="" id="{D3A902CF-95DE-459D-8FFE-0F31A4B10279}"/>
                  </a:ext>
                </a:extLst>
              </p:cNvPr>
              <p:cNvSpPr/>
              <p:nvPr/>
            </p:nvSpPr>
            <p:spPr bwMode="auto">
              <a:xfrm>
                <a:off x="4448197" y="2373782"/>
                <a:ext cx="337878" cy="417583"/>
              </a:xfrm>
              <a:custGeom>
                <a:avLst/>
                <a:gdLst>
                  <a:gd name="T0" fmla="*/ 61 w 94"/>
                  <a:gd name="T1" fmla="*/ 16 h 116"/>
                  <a:gd name="T2" fmla="*/ 61 w 94"/>
                  <a:gd name="T3" fmla="*/ 44 h 116"/>
                  <a:gd name="T4" fmla="*/ 57 w 94"/>
                  <a:gd name="T5" fmla="*/ 53 h 116"/>
                  <a:gd name="T6" fmla="*/ 0 w 94"/>
                  <a:gd name="T7" fmla="*/ 105 h 116"/>
                  <a:gd name="T8" fmla="*/ 6 w 94"/>
                  <a:gd name="T9" fmla="*/ 116 h 116"/>
                  <a:gd name="T10" fmla="*/ 82 w 94"/>
                  <a:gd name="T11" fmla="*/ 60 h 116"/>
                  <a:gd name="T12" fmla="*/ 89 w 94"/>
                  <a:gd name="T13" fmla="*/ 49 h 116"/>
                  <a:gd name="T14" fmla="*/ 94 w 94"/>
                  <a:gd name="T15" fmla="*/ 0 h 116"/>
                  <a:gd name="T16" fmla="*/ 61 w 94"/>
                  <a:gd name="T17" fmla="*/ 16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94" h="116">
                    <a:moveTo>
                      <a:pt x="61" y="16"/>
                    </a:moveTo>
                    <a:cubicBezTo>
                      <a:pt x="61" y="44"/>
                      <a:pt x="61" y="44"/>
                      <a:pt x="61" y="44"/>
                    </a:cubicBezTo>
                    <a:cubicBezTo>
                      <a:pt x="61" y="48"/>
                      <a:pt x="60" y="51"/>
                      <a:pt x="57" y="53"/>
                    </a:cubicBezTo>
                    <a:cubicBezTo>
                      <a:pt x="0" y="105"/>
                      <a:pt x="0" y="105"/>
                      <a:pt x="0" y="105"/>
                    </a:cubicBezTo>
                    <a:cubicBezTo>
                      <a:pt x="6" y="116"/>
                      <a:pt x="6" y="116"/>
                      <a:pt x="6" y="116"/>
                    </a:cubicBezTo>
                    <a:cubicBezTo>
                      <a:pt x="82" y="60"/>
                      <a:pt x="82" y="60"/>
                      <a:pt x="82" y="60"/>
                    </a:cubicBezTo>
                    <a:cubicBezTo>
                      <a:pt x="86" y="58"/>
                      <a:pt x="88" y="54"/>
                      <a:pt x="89" y="49"/>
                    </a:cubicBezTo>
                    <a:cubicBezTo>
                      <a:pt x="94" y="0"/>
                      <a:pt x="94" y="0"/>
                      <a:pt x="94" y="0"/>
                    </a:cubicBezTo>
                    <a:lnTo>
                      <a:pt x="61" y="16"/>
                    </a:ln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4" name="iṡ1ïḍè">
                <a:extLst>
                  <a:ext uri="{FF2B5EF4-FFF2-40B4-BE49-F238E27FC236}">
                    <a16:creationId xmlns:a16="http://schemas.microsoft.com/office/drawing/2014/main" xmlns="" id="{E14CBA2B-3E0B-41F9-843B-1A5860A83DFB}"/>
                  </a:ext>
                </a:extLst>
              </p:cNvPr>
              <p:cNvSpPr/>
              <p:nvPr/>
            </p:nvSpPr>
            <p:spPr bwMode="auto">
              <a:xfrm>
                <a:off x="4605873" y="2108679"/>
                <a:ext cx="230450" cy="381195"/>
              </a:xfrm>
              <a:custGeom>
                <a:avLst/>
                <a:gdLst>
                  <a:gd name="T0" fmla="*/ 40 w 64"/>
                  <a:gd name="T1" fmla="*/ 0 h 106"/>
                  <a:gd name="T2" fmla="*/ 64 w 64"/>
                  <a:gd name="T3" fmla="*/ 96 h 106"/>
                  <a:gd name="T4" fmla="*/ 17 w 64"/>
                  <a:gd name="T5" fmla="*/ 100 h 106"/>
                  <a:gd name="T6" fmla="*/ 40 w 64"/>
                  <a:gd name="T7" fmla="*/ 0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4" h="106">
                    <a:moveTo>
                      <a:pt x="40" y="0"/>
                    </a:moveTo>
                    <a:cubicBezTo>
                      <a:pt x="40" y="0"/>
                      <a:pt x="57" y="27"/>
                      <a:pt x="64" y="96"/>
                    </a:cubicBezTo>
                    <a:cubicBezTo>
                      <a:pt x="64" y="96"/>
                      <a:pt x="34" y="106"/>
                      <a:pt x="17" y="100"/>
                    </a:cubicBezTo>
                    <a:cubicBezTo>
                      <a:pt x="0" y="95"/>
                      <a:pt x="40" y="0"/>
                      <a:pt x="40" y="0"/>
                    </a:cubicBez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5" name="îsľïďè">
                <a:extLst>
                  <a:ext uri="{FF2B5EF4-FFF2-40B4-BE49-F238E27FC236}">
                    <a16:creationId xmlns:a16="http://schemas.microsoft.com/office/drawing/2014/main" xmlns="" id="{6B3FEC55-1535-4648-9E77-1B04A9F4CAE3}"/>
                  </a:ext>
                </a:extLst>
              </p:cNvPr>
              <p:cNvSpPr/>
              <p:nvPr/>
            </p:nvSpPr>
            <p:spPr bwMode="auto">
              <a:xfrm>
                <a:off x="4628398" y="2229968"/>
                <a:ext cx="27723" cy="230450"/>
              </a:xfrm>
              <a:custGeom>
                <a:avLst/>
                <a:gdLst>
                  <a:gd name="T0" fmla="*/ 8 w 8"/>
                  <a:gd name="T1" fmla="*/ 0 h 64"/>
                  <a:gd name="T2" fmla="*/ 1 w 8"/>
                  <a:gd name="T3" fmla="*/ 54 h 64"/>
                  <a:gd name="T4" fmla="*/ 8 w 8"/>
                  <a:gd name="T5" fmla="*/ 64 h 64"/>
                  <a:gd name="T6" fmla="*/ 8 w 8"/>
                  <a:gd name="T7" fmla="*/ 64 h 64"/>
                  <a:gd name="T8" fmla="*/ 8 w 8"/>
                  <a:gd name="T9" fmla="*/ 0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" h="64">
                    <a:moveTo>
                      <a:pt x="8" y="0"/>
                    </a:moveTo>
                    <a:cubicBezTo>
                      <a:pt x="8" y="0"/>
                      <a:pt x="1" y="36"/>
                      <a:pt x="1" y="54"/>
                    </a:cubicBezTo>
                    <a:cubicBezTo>
                      <a:pt x="0" y="58"/>
                      <a:pt x="3" y="63"/>
                      <a:pt x="8" y="64"/>
                    </a:cubicBezTo>
                    <a:cubicBezTo>
                      <a:pt x="8" y="64"/>
                      <a:pt x="8" y="64"/>
                      <a:pt x="8" y="64"/>
                    </a:cubicBezTo>
                    <a:lnTo>
                      <a:pt x="8" y="0"/>
                    </a:lnTo>
                    <a:close/>
                  </a:path>
                </a:pathLst>
              </a:custGeom>
              <a:solidFill>
                <a:srgbClr val="6614C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6" name="iŝ1ïďé">
                <a:extLst>
                  <a:ext uri="{FF2B5EF4-FFF2-40B4-BE49-F238E27FC236}">
                    <a16:creationId xmlns:a16="http://schemas.microsoft.com/office/drawing/2014/main" xmlns="" id="{FE042135-6E9C-4B4C-B5A0-A8DE8E2B3036}"/>
                  </a:ext>
                </a:extLst>
              </p:cNvPr>
              <p:cNvSpPr/>
              <p:nvPr/>
            </p:nvSpPr>
            <p:spPr bwMode="auto">
              <a:xfrm>
                <a:off x="3983832" y="2701264"/>
                <a:ext cx="618576" cy="363868"/>
              </a:xfrm>
              <a:custGeom>
                <a:avLst/>
                <a:gdLst>
                  <a:gd name="T0" fmla="*/ 172 w 172"/>
                  <a:gd name="T1" fmla="*/ 51 h 101"/>
                  <a:gd name="T2" fmla="*/ 159 w 172"/>
                  <a:gd name="T3" fmla="*/ 49 h 101"/>
                  <a:gd name="T4" fmla="*/ 77 w 172"/>
                  <a:gd name="T5" fmla="*/ 2 h 101"/>
                  <a:gd name="T6" fmla="*/ 66 w 172"/>
                  <a:gd name="T7" fmla="*/ 2 h 101"/>
                  <a:gd name="T8" fmla="*/ 8 w 172"/>
                  <a:gd name="T9" fmla="*/ 36 h 101"/>
                  <a:gd name="T10" fmla="*/ 0 w 172"/>
                  <a:gd name="T11" fmla="*/ 35 h 101"/>
                  <a:gd name="T12" fmla="*/ 0 w 172"/>
                  <a:gd name="T13" fmla="*/ 43 h 101"/>
                  <a:gd name="T14" fmla="*/ 0 w 172"/>
                  <a:gd name="T15" fmla="*/ 43 h 101"/>
                  <a:gd name="T16" fmla="*/ 2 w 172"/>
                  <a:gd name="T17" fmla="*/ 45 h 101"/>
                  <a:gd name="T18" fmla="*/ 96 w 172"/>
                  <a:gd name="T19" fmla="*/ 99 h 101"/>
                  <a:gd name="T20" fmla="*/ 106 w 172"/>
                  <a:gd name="T21" fmla="*/ 99 h 101"/>
                  <a:gd name="T22" fmla="*/ 169 w 172"/>
                  <a:gd name="T23" fmla="*/ 62 h 101"/>
                  <a:gd name="T24" fmla="*/ 172 w 172"/>
                  <a:gd name="T25" fmla="*/ 59 h 101"/>
                  <a:gd name="T26" fmla="*/ 172 w 172"/>
                  <a:gd name="T27" fmla="*/ 59 h 101"/>
                  <a:gd name="T28" fmla="*/ 172 w 172"/>
                  <a:gd name="T29" fmla="*/ 51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72" h="101">
                    <a:moveTo>
                      <a:pt x="172" y="51"/>
                    </a:moveTo>
                    <a:cubicBezTo>
                      <a:pt x="159" y="49"/>
                      <a:pt x="159" y="49"/>
                      <a:pt x="159" y="49"/>
                    </a:cubicBezTo>
                    <a:cubicBezTo>
                      <a:pt x="77" y="2"/>
                      <a:pt x="77" y="2"/>
                      <a:pt x="77" y="2"/>
                    </a:cubicBezTo>
                    <a:cubicBezTo>
                      <a:pt x="74" y="0"/>
                      <a:pt x="70" y="0"/>
                      <a:pt x="66" y="2"/>
                    </a:cubicBezTo>
                    <a:cubicBezTo>
                      <a:pt x="8" y="36"/>
                      <a:pt x="8" y="36"/>
                      <a:pt x="8" y="36"/>
                    </a:cubicBezTo>
                    <a:cubicBezTo>
                      <a:pt x="0" y="35"/>
                      <a:pt x="0" y="35"/>
                      <a:pt x="0" y="35"/>
                    </a:cubicBezTo>
                    <a:cubicBezTo>
                      <a:pt x="0" y="43"/>
                      <a:pt x="0" y="43"/>
                      <a:pt x="0" y="43"/>
                    </a:cubicBezTo>
                    <a:cubicBezTo>
                      <a:pt x="0" y="43"/>
                      <a:pt x="0" y="43"/>
                      <a:pt x="0" y="43"/>
                    </a:cubicBezTo>
                    <a:cubicBezTo>
                      <a:pt x="0" y="44"/>
                      <a:pt x="1" y="45"/>
                      <a:pt x="2" y="45"/>
                    </a:cubicBezTo>
                    <a:cubicBezTo>
                      <a:pt x="96" y="99"/>
                      <a:pt x="96" y="99"/>
                      <a:pt x="96" y="99"/>
                    </a:cubicBezTo>
                    <a:cubicBezTo>
                      <a:pt x="98" y="101"/>
                      <a:pt x="103" y="100"/>
                      <a:pt x="106" y="99"/>
                    </a:cubicBezTo>
                    <a:cubicBezTo>
                      <a:pt x="169" y="62"/>
                      <a:pt x="169" y="62"/>
                      <a:pt x="169" y="62"/>
                    </a:cubicBezTo>
                    <a:cubicBezTo>
                      <a:pt x="171" y="61"/>
                      <a:pt x="172" y="60"/>
                      <a:pt x="172" y="59"/>
                    </a:cubicBezTo>
                    <a:cubicBezTo>
                      <a:pt x="172" y="59"/>
                      <a:pt x="172" y="59"/>
                      <a:pt x="172" y="59"/>
                    </a:cubicBezTo>
                    <a:lnTo>
                      <a:pt x="172" y="51"/>
                    </a:lnTo>
                    <a:close/>
                  </a:path>
                </a:pathLst>
              </a:custGeom>
              <a:solidFill>
                <a:srgbClr val="173D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7" name="ïṧḻidè">
                <a:extLst>
                  <a:ext uri="{FF2B5EF4-FFF2-40B4-BE49-F238E27FC236}">
                    <a16:creationId xmlns:a16="http://schemas.microsoft.com/office/drawing/2014/main" xmlns="" id="{7CD60983-983A-4D73-8392-FF8826B7F9C8}"/>
                  </a:ext>
                </a:extLst>
              </p:cNvPr>
              <p:cNvSpPr/>
              <p:nvPr/>
            </p:nvSpPr>
            <p:spPr bwMode="auto">
              <a:xfrm>
                <a:off x="3983832" y="2767107"/>
                <a:ext cx="395057" cy="294560"/>
              </a:xfrm>
              <a:custGeom>
                <a:avLst/>
                <a:gdLst>
                  <a:gd name="T0" fmla="*/ 110 w 110"/>
                  <a:gd name="T1" fmla="*/ 3 h 82"/>
                  <a:gd name="T2" fmla="*/ 104 w 110"/>
                  <a:gd name="T3" fmla="*/ 0 h 82"/>
                  <a:gd name="T4" fmla="*/ 40 w 110"/>
                  <a:gd name="T5" fmla="*/ 0 h 82"/>
                  <a:gd name="T6" fmla="*/ 8 w 110"/>
                  <a:gd name="T7" fmla="*/ 18 h 82"/>
                  <a:gd name="T8" fmla="*/ 0 w 110"/>
                  <a:gd name="T9" fmla="*/ 17 h 82"/>
                  <a:gd name="T10" fmla="*/ 0 w 110"/>
                  <a:gd name="T11" fmla="*/ 25 h 82"/>
                  <a:gd name="T12" fmla="*/ 0 w 110"/>
                  <a:gd name="T13" fmla="*/ 25 h 82"/>
                  <a:gd name="T14" fmla="*/ 2 w 110"/>
                  <a:gd name="T15" fmla="*/ 27 h 82"/>
                  <a:gd name="T16" fmla="*/ 96 w 110"/>
                  <a:gd name="T17" fmla="*/ 81 h 82"/>
                  <a:gd name="T18" fmla="*/ 101 w 110"/>
                  <a:gd name="T19" fmla="*/ 82 h 82"/>
                  <a:gd name="T20" fmla="*/ 110 w 110"/>
                  <a:gd name="T21" fmla="*/ 3 h 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10" h="82">
                    <a:moveTo>
                      <a:pt x="110" y="3"/>
                    </a:moveTo>
                    <a:cubicBezTo>
                      <a:pt x="104" y="0"/>
                      <a:pt x="104" y="0"/>
                      <a:pt x="104" y="0"/>
                    </a:cubicBezTo>
                    <a:cubicBezTo>
                      <a:pt x="40" y="0"/>
                      <a:pt x="40" y="0"/>
                      <a:pt x="40" y="0"/>
                    </a:cubicBezTo>
                    <a:cubicBezTo>
                      <a:pt x="8" y="18"/>
                      <a:pt x="8" y="18"/>
                      <a:pt x="8" y="18"/>
                    </a:cubicBezTo>
                    <a:cubicBezTo>
                      <a:pt x="0" y="17"/>
                      <a:pt x="0" y="17"/>
                      <a:pt x="0" y="17"/>
                    </a:cubicBezTo>
                    <a:cubicBezTo>
                      <a:pt x="0" y="25"/>
                      <a:pt x="0" y="25"/>
                      <a:pt x="0" y="25"/>
                    </a:cubicBezTo>
                    <a:cubicBezTo>
                      <a:pt x="0" y="25"/>
                      <a:pt x="0" y="25"/>
                      <a:pt x="0" y="25"/>
                    </a:cubicBezTo>
                    <a:cubicBezTo>
                      <a:pt x="0" y="26"/>
                      <a:pt x="1" y="27"/>
                      <a:pt x="2" y="27"/>
                    </a:cubicBezTo>
                    <a:cubicBezTo>
                      <a:pt x="96" y="81"/>
                      <a:pt x="96" y="81"/>
                      <a:pt x="96" y="81"/>
                    </a:cubicBezTo>
                    <a:cubicBezTo>
                      <a:pt x="97" y="82"/>
                      <a:pt x="99" y="82"/>
                      <a:pt x="101" y="82"/>
                    </a:cubicBezTo>
                    <a:lnTo>
                      <a:pt x="110" y="3"/>
                    </a:lnTo>
                    <a:close/>
                  </a:path>
                </a:pathLst>
              </a:custGeom>
              <a:solidFill>
                <a:srgbClr val="396C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8" name="ïsļiḋê">
                <a:extLst>
                  <a:ext uri="{FF2B5EF4-FFF2-40B4-BE49-F238E27FC236}">
                    <a16:creationId xmlns:a16="http://schemas.microsoft.com/office/drawing/2014/main" xmlns="" id="{5BB69B9B-BC82-4A5D-9B30-68019B93D920}"/>
                  </a:ext>
                </a:extLst>
              </p:cNvPr>
              <p:cNvSpPr/>
              <p:nvPr/>
            </p:nvSpPr>
            <p:spPr bwMode="auto">
              <a:xfrm>
                <a:off x="3983832" y="2827751"/>
                <a:ext cx="13862" cy="39853"/>
              </a:xfrm>
              <a:custGeom>
                <a:avLst/>
                <a:gdLst>
                  <a:gd name="T0" fmla="*/ 4 w 4"/>
                  <a:gd name="T1" fmla="*/ 0 h 11"/>
                  <a:gd name="T2" fmla="*/ 0 w 4"/>
                  <a:gd name="T3" fmla="*/ 0 h 11"/>
                  <a:gd name="T4" fmla="*/ 0 w 4"/>
                  <a:gd name="T5" fmla="*/ 8 h 11"/>
                  <a:gd name="T6" fmla="*/ 0 w 4"/>
                  <a:gd name="T7" fmla="*/ 8 h 11"/>
                  <a:gd name="T8" fmla="*/ 2 w 4"/>
                  <a:gd name="T9" fmla="*/ 10 h 11"/>
                  <a:gd name="T10" fmla="*/ 4 w 4"/>
                  <a:gd name="T11" fmla="*/ 11 h 11"/>
                  <a:gd name="T12" fmla="*/ 4 w 4"/>
                  <a:gd name="T13" fmla="*/ 0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" h="11">
                    <a:moveTo>
                      <a:pt x="4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8"/>
                      <a:pt x="0" y="8"/>
                      <a:pt x="0" y="8"/>
                    </a:cubicBezTo>
                    <a:cubicBezTo>
                      <a:pt x="0" y="8"/>
                      <a:pt x="0" y="8"/>
                      <a:pt x="0" y="8"/>
                    </a:cubicBezTo>
                    <a:cubicBezTo>
                      <a:pt x="0" y="9"/>
                      <a:pt x="1" y="10"/>
                      <a:pt x="2" y="10"/>
                    </a:cubicBezTo>
                    <a:cubicBezTo>
                      <a:pt x="4" y="11"/>
                      <a:pt x="4" y="11"/>
                      <a:pt x="4" y="11"/>
                    </a:cubicBezTo>
                    <a:lnTo>
                      <a:pt x="4" y="0"/>
                    </a:lnTo>
                    <a:close/>
                  </a:path>
                </a:pathLst>
              </a:custGeom>
              <a:solidFill>
                <a:srgbClr val="5793C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9" name="íṡḷîde">
                <a:extLst>
                  <a:ext uri="{FF2B5EF4-FFF2-40B4-BE49-F238E27FC236}">
                    <a16:creationId xmlns:a16="http://schemas.microsoft.com/office/drawing/2014/main" xmlns="" id="{85127230-A933-4B5B-920E-6D8DDFA7FFF5}"/>
                  </a:ext>
                </a:extLst>
              </p:cNvPr>
              <p:cNvSpPr/>
              <p:nvPr/>
            </p:nvSpPr>
            <p:spPr bwMode="auto">
              <a:xfrm>
                <a:off x="4328640" y="3011418"/>
                <a:ext cx="32922" cy="50249"/>
              </a:xfrm>
              <a:custGeom>
                <a:avLst/>
                <a:gdLst>
                  <a:gd name="T0" fmla="*/ 0 w 9"/>
                  <a:gd name="T1" fmla="*/ 14 h 14"/>
                  <a:gd name="T2" fmla="*/ 9 w 9"/>
                  <a:gd name="T3" fmla="*/ 13 h 14"/>
                  <a:gd name="T4" fmla="*/ 9 w 9"/>
                  <a:gd name="T5" fmla="*/ 0 h 14"/>
                  <a:gd name="T6" fmla="*/ 0 w 9"/>
                  <a:gd name="T7" fmla="*/ 0 h 14"/>
                  <a:gd name="T8" fmla="*/ 0 w 9"/>
                  <a:gd name="T9" fmla="*/ 14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" h="14">
                    <a:moveTo>
                      <a:pt x="0" y="14"/>
                    </a:moveTo>
                    <a:cubicBezTo>
                      <a:pt x="3" y="14"/>
                      <a:pt x="7" y="14"/>
                      <a:pt x="9" y="13"/>
                    </a:cubicBezTo>
                    <a:cubicBezTo>
                      <a:pt x="9" y="0"/>
                      <a:pt x="9" y="0"/>
                      <a:pt x="9" y="0"/>
                    </a:cubicBezTo>
                    <a:cubicBezTo>
                      <a:pt x="0" y="0"/>
                      <a:pt x="0" y="0"/>
                      <a:pt x="0" y="0"/>
                    </a:cubicBezTo>
                    <a:lnTo>
                      <a:pt x="0" y="14"/>
                    </a:lnTo>
                    <a:close/>
                  </a:path>
                </a:pathLst>
              </a:custGeom>
              <a:solidFill>
                <a:srgbClr val="274F8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0" name="ïSlîďé">
                <a:extLst>
                  <a:ext uri="{FF2B5EF4-FFF2-40B4-BE49-F238E27FC236}">
                    <a16:creationId xmlns:a16="http://schemas.microsoft.com/office/drawing/2014/main" xmlns="" id="{B15F166B-906E-459B-85B0-6D35E491C2DF}"/>
                  </a:ext>
                </a:extLst>
              </p:cNvPr>
              <p:cNvSpPr/>
              <p:nvPr/>
            </p:nvSpPr>
            <p:spPr bwMode="auto">
              <a:xfrm>
                <a:off x="3983832" y="2677006"/>
                <a:ext cx="622042" cy="360403"/>
              </a:xfrm>
              <a:custGeom>
                <a:avLst/>
                <a:gdLst>
                  <a:gd name="T0" fmla="*/ 96 w 173"/>
                  <a:gd name="T1" fmla="*/ 98 h 100"/>
                  <a:gd name="T2" fmla="*/ 2 w 173"/>
                  <a:gd name="T3" fmla="*/ 45 h 100"/>
                  <a:gd name="T4" fmla="*/ 3 w 173"/>
                  <a:gd name="T5" fmla="*/ 39 h 100"/>
                  <a:gd name="T6" fmla="*/ 66 w 173"/>
                  <a:gd name="T7" fmla="*/ 2 h 100"/>
                  <a:gd name="T8" fmla="*/ 77 w 173"/>
                  <a:gd name="T9" fmla="*/ 2 h 100"/>
                  <a:gd name="T10" fmla="*/ 170 w 173"/>
                  <a:gd name="T11" fmla="*/ 55 h 100"/>
                  <a:gd name="T12" fmla="*/ 169 w 173"/>
                  <a:gd name="T13" fmla="*/ 61 h 100"/>
                  <a:gd name="T14" fmla="*/ 106 w 173"/>
                  <a:gd name="T15" fmla="*/ 98 h 100"/>
                  <a:gd name="T16" fmla="*/ 96 w 173"/>
                  <a:gd name="T17" fmla="*/ 98 h 1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73" h="100">
                    <a:moveTo>
                      <a:pt x="96" y="98"/>
                    </a:moveTo>
                    <a:cubicBezTo>
                      <a:pt x="2" y="45"/>
                      <a:pt x="2" y="45"/>
                      <a:pt x="2" y="45"/>
                    </a:cubicBezTo>
                    <a:cubicBezTo>
                      <a:pt x="0" y="43"/>
                      <a:pt x="0" y="40"/>
                      <a:pt x="3" y="39"/>
                    </a:cubicBezTo>
                    <a:cubicBezTo>
                      <a:pt x="66" y="2"/>
                      <a:pt x="66" y="2"/>
                      <a:pt x="66" y="2"/>
                    </a:cubicBezTo>
                    <a:cubicBezTo>
                      <a:pt x="70" y="0"/>
                      <a:pt x="74" y="0"/>
                      <a:pt x="77" y="2"/>
                    </a:cubicBezTo>
                    <a:cubicBezTo>
                      <a:pt x="170" y="55"/>
                      <a:pt x="170" y="55"/>
                      <a:pt x="170" y="55"/>
                    </a:cubicBezTo>
                    <a:cubicBezTo>
                      <a:pt x="173" y="57"/>
                      <a:pt x="172" y="60"/>
                      <a:pt x="169" y="61"/>
                    </a:cubicBezTo>
                    <a:cubicBezTo>
                      <a:pt x="106" y="98"/>
                      <a:pt x="106" y="98"/>
                      <a:pt x="106" y="98"/>
                    </a:cubicBezTo>
                    <a:cubicBezTo>
                      <a:pt x="103" y="100"/>
                      <a:pt x="98" y="100"/>
                      <a:pt x="96" y="98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1" name="iṥḷîde">
                <a:extLst>
                  <a:ext uri="{FF2B5EF4-FFF2-40B4-BE49-F238E27FC236}">
                    <a16:creationId xmlns:a16="http://schemas.microsoft.com/office/drawing/2014/main" xmlns="" id="{C5B3C0F2-6882-423E-A300-C44C9D628748}"/>
                  </a:ext>
                </a:extLst>
              </p:cNvPr>
              <p:cNvSpPr/>
              <p:nvPr/>
            </p:nvSpPr>
            <p:spPr bwMode="auto">
              <a:xfrm>
                <a:off x="4034080" y="2748047"/>
                <a:ext cx="450503" cy="259906"/>
              </a:xfrm>
              <a:custGeom>
                <a:avLst/>
                <a:gdLst>
                  <a:gd name="T0" fmla="*/ 80 w 125"/>
                  <a:gd name="T1" fmla="*/ 70 h 72"/>
                  <a:gd name="T2" fmla="*/ 2 w 125"/>
                  <a:gd name="T3" fmla="*/ 25 h 72"/>
                  <a:gd name="T4" fmla="*/ 3 w 125"/>
                  <a:gd name="T5" fmla="*/ 21 h 72"/>
                  <a:gd name="T6" fmla="*/ 37 w 125"/>
                  <a:gd name="T7" fmla="*/ 1 h 72"/>
                  <a:gd name="T8" fmla="*/ 46 w 125"/>
                  <a:gd name="T9" fmla="*/ 1 h 72"/>
                  <a:gd name="T10" fmla="*/ 123 w 125"/>
                  <a:gd name="T11" fmla="*/ 46 h 72"/>
                  <a:gd name="T12" fmla="*/ 123 w 125"/>
                  <a:gd name="T13" fmla="*/ 51 h 72"/>
                  <a:gd name="T14" fmla="*/ 88 w 125"/>
                  <a:gd name="T15" fmla="*/ 70 h 72"/>
                  <a:gd name="T16" fmla="*/ 80 w 125"/>
                  <a:gd name="T17" fmla="*/ 70 h 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25" h="72">
                    <a:moveTo>
                      <a:pt x="80" y="70"/>
                    </a:moveTo>
                    <a:cubicBezTo>
                      <a:pt x="2" y="25"/>
                      <a:pt x="2" y="25"/>
                      <a:pt x="2" y="25"/>
                    </a:cubicBezTo>
                    <a:cubicBezTo>
                      <a:pt x="0" y="24"/>
                      <a:pt x="0" y="22"/>
                      <a:pt x="3" y="21"/>
                    </a:cubicBezTo>
                    <a:cubicBezTo>
                      <a:pt x="37" y="1"/>
                      <a:pt x="37" y="1"/>
                      <a:pt x="37" y="1"/>
                    </a:cubicBezTo>
                    <a:cubicBezTo>
                      <a:pt x="40" y="0"/>
                      <a:pt x="43" y="0"/>
                      <a:pt x="46" y="1"/>
                    </a:cubicBezTo>
                    <a:cubicBezTo>
                      <a:pt x="123" y="46"/>
                      <a:pt x="123" y="46"/>
                      <a:pt x="123" y="46"/>
                    </a:cubicBezTo>
                    <a:cubicBezTo>
                      <a:pt x="125" y="47"/>
                      <a:pt x="125" y="49"/>
                      <a:pt x="123" y="51"/>
                    </a:cubicBezTo>
                    <a:cubicBezTo>
                      <a:pt x="88" y="70"/>
                      <a:pt x="88" y="70"/>
                      <a:pt x="88" y="70"/>
                    </a:cubicBezTo>
                    <a:cubicBezTo>
                      <a:pt x="86" y="71"/>
                      <a:pt x="82" y="72"/>
                      <a:pt x="80" y="70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2" name="ïSļïďe">
                <a:extLst>
                  <a:ext uri="{FF2B5EF4-FFF2-40B4-BE49-F238E27FC236}">
                    <a16:creationId xmlns:a16="http://schemas.microsoft.com/office/drawing/2014/main" xmlns="" id="{14F767DF-CC90-479E-99E4-910D7EE4C54A}"/>
                  </a:ext>
                </a:extLst>
              </p:cNvPr>
              <p:cNvSpPr/>
              <p:nvPr/>
            </p:nvSpPr>
            <p:spPr bwMode="auto">
              <a:xfrm>
                <a:off x="4228143" y="2651015"/>
                <a:ext cx="83170" cy="155943"/>
              </a:xfrm>
              <a:custGeom>
                <a:avLst/>
                <a:gdLst>
                  <a:gd name="T0" fmla="*/ 2 w 23"/>
                  <a:gd name="T1" fmla="*/ 7 h 43"/>
                  <a:gd name="T2" fmla="*/ 1 w 23"/>
                  <a:gd name="T3" fmla="*/ 14 h 43"/>
                  <a:gd name="T4" fmla="*/ 2 w 23"/>
                  <a:gd name="T5" fmla="*/ 30 h 43"/>
                  <a:gd name="T6" fmla="*/ 3 w 23"/>
                  <a:gd name="T7" fmla="*/ 36 h 43"/>
                  <a:gd name="T8" fmla="*/ 9 w 23"/>
                  <a:gd name="T9" fmla="*/ 42 h 43"/>
                  <a:gd name="T10" fmla="*/ 9 w 23"/>
                  <a:gd name="T11" fmla="*/ 42 h 43"/>
                  <a:gd name="T12" fmla="*/ 14 w 23"/>
                  <a:gd name="T13" fmla="*/ 38 h 43"/>
                  <a:gd name="T14" fmla="*/ 16 w 23"/>
                  <a:gd name="T15" fmla="*/ 24 h 43"/>
                  <a:gd name="T16" fmla="*/ 21 w 23"/>
                  <a:gd name="T17" fmla="*/ 29 h 43"/>
                  <a:gd name="T18" fmla="*/ 15 w 23"/>
                  <a:gd name="T19" fmla="*/ 8 h 43"/>
                  <a:gd name="T20" fmla="*/ 2 w 23"/>
                  <a:gd name="T21" fmla="*/ 7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3" h="43">
                    <a:moveTo>
                      <a:pt x="2" y="7"/>
                    </a:moveTo>
                    <a:cubicBezTo>
                      <a:pt x="1" y="14"/>
                      <a:pt x="1" y="14"/>
                      <a:pt x="1" y="14"/>
                    </a:cubicBezTo>
                    <a:cubicBezTo>
                      <a:pt x="0" y="19"/>
                      <a:pt x="0" y="25"/>
                      <a:pt x="2" y="30"/>
                    </a:cubicBezTo>
                    <a:cubicBezTo>
                      <a:pt x="3" y="36"/>
                      <a:pt x="3" y="36"/>
                      <a:pt x="3" y="36"/>
                    </a:cubicBezTo>
                    <a:cubicBezTo>
                      <a:pt x="3" y="39"/>
                      <a:pt x="6" y="41"/>
                      <a:pt x="9" y="42"/>
                    </a:cubicBezTo>
                    <a:cubicBezTo>
                      <a:pt x="9" y="42"/>
                      <a:pt x="9" y="42"/>
                      <a:pt x="9" y="42"/>
                    </a:cubicBezTo>
                    <a:cubicBezTo>
                      <a:pt x="12" y="43"/>
                      <a:pt x="14" y="41"/>
                      <a:pt x="14" y="38"/>
                    </a:cubicBezTo>
                    <a:cubicBezTo>
                      <a:pt x="16" y="24"/>
                      <a:pt x="16" y="24"/>
                      <a:pt x="16" y="24"/>
                    </a:cubicBezTo>
                    <a:cubicBezTo>
                      <a:pt x="16" y="24"/>
                      <a:pt x="19" y="29"/>
                      <a:pt x="21" y="29"/>
                    </a:cubicBezTo>
                    <a:cubicBezTo>
                      <a:pt x="23" y="29"/>
                      <a:pt x="19" y="15"/>
                      <a:pt x="15" y="8"/>
                    </a:cubicBezTo>
                    <a:cubicBezTo>
                      <a:pt x="11" y="0"/>
                      <a:pt x="2" y="7"/>
                      <a:pt x="2" y="7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3" name="iṧľîďè">
                <a:extLst>
                  <a:ext uri="{FF2B5EF4-FFF2-40B4-BE49-F238E27FC236}">
                    <a16:creationId xmlns:a16="http://schemas.microsoft.com/office/drawing/2014/main" xmlns="" id="{AA6834B2-568D-4BD7-B23B-150B38D38152}"/>
                  </a:ext>
                </a:extLst>
              </p:cNvPr>
              <p:cNvSpPr/>
              <p:nvPr/>
            </p:nvSpPr>
            <p:spPr bwMode="auto">
              <a:xfrm>
                <a:off x="4214281" y="2236899"/>
                <a:ext cx="136884" cy="443573"/>
              </a:xfrm>
              <a:custGeom>
                <a:avLst/>
                <a:gdLst>
                  <a:gd name="T0" fmla="*/ 38 w 38"/>
                  <a:gd name="T1" fmla="*/ 20 h 123"/>
                  <a:gd name="T2" fmla="*/ 28 w 38"/>
                  <a:gd name="T3" fmla="*/ 40 h 123"/>
                  <a:gd name="T4" fmla="*/ 24 w 38"/>
                  <a:gd name="T5" fmla="*/ 55 h 123"/>
                  <a:gd name="T6" fmla="*/ 19 w 38"/>
                  <a:gd name="T7" fmla="*/ 123 h 123"/>
                  <a:gd name="T8" fmla="*/ 6 w 38"/>
                  <a:gd name="T9" fmla="*/ 122 h 123"/>
                  <a:gd name="T10" fmla="*/ 0 w 38"/>
                  <a:gd name="T11" fmla="*/ 46 h 123"/>
                  <a:gd name="T12" fmla="*/ 0 w 38"/>
                  <a:gd name="T13" fmla="*/ 39 h 123"/>
                  <a:gd name="T14" fmla="*/ 7 w 38"/>
                  <a:gd name="T15" fmla="*/ 0 h 123"/>
                  <a:gd name="T16" fmla="*/ 38 w 38"/>
                  <a:gd name="T17" fmla="*/ 20 h 1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8" h="123">
                    <a:moveTo>
                      <a:pt x="38" y="20"/>
                    </a:moveTo>
                    <a:cubicBezTo>
                      <a:pt x="28" y="40"/>
                      <a:pt x="28" y="40"/>
                      <a:pt x="28" y="40"/>
                    </a:cubicBezTo>
                    <a:cubicBezTo>
                      <a:pt x="25" y="44"/>
                      <a:pt x="24" y="50"/>
                      <a:pt x="24" y="55"/>
                    </a:cubicBezTo>
                    <a:cubicBezTo>
                      <a:pt x="19" y="123"/>
                      <a:pt x="19" y="123"/>
                      <a:pt x="19" y="123"/>
                    </a:cubicBezTo>
                    <a:cubicBezTo>
                      <a:pt x="6" y="122"/>
                      <a:pt x="6" y="122"/>
                      <a:pt x="6" y="122"/>
                    </a:cubicBezTo>
                    <a:cubicBezTo>
                      <a:pt x="0" y="46"/>
                      <a:pt x="0" y="46"/>
                      <a:pt x="0" y="46"/>
                    </a:cubicBezTo>
                    <a:cubicBezTo>
                      <a:pt x="0" y="44"/>
                      <a:pt x="0" y="41"/>
                      <a:pt x="0" y="39"/>
                    </a:cubicBezTo>
                    <a:cubicBezTo>
                      <a:pt x="7" y="0"/>
                      <a:pt x="7" y="0"/>
                      <a:pt x="7" y="0"/>
                    </a:cubicBezTo>
                    <a:lnTo>
                      <a:pt x="38" y="20"/>
                    </a:ln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4" name="îṩḻîḍé">
                <a:extLst>
                  <a:ext uri="{FF2B5EF4-FFF2-40B4-BE49-F238E27FC236}">
                    <a16:creationId xmlns:a16="http://schemas.microsoft.com/office/drawing/2014/main" xmlns="" id="{6091FDDF-25AA-4434-A579-8B827820C034}"/>
                  </a:ext>
                </a:extLst>
              </p:cNvPr>
              <p:cNvSpPr/>
              <p:nvPr/>
            </p:nvSpPr>
            <p:spPr bwMode="auto">
              <a:xfrm>
                <a:off x="3957841" y="2533191"/>
                <a:ext cx="381195" cy="518079"/>
              </a:xfrm>
              <a:custGeom>
                <a:avLst/>
                <a:gdLst>
                  <a:gd name="T0" fmla="*/ 99 w 106"/>
                  <a:gd name="T1" fmla="*/ 144 h 144"/>
                  <a:gd name="T2" fmla="*/ 92 w 106"/>
                  <a:gd name="T3" fmla="*/ 133 h 144"/>
                  <a:gd name="T4" fmla="*/ 9 w 106"/>
                  <a:gd name="T5" fmla="*/ 86 h 144"/>
                  <a:gd name="T6" fmla="*/ 4 w 106"/>
                  <a:gd name="T7" fmla="*/ 77 h 144"/>
                  <a:gd name="T8" fmla="*/ 5 w 106"/>
                  <a:gd name="T9" fmla="*/ 9 h 144"/>
                  <a:gd name="T10" fmla="*/ 0 w 106"/>
                  <a:gd name="T11" fmla="*/ 3 h 144"/>
                  <a:gd name="T12" fmla="*/ 4 w 106"/>
                  <a:gd name="T13" fmla="*/ 1 h 144"/>
                  <a:gd name="T14" fmla="*/ 4 w 106"/>
                  <a:gd name="T15" fmla="*/ 1 h 144"/>
                  <a:gd name="T16" fmla="*/ 8 w 106"/>
                  <a:gd name="T17" fmla="*/ 1 h 144"/>
                  <a:gd name="T18" fmla="*/ 101 w 106"/>
                  <a:gd name="T19" fmla="*/ 55 h 144"/>
                  <a:gd name="T20" fmla="*/ 106 w 106"/>
                  <a:gd name="T21" fmla="*/ 64 h 144"/>
                  <a:gd name="T22" fmla="*/ 105 w 106"/>
                  <a:gd name="T23" fmla="*/ 137 h 144"/>
                  <a:gd name="T24" fmla="*/ 104 w 106"/>
                  <a:gd name="T25" fmla="*/ 141 h 144"/>
                  <a:gd name="T26" fmla="*/ 104 w 106"/>
                  <a:gd name="T27" fmla="*/ 141 h 144"/>
                  <a:gd name="T28" fmla="*/ 99 w 106"/>
                  <a:gd name="T29" fmla="*/ 144 h 1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06" h="144">
                    <a:moveTo>
                      <a:pt x="99" y="144"/>
                    </a:moveTo>
                    <a:cubicBezTo>
                      <a:pt x="92" y="133"/>
                      <a:pt x="92" y="133"/>
                      <a:pt x="92" y="133"/>
                    </a:cubicBezTo>
                    <a:cubicBezTo>
                      <a:pt x="9" y="86"/>
                      <a:pt x="9" y="86"/>
                      <a:pt x="9" y="86"/>
                    </a:cubicBezTo>
                    <a:cubicBezTo>
                      <a:pt x="7" y="84"/>
                      <a:pt x="4" y="80"/>
                      <a:pt x="4" y="77"/>
                    </a:cubicBezTo>
                    <a:cubicBezTo>
                      <a:pt x="5" y="9"/>
                      <a:pt x="5" y="9"/>
                      <a:pt x="5" y="9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5" y="0"/>
                      <a:pt x="6" y="0"/>
                      <a:pt x="8" y="1"/>
                    </a:cubicBezTo>
                    <a:cubicBezTo>
                      <a:pt x="101" y="55"/>
                      <a:pt x="101" y="55"/>
                      <a:pt x="101" y="55"/>
                    </a:cubicBezTo>
                    <a:cubicBezTo>
                      <a:pt x="103" y="56"/>
                      <a:pt x="106" y="60"/>
                      <a:pt x="106" y="64"/>
                    </a:cubicBezTo>
                    <a:cubicBezTo>
                      <a:pt x="105" y="137"/>
                      <a:pt x="105" y="137"/>
                      <a:pt x="105" y="137"/>
                    </a:cubicBezTo>
                    <a:cubicBezTo>
                      <a:pt x="105" y="139"/>
                      <a:pt x="105" y="141"/>
                      <a:pt x="104" y="141"/>
                    </a:cubicBezTo>
                    <a:cubicBezTo>
                      <a:pt x="104" y="141"/>
                      <a:pt x="104" y="141"/>
                      <a:pt x="104" y="141"/>
                    </a:cubicBezTo>
                    <a:lnTo>
                      <a:pt x="99" y="144"/>
                    </a:lnTo>
                    <a:close/>
                  </a:path>
                </a:pathLst>
              </a:custGeom>
              <a:solidFill>
                <a:srgbClr val="173D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5" name="ïṩḷiďê">
                <a:extLst>
                  <a:ext uri="{FF2B5EF4-FFF2-40B4-BE49-F238E27FC236}">
                    <a16:creationId xmlns:a16="http://schemas.microsoft.com/office/drawing/2014/main" xmlns="" id="{3DD043D4-DBEA-4543-A7D2-25102EFB34A0}"/>
                  </a:ext>
                </a:extLst>
              </p:cNvPr>
              <p:cNvSpPr/>
              <p:nvPr/>
            </p:nvSpPr>
            <p:spPr bwMode="auto">
              <a:xfrm>
                <a:off x="3957841" y="2533191"/>
                <a:ext cx="374264" cy="377730"/>
              </a:xfrm>
              <a:custGeom>
                <a:avLst/>
                <a:gdLst>
                  <a:gd name="T0" fmla="*/ 42 w 104"/>
                  <a:gd name="T1" fmla="*/ 105 h 105"/>
                  <a:gd name="T2" fmla="*/ 37 w 104"/>
                  <a:gd name="T3" fmla="*/ 102 h 105"/>
                  <a:gd name="T4" fmla="*/ 5 w 104"/>
                  <a:gd name="T5" fmla="*/ 46 h 105"/>
                  <a:gd name="T6" fmla="*/ 5 w 104"/>
                  <a:gd name="T7" fmla="*/ 9 h 105"/>
                  <a:gd name="T8" fmla="*/ 0 w 104"/>
                  <a:gd name="T9" fmla="*/ 3 h 105"/>
                  <a:gd name="T10" fmla="*/ 4 w 104"/>
                  <a:gd name="T11" fmla="*/ 1 h 105"/>
                  <a:gd name="T12" fmla="*/ 4 w 104"/>
                  <a:gd name="T13" fmla="*/ 1 h 105"/>
                  <a:gd name="T14" fmla="*/ 8 w 104"/>
                  <a:gd name="T15" fmla="*/ 1 h 105"/>
                  <a:gd name="T16" fmla="*/ 101 w 104"/>
                  <a:gd name="T17" fmla="*/ 55 h 105"/>
                  <a:gd name="T18" fmla="*/ 104 w 104"/>
                  <a:gd name="T19" fmla="*/ 59 h 105"/>
                  <a:gd name="T20" fmla="*/ 42 w 104"/>
                  <a:gd name="T21" fmla="*/ 105 h 1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04" h="105">
                    <a:moveTo>
                      <a:pt x="42" y="105"/>
                    </a:moveTo>
                    <a:cubicBezTo>
                      <a:pt x="37" y="102"/>
                      <a:pt x="37" y="102"/>
                      <a:pt x="37" y="102"/>
                    </a:cubicBezTo>
                    <a:cubicBezTo>
                      <a:pt x="5" y="46"/>
                      <a:pt x="5" y="46"/>
                      <a:pt x="5" y="46"/>
                    </a:cubicBezTo>
                    <a:cubicBezTo>
                      <a:pt x="5" y="9"/>
                      <a:pt x="5" y="9"/>
                      <a:pt x="5" y="9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5" y="0"/>
                      <a:pt x="6" y="0"/>
                      <a:pt x="8" y="1"/>
                    </a:cubicBezTo>
                    <a:cubicBezTo>
                      <a:pt x="101" y="55"/>
                      <a:pt x="101" y="55"/>
                      <a:pt x="101" y="55"/>
                    </a:cubicBezTo>
                    <a:cubicBezTo>
                      <a:pt x="102" y="56"/>
                      <a:pt x="103" y="57"/>
                      <a:pt x="104" y="59"/>
                    </a:cubicBezTo>
                    <a:lnTo>
                      <a:pt x="42" y="105"/>
                    </a:lnTo>
                    <a:close/>
                  </a:path>
                </a:pathLst>
              </a:custGeom>
              <a:solidFill>
                <a:srgbClr val="396C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6" name="ísḻídè">
                <a:extLst>
                  <a:ext uri="{FF2B5EF4-FFF2-40B4-BE49-F238E27FC236}">
                    <a16:creationId xmlns:a16="http://schemas.microsoft.com/office/drawing/2014/main" xmlns="" id="{2FD5E7A7-113C-4B69-B822-16AC383C59A5}"/>
                  </a:ext>
                </a:extLst>
              </p:cNvPr>
              <p:cNvSpPr/>
              <p:nvPr/>
            </p:nvSpPr>
            <p:spPr bwMode="auto">
              <a:xfrm>
                <a:off x="3957841" y="2533191"/>
                <a:ext cx="32922" cy="20792"/>
              </a:xfrm>
              <a:custGeom>
                <a:avLst/>
                <a:gdLst>
                  <a:gd name="T0" fmla="*/ 2 w 9"/>
                  <a:gd name="T1" fmla="*/ 6 h 6"/>
                  <a:gd name="T2" fmla="*/ 0 w 9"/>
                  <a:gd name="T3" fmla="*/ 3 h 6"/>
                  <a:gd name="T4" fmla="*/ 4 w 9"/>
                  <a:gd name="T5" fmla="*/ 1 h 6"/>
                  <a:gd name="T6" fmla="*/ 4 w 9"/>
                  <a:gd name="T7" fmla="*/ 1 h 6"/>
                  <a:gd name="T8" fmla="*/ 8 w 9"/>
                  <a:gd name="T9" fmla="*/ 1 h 6"/>
                  <a:gd name="T10" fmla="*/ 9 w 9"/>
                  <a:gd name="T11" fmla="*/ 2 h 6"/>
                  <a:gd name="T12" fmla="*/ 2 w 9"/>
                  <a:gd name="T13" fmla="*/ 6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" h="6">
                    <a:moveTo>
                      <a:pt x="2" y="6"/>
                    </a:moveTo>
                    <a:cubicBezTo>
                      <a:pt x="0" y="3"/>
                      <a:pt x="0" y="3"/>
                      <a:pt x="0" y="3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5" y="0"/>
                      <a:pt x="6" y="0"/>
                      <a:pt x="8" y="1"/>
                    </a:cubicBezTo>
                    <a:cubicBezTo>
                      <a:pt x="9" y="2"/>
                      <a:pt x="9" y="2"/>
                      <a:pt x="9" y="2"/>
                    </a:cubicBezTo>
                    <a:lnTo>
                      <a:pt x="2" y="6"/>
                    </a:lnTo>
                    <a:close/>
                  </a:path>
                </a:pathLst>
              </a:custGeom>
              <a:solidFill>
                <a:srgbClr val="5793C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7" name="îśḻíde">
                <a:extLst>
                  <a:ext uri="{FF2B5EF4-FFF2-40B4-BE49-F238E27FC236}">
                    <a16:creationId xmlns:a16="http://schemas.microsoft.com/office/drawing/2014/main" xmlns="" id="{AA7210F6-2A2D-4EB9-968A-DBD933153A82}"/>
                  </a:ext>
                </a:extLst>
              </p:cNvPr>
              <p:cNvSpPr/>
              <p:nvPr/>
            </p:nvSpPr>
            <p:spPr bwMode="auto">
              <a:xfrm>
                <a:off x="4288788" y="2730720"/>
                <a:ext cx="46784" cy="46784"/>
              </a:xfrm>
              <a:custGeom>
                <a:avLst/>
                <a:gdLst>
                  <a:gd name="T0" fmla="*/ 10 w 13"/>
                  <a:gd name="T1" fmla="*/ 0 h 13"/>
                  <a:gd name="T2" fmla="*/ 13 w 13"/>
                  <a:gd name="T3" fmla="*/ 8 h 13"/>
                  <a:gd name="T4" fmla="*/ 4 w 13"/>
                  <a:gd name="T5" fmla="*/ 13 h 13"/>
                  <a:gd name="T6" fmla="*/ 0 w 13"/>
                  <a:gd name="T7" fmla="*/ 6 h 13"/>
                  <a:gd name="T8" fmla="*/ 10 w 13"/>
                  <a:gd name="T9" fmla="*/ 0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3" h="13">
                    <a:moveTo>
                      <a:pt x="10" y="0"/>
                    </a:moveTo>
                    <a:cubicBezTo>
                      <a:pt x="12" y="2"/>
                      <a:pt x="13" y="5"/>
                      <a:pt x="13" y="8"/>
                    </a:cubicBezTo>
                    <a:cubicBezTo>
                      <a:pt x="4" y="13"/>
                      <a:pt x="4" y="13"/>
                      <a:pt x="4" y="13"/>
                    </a:cubicBezTo>
                    <a:cubicBezTo>
                      <a:pt x="0" y="6"/>
                      <a:pt x="0" y="6"/>
                      <a:pt x="0" y="6"/>
                    </a:cubicBezTo>
                    <a:lnTo>
                      <a:pt x="10" y="0"/>
                    </a:lnTo>
                    <a:close/>
                  </a:path>
                </a:pathLst>
              </a:custGeom>
              <a:solidFill>
                <a:srgbClr val="274F8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8" name="íṩľîḍe">
                <a:extLst>
                  <a:ext uri="{FF2B5EF4-FFF2-40B4-BE49-F238E27FC236}">
                    <a16:creationId xmlns:a16="http://schemas.microsoft.com/office/drawing/2014/main" xmlns="" id="{69041B39-A838-40A5-9315-B68DB54C5E57}"/>
                  </a:ext>
                </a:extLst>
              </p:cNvPr>
              <p:cNvSpPr/>
              <p:nvPr/>
            </p:nvSpPr>
            <p:spPr bwMode="auto">
              <a:xfrm>
                <a:off x="3950910" y="2540122"/>
                <a:ext cx="370799" cy="514614"/>
              </a:xfrm>
              <a:custGeom>
                <a:avLst/>
                <a:gdLst>
                  <a:gd name="T0" fmla="*/ 98 w 103"/>
                  <a:gd name="T1" fmla="*/ 55 h 143"/>
                  <a:gd name="T2" fmla="*/ 5 w 103"/>
                  <a:gd name="T3" fmla="*/ 1 h 143"/>
                  <a:gd name="T4" fmla="*/ 0 w 103"/>
                  <a:gd name="T5" fmla="*/ 5 h 143"/>
                  <a:gd name="T6" fmla="*/ 0 w 103"/>
                  <a:gd name="T7" fmla="*/ 78 h 143"/>
                  <a:gd name="T8" fmla="*/ 5 w 103"/>
                  <a:gd name="T9" fmla="*/ 87 h 143"/>
                  <a:gd name="T10" fmla="*/ 98 w 103"/>
                  <a:gd name="T11" fmla="*/ 141 h 143"/>
                  <a:gd name="T12" fmla="*/ 103 w 103"/>
                  <a:gd name="T13" fmla="*/ 138 h 143"/>
                  <a:gd name="T14" fmla="*/ 103 w 103"/>
                  <a:gd name="T15" fmla="*/ 64 h 143"/>
                  <a:gd name="T16" fmla="*/ 98 w 103"/>
                  <a:gd name="T17" fmla="*/ 55 h 1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03" h="143">
                    <a:moveTo>
                      <a:pt x="98" y="55"/>
                    </a:moveTo>
                    <a:cubicBezTo>
                      <a:pt x="5" y="1"/>
                      <a:pt x="5" y="1"/>
                      <a:pt x="5" y="1"/>
                    </a:cubicBezTo>
                    <a:cubicBezTo>
                      <a:pt x="2" y="0"/>
                      <a:pt x="0" y="1"/>
                      <a:pt x="0" y="5"/>
                    </a:cubicBezTo>
                    <a:cubicBezTo>
                      <a:pt x="0" y="78"/>
                      <a:pt x="0" y="78"/>
                      <a:pt x="0" y="78"/>
                    </a:cubicBezTo>
                    <a:cubicBezTo>
                      <a:pt x="0" y="82"/>
                      <a:pt x="2" y="86"/>
                      <a:pt x="5" y="87"/>
                    </a:cubicBezTo>
                    <a:cubicBezTo>
                      <a:pt x="98" y="141"/>
                      <a:pt x="98" y="141"/>
                      <a:pt x="98" y="141"/>
                    </a:cubicBezTo>
                    <a:cubicBezTo>
                      <a:pt x="101" y="143"/>
                      <a:pt x="103" y="141"/>
                      <a:pt x="103" y="138"/>
                    </a:cubicBezTo>
                    <a:cubicBezTo>
                      <a:pt x="103" y="64"/>
                      <a:pt x="103" y="64"/>
                      <a:pt x="103" y="64"/>
                    </a:cubicBezTo>
                    <a:cubicBezTo>
                      <a:pt x="103" y="61"/>
                      <a:pt x="101" y="57"/>
                      <a:pt x="98" y="55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9" name="îś1ïdè">
                <a:extLst>
                  <a:ext uri="{FF2B5EF4-FFF2-40B4-BE49-F238E27FC236}">
                    <a16:creationId xmlns:a16="http://schemas.microsoft.com/office/drawing/2014/main" xmlns="" id="{2446D438-82CE-4101-BA66-F5A6C3C021E3}"/>
                  </a:ext>
                </a:extLst>
              </p:cNvPr>
              <p:cNvSpPr/>
              <p:nvPr/>
            </p:nvSpPr>
            <p:spPr bwMode="auto">
              <a:xfrm>
                <a:off x="4358096" y="2751512"/>
                <a:ext cx="110893" cy="109161"/>
              </a:xfrm>
              <a:custGeom>
                <a:avLst/>
                <a:gdLst>
                  <a:gd name="T0" fmla="*/ 31 w 31"/>
                  <a:gd name="T1" fmla="*/ 11 h 30"/>
                  <a:gd name="T2" fmla="*/ 30 w 31"/>
                  <a:gd name="T3" fmla="*/ 14 h 30"/>
                  <a:gd name="T4" fmla="*/ 22 w 31"/>
                  <a:gd name="T5" fmla="*/ 22 h 30"/>
                  <a:gd name="T6" fmla="*/ 13 w 31"/>
                  <a:gd name="T7" fmla="*/ 28 h 30"/>
                  <a:gd name="T8" fmla="*/ 3 w 31"/>
                  <a:gd name="T9" fmla="*/ 28 h 30"/>
                  <a:gd name="T10" fmla="*/ 3 w 31"/>
                  <a:gd name="T11" fmla="*/ 28 h 30"/>
                  <a:gd name="T12" fmla="*/ 2 w 31"/>
                  <a:gd name="T13" fmla="*/ 19 h 30"/>
                  <a:gd name="T14" fmla="*/ 12 w 31"/>
                  <a:gd name="T15" fmla="*/ 9 h 30"/>
                  <a:gd name="T16" fmla="*/ 5 w 31"/>
                  <a:gd name="T17" fmla="*/ 12 h 30"/>
                  <a:gd name="T18" fmla="*/ 15 w 31"/>
                  <a:gd name="T19" fmla="*/ 5 h 30"/>
                  <a:gd name="T20" fmla="*/ 25 w 31"/>
                  <a:gd name="T21" fmla="*/ 0 h 30"/>
                  <a:gd name="T22" fmla="*/ 31 w 31"/>
                  <a:gd name="T23" fmla="*/ 11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1" h="30">
                    <a:moveTo>
                      <a:pt x="31" y="11"/>
                    </a:moveTo>
                    <a:cubicBezTo>
                      <a:pt x="30" y="14"/>
                      <a:pt x="30" y="14"/>
                      <a:pt x="30" y="14"/>
                    </a:cubicBezTo>
                    <a:cubicBezTo>
                      <a:pt x="28" y="17"/>
                      <a:pt x="25" y="20"/>
                      <a:pt x="22" y="22"/>
                    </a:cubicBezTo>
                    <a:cubicBezTo>
                      <a:pt x="13" y="28"/>
                      <a:pt x="13" y="28"/>
                      <a:pt x="13" y="28"/>
                    </a:cubicBezTo>
                    <a:cubicBezTo>
                      <a:pt x="10" y="30"/>
                      <a:pt x="6" y="30"/>
                      <a:pt x="3" y="28"/>
                    </a:cubicBezTo>
                    <a:cubicBezTo>
                      <a:pt x="3" y="28"/>
                      <a:pt x="3" y="28"/>
                      <a:pt x="3" y="28"/>
                    </a:cubicBezTo>
                    <a:cubicBezTo>
                      <a:pt x="0" y="26"/>
                      <a:pt x="0" y="22"/>
                      <a:pt x="2" y="19"/>
                    </a:cubicBezTo>
                    <a:cubicBezTo>
                      <a:pt x="12" y="9"/>
                      <a:pt x="12" y="9"/>
                      <a:pt x="12" y="9"/>
                    </a:cubicBezTo>
                    <a:cubicBezTo>
                      <a:pt x="12" y="9"/>
                      <a:pt x="6" y="14"/>
                      <a:pt x="5" y="12"/>
                    </a:cubicBezTo>
                    <a:cubicBezTo>
                      <a:pt x="4" y="11"/>
                      <a:pt x="10" y="5"/>
                      <a:pt x="15" y="5"/>
                    </a:cubicBezTo>
                    <a:cubicBezTo>
                      <a:pt x="20" y="4"/>
                      <a:pt x="25" y="0"/>
                      <a:pt x="25" y="0"/>
                    </a:cubicBezTo>
                    <a:lnTo>
                      <a:pt x="31" y="11"/>
                    </a:ln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50" name="îṥ1íďé">
                <a:extLst>
                  <a:ext uri="{FF2B5EF4-FFF2-40B4-BE49-F238E27FC236}">
                    <a16:creationId xmlns:a16="http://schemas.microsoft.com/office/drawing/2014/main" xmlns="" id="{B738B654-3DF9-4AD0-BDD9-DB57DC4B06D5}"/>
                  </a:ext>
                </a:extLst>
              </p:cNvPr>
              <p:cNvSpPr/>
              <p:nvPr/>
            </p:nvSpPr>
            <p:spPr bwMode="auto">
              <a:xfrm>
                <a:off x="4202153" y="1982191"/>
                <a:ext cx="256440" cy="407186"/>
              </a:xfrm>
              <a:custGeom>
                <a:avLst/>
                <a:gdLst>
                  <a:gd name="T0" fmla="*/ 50 w 71"/>
                  <a:gd name="T1" fmla="*/ 0 h 113"/>
                  <a:gd name="T2" fmla="*/ 0 w 71"/>
                  <a:gd name="T3" fmla="*/ 74 h 113"/>
                  <a:gd name="T4" fmla="*/ 42 w 71"/>
                  <a:gd name="T5" fmla="*/ 105 h 113"/>
                  <a:gd name="T6" fmla="*/ 50 w 71"/>
                  <a:gd name="T7" fmla="*/ 0 h 1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71" h="113">
                    <a:moveTo>
                      <a:pt x="50" y="0"/>
                    </a:moveTo>
                    <a:cubicBezTo>
                      <a:pt x="50" y="0"/>
                      <a:pt x="14" y="39"/>
                      <a:pt x="0" y="74"/>
                    </a:cubicBezTo>
                    <a:cubicBezTo>
                      <a:pt x="0" y="74"/>
                      <a:pt x="12" y="96"/>
                      <a:pt x="42" y="105"/>
                    </a:cubicBezTo>
                    <a:cubicBezTo>
                      <a:pt x="71" y="113"/>
                      <a:pt x="50" y="0"/>
                      <a:pt x="50" y="0"/>
                    </a:cubicBez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51" name="îṧ1îḍé">
                <a:extLst>
                  <a:ext uri="{FF2B5EF4-FFF2-40B4-BE49-F238E27FC236}">
                    <a16:creationId xmlns:a16="http://schemas.microsoft.com/office/drawing/2014/main" xmlns="" id="{C805E351-ADCB-412F-9D6C-7E8C5D2BADA9}"/>
                  </a:ext>
                </a:extLst>
              </p:cNvPr>
              <p:cNvSpPr/>
              <p:nvPr/>
            </p:nvSpPr>
            <p:spPr bwMode="auto">
              <a:xfrm>
                <a:off x="4300917" y="2151996"/>
                <a:ext cx="50249" cy="197528"/>
              </a:xfrm>
              <a:custGeom>
                <a:avLst/>
                <a:gdLst>
                  <a:gd name="T0" fmla="*/ 8 w 14"/>
                  <a:gd name="T1" fmla="*/ 55 h 55"/>
                  <a:gd name="T2" fmla="*/ 14 w 14"/>
                  <a:gd name="T3" fmla="*/ 0 h 55"/>
                  <a:gd name="T4" fmla="*/ 0 w 14"/>
                  <a:gd name="T5" fmla="*/ 52 h 55"/>
                  <a:gd name="T6" fmla="*/ 8 w 14"/>
                  <a:gd name="T7" fmla="*/ 55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4" h="55">
                    <a:moveTo>
                      <a:pt x="8" y="55"/>
                    </a:moveTo>
                    <a:cubicBezTo>
                      <a:pt x="14" y="0"/>
                      <a:pt x="14" y="0"/>
                      <a:pt x="14" y="0"/>
                    </a:cubicBezTo>
                    <a:cubicBezTo>
                      <a:pt x="0" y="52"/>
                      <a:pt x="0" y="52"/>
                      <a:pt x="0" y="52"/>
                    </a:cubicBezTo>
                    <a:cubicBezTo>
                      <a:pt x="3" y="53"/>
                      <a:pt x="5" y="54"/>
                      <a:pt x="8" y="55"/>
                    </a:cubicBezTo>
                    <a:close/>
                  </a:path>
                </a:pathLst>
              </a:custGeom>
              <a:solidFill>
                <a:srgbClr val="6614C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52" name="išḷïdé">
                <a:extLst>
                  <a:ext uri="{FF2B5EF4-FFF2-40B4-BE49-F238E27FC236}">
                    <a16:creationId xmlns:a16="http://schemas.microsoft.com/office/drawing/2014/main" xmlns="" id="{0D5AC83C-F453-4016-B283-9F3E8352712B}"/>
                  </a:ext>
                </a:extLst>
              </p:cNvPr>
              <p:cNvSpPr/>
              <p:nvPr/>
            </p:nvSpPr>
            <p:spPr bwMode="auto">
              <a:xfrm>
                <a:off x="4444732" y="1945805"/>
                <a:ext cx="67576" cy="36387"/>
              </a:xfrm>
              <a:custGeom>
                <a:avLst/>
                <a:gdLst>
                  <a:gd name="T0" fmla="*/ 9 w 19"/>
                  <a:gd name="T1" fmla="*/ 2 h 10"/>
                  <a:gd name="T2" fmla="*/ 0 w 19"/>
                  <a:gd name="T3" fmla="*/ 0 h 10"/>
                  <a:gd name="T4" fmla="*/ 11 w 19"/>
                  <a:gd name="T5" fmla="*/ 9 h 10"/>
                  <a:gd name="T6" fmla="*/ 19 w 19"/>
                  <a:gd name="T7" fmla="*/ 5 h 10"/>
                  <a:gd name="T8" fmla="*/ 9 w 19"/>
                  <a:gd name="T9" fmla="*/ 2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10">
                    <a:moveTo>
                      <a:pt x="9" y="2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4" y="7"/>
                      <a:pt x="11" y="9"/>
                    </a:cubicBezTo>
                    <a:cubicBezTo>
                      <a:pt x="17" y="10"/>
                      <a:pt x="19" y="5"/>
                      <a:pt x="19" y="5"/>
                    </a:cubicBezTo>
                    <a:lnTo>
                      <a:pt x="9" y="2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53" name="íṩlîḋe">
                <a:extLst>
                  <a:ext uri="{FF2B5EF4-FFF2-40B4-BE49-F238E27FC236}">
                    <a16:creationId xmlns:a16="http://schemas.microsoft.com/office/drawing/2014/main" xmlns="" id="{A30D2405-FF01-454B-ABD0-C2D530140966}"/>
                  </a:ext>
                </a:extLst>
              </p:cNvPr>
              <p:cNvSpPr/>
              <p:nvPr/>
            </p:nvSpPr>
            <p:spPr bwMode="auto">
              <a:xfrm>
                <a:off x="6955421" y="5116656"/>
                <a:ext cx="734667" cy="424513"/>
              </a:xfrm>
              <a:custGeom>
                <a:avLst/>
                <a:gdLst>
                  <a:gd name="T0" fmla="*/ 167 w 204"/>
                  <a:gd name="T1" fmla="*/ 97 h 118"/>
                  <a:gd name="T2" fmla="*/ 36 w 204"/>
                  <a:gd name="T3" fmla="*/ 97 h 118"/>
                  <a:gd name="T4" fmla="*/ 36 w 204"/>
                  <a:gd name="T5" fmla="*/ 21 h 118"/>
                  <a:gd name="T6" fmla="*/ 167 w 204"/>
                  <a:gd name="T7" fmla="*/ 21 h 118"/>
                  <a:gd name="T8" fmla="*/ 167 w 204"/>
                  <a:gd name="T9" fmla="*/ 97 h 1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4" h="118">
                    <a:moveTo>
                      <a:pt x="167" y="97"/>
                    </a:moveTo>
                    <a:cubicBezTo>
                      <a:pt x="131" y="118"/>
                      <a:pt x="72" y="118"/>
                      <a:pt x="36" y="97"/>
                    </a:cubicBezTo>
                    <a:cubicBezTo>
                      <a:pt x="0" y="76"/>
                      <a:pt x="0" y="42"/>
                      <a:pt x="36" y="21"/>
                    </a:cubicBezTo>
                    <a:cubicBezTo>
                      <a:pt x="72" y="0"/>
                      <a:pt x="131" y="0"/>
                      <a:pt x="167" y="21"/>
                    </a:cubicBezTo>
                    <a:cubicBezTo>
                      <a:pt x="204" y="42"/>
                      <a:pt x="204" y="76"/>
                      <a:pt x="167" y="97"/>
                    </a:cubicBezTo>
                    <a:close/>
                  </a:path>
                </a:pathLst>
              </a:custGeom>
              <a:solidFill>
                <a:srgbClr val="B2D3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54" name="is1îḍé">
                <a:extLst>
                  <a:ext uri="{FF2B5EF4-FFF2-40B4-BE49-F238E27FC236}">
                    <a16:creationId xmlns:a16="http://schemas.microsoft.com/office/drawing/2014/main" xmlns="" id="{5135AB7E-8B18-461B-BC70-FB54FE63C81E}"/>
                  </a:ext>
                </a:extLst>
              </p:cNvPr>
              <p:cNvSpPr/>
              <p:nvPr/>
            </p:nvSpPr>
            <p:spPr bwMode="auto">
              <a:xfrm>
                <a:off x="5016525" y="3411674"/>
                <a:ext cx="3224564" cy="1859193"/>
              </a:xfrm>
              <a:custGeom>
                <a:avLst/>
                <a:gdLst>
                  <a:gd name="T0" fmla="*/ 330 w 895"/>
                  <a:gd name="T1" fmla="*/ 512 h 517"/>
                  <a:gd name="T2" fmla="*/ 10 w 895"/>
                  <a:gd name="T3" fmla="*/ 327 h 517"/>
                  <a:gd name="T4" fmla="*/ 12 w 895"/>
                  <a:gd name="T5" fmla="*/ 306 h 517"/>
                  <a:gd name="T6" fmla="*/ 528 w 895"/>
                  <a:gd name="T7" fmla="*/ 7 h 517"/>
                  <a:gd name="T8" fmla="*/ 565 w 895"/>
                  <a:gd name="T9" fmla="*/ 5 h 517"/>
                  <a:gd name="T10" fmla="*/ 885 w 895"/>
                  <a:gd name="T11" fmla="*/ 190 h 517"/>
                  <a:gd name="T12" fmla="*/ 882 w 895"/>
                  <a:gd name="T13" fmla="*/ 211 h 517"/>
                  <a:gd name="T14" fmla="*/ 367 w 895"/>
                  <a:gd name="T15" fmla="*/ 510 h 517"/>
                  <a:gd name="T16" fmla="*/ 330 w 895"/>
                  <a:gd name="T17" fmla="*/ 512 h 5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95" h="517">
                    <a:moveTo>
                      <a:pt x="330" y="512"/>
                    </a:moveTo>
                    <a:cubicBezTo>
                      <a:pt x="10" y="327"/>
                      <a:pt x="10" y="327"/>
                      <a:pt x="10" y="327"/>
                    </a:cubicBezTo>
                    <a:cubicBezTo>
                      <a:pt x="0" y="322"/>
                      <a:pt x="1" y="312"/>
                      <a:pt x="12" y="306"/>
                    </a:cubicBezTo>
                    <a:cubicBezTo>
                      <a:pt x="528" y="7"/>
                      <a:pt x="528" y="7"/>
                      <a:pt x="528" y="7"/>
                    </a:cubicBezTo>
                    <a:cubicBezTo>
                      <a:pt x="539" y="0"/>
                      <a:pt x="556" y="0"/>
                      <a:pt x="565" y="5"/>
                    </a:cubicBezTo>
                    <a:cubicBezTo>
                      <a:pt x="885" y="190"/>
                      <a:pt x="885" y="190"/>
                      <a:pt x="885" y="190"/>
                    </a:cubicBezTo>
                    <a:cubicBezTo>
                      <a:pt x="895" y="195"/>
                      <a:pt x="893" y="205"/>
                      <a:pt x="882" y="211"/>
                    </a:cubicBezTo>
                    <a:cubicBezTo>
                      <a:pt x="367" y="510"/>
                      <a:pt x="367" y="510"/>
                      <a:pt x="367" y="510"/>
                    </a:cubicBezTo>
                    <a:cubicBezTo>
                      <a:pt x="356" y="517"/>
                      <a:pt x="339" y="517"/>
                      <a:pt x="330" y="512"/>
                    </a:cubicBezTo>
                    <a:close/>
                  </a:path>
                </a:pathLst>
              </a:custGeom>
              <a:solidFill>
                <a:srgbClr val="B2D3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55" name="ïṩ1îḑé">
                <a:extLst>
                  <a:ext uri="{FF2B5EF4-FFF2-40B4-BE49-F238E27FC236}">
                    <a16:creationId xmlns:a16="http://schemas.microsoft.com/office/drawing/2014/main" xmlns="" id="{D821CA39-B292-4219-916B-9750B064FF82}"/>
                  </a:ext>
                </a:extLst>
              </p:cNvPr>
              <p:cNvSpPr/>
              <p:nvPr/>
            </p:nvSpPr>
            <p:spPr bwMode="auto">
              <a:xfrm>
                <a:off x="7203199" y="3262661"/>
                <a:ext cx="289362" cy="370799"/>
              </a:xfrm>
              <a:custGeom>
                <a:avLst/>
                <a:gdLst>
                  <a:gd name="T0" fmla="*/ 80 w 80"/>
                  <a:gd name="T1" fmla="*/ 0 h 103"/>
                  <a:gd name="T2" fmla="*/ 74 w 80"/>
                  <a:gd name="T3" fmla="*/ 73 h 103"/>
                  <a:gd name="T4" fmla="*/ 0 w 80"/>
                  <a:gd name="T5" fmla="*/ 51 h 103"/>
                  <a:gd name="T6" fmla="*/ 0 w 80"/>
                  <a:gd name="T7" fmla="*/ 18 h 103"/>
                  <a:gd name="T8" fmla="*/ 80 w 80"/>
                  <a:gd name="T9" fmla="*/ 0 h 1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0" h="103">
                    <a:moveTo>
                      <a:pt x="80" y="0"/>
                    </a:moveTo>
                    <a:cubicBezTo>
                      <a:pt x="80" y="0"/>
                      <a:pt x="78" y="44"/>
                      <a:pt x="74" y="73"/>
                    </a:cubicBezTo>
                    <a:cubicBezTo>
                      <a:pt x="71" y="103"/>
                      <a:pt x="0" y="51"/>
                      <a:pt x="0" y="51"/>
                    </a:cubicBezTo>
                    <a:cubicBezTo>
                      <a:pt x="0" y="18"/>
                      <a:pt x="0" y="18"/>
                      <a:pt x="0" y="18"/>
                    </a:cubicBezTo>
                    <a:lnTo>
                      <a:pt x="80" y="0"/>
                    </a:lnTo>
                    <a:close/>
                  </a:path>
                </a:pathLst>
              </a:custGeom>
              <a:solidFill>
                <a:srgbClr val="6614C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56" name="íślíḓè">
                <a:extLst>
                  <a:ext uri="{FF2B5EF4-FFF2-40B4-BE49-F238E27FC236}">
                    <a16:creationId xmlns:a16="http://schemas.microsoft.com/office/drawing/2014/main" xmlns="" id="{07E62621-ADCB-457F-B48E-F6F61F0ADC54}"/>
                  </a:ext>
                </a:extLst>
              </p:cNvPr>
              <p:cNvSpPr/>
              <p:nvPr/>
            </p:nvSpPr>
            <p:spPr bwMode="auto">
              <a:xfrm>
                <a:off x="7139088" y="5116656"/>
                <a:ext cx="240847" cy="223520"/>
              </a:xfrm>
              <a:custGeom>
                <a:avLst/>
                <a:gdLst>
                  <a:gd name="T0" fmla="*/ 60 w 67"/>
                  <a:gd name="T1" fmla="*/ 29 h 62"/>
                  <a:gd name="T2" fmla="*/ 22 w 67"/>
                  <a:gd name="T3" fmla="*/ 59 h 62"/>
                  <a:gd name="T4" fmla="*/ 5 w 67"/>
                  <a:gd name="T5" fmla="*/ 62 h 62"/>
                  <a:gd name="T6" fmla="*/ 1 w 67"/>
                  <a:gd name="T7" fmla="*/ 54 h 62"/>
                  <a:gd name="T8" fmla="*/ 36 w 67"/>
                  <a:gd name="T9" fmla="*/ 16 h 62"/>
                  <a:gd name="T10" fmla="*/ 60 w 67"/>
                  <a:gd name="T11" fmla="*/ 29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7" h="62">
                    <a:moveTo>
                      <a:pt x="60" y="29"/>
                    </a:moveTo>
                    <a:cubicBezTo>
                      <a:pt x="59" y="32"/>
                      <a:pt x="41" y="54"/>
                      <a:pt x="22" y="59"/>
                    </a:cubicBezTo>
                    <a:cubicBezTo>
                      <a:pt x="14" y="62"/>
                      <a:pt x="9" y="62"/>
                      <a:pt x="5" y="62"/>
                    </a:cubicBezTo>
                    <a:cubicBezTo>
                      <a:pt x="2" y="61"/>
                      <a:pt x="0" y="58"/>
                      <a:pt x="1" y="54"/>
                    </a:cubicBezTo>
                    <a:cubicBezTo>
                      <a:pt x="4" y="45"/>
                      <a:pt x="13" y="27"/>
                      <a:pt x="36" y="16"/>
                    </a:cubicBezTo>
                    <a:cubicBezTo>
                      <a:pt x="67" y="0"/>
                      <a:pt x="60" y="29"/>
                      <a:pt x="60" y="29"/>
                    </a:cubicBezTo>
                    <a:close/>
                  </a:path>
                </a:pathLst>
              </a:custGeom>
              <a:solidFill>
                <a:srgbClr val="173D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57" name="iŝḻïḑé">
                <a:extLst>
                  <a:ext uri="{FF2B5EF4-FFF2-40B4-BE49-F238E27FC236}">
                    <a16:creationId xmlns:a16="http://schemas.microsoft.com/office/drawing/2014/main" xmlns="" id="{E0D70258-2FF8-490F-ADA1-99D39812200E}"/>
                  </a:ext>
                </a:extLst>
              </p:cNvPr>
              <p:cNvSpPr/>
              <p:nvPr/>
            </p:nvSpPr>
            <p:spPr bwMode="auto">
              <a:xfrm>
                <a:off x="7340082" y="5250073"/>
                <a:ext cx="133419" cy="223520"/>
              </a:xfrm>
              <a:custGeom>
                <a:avLst/>
                <a:gdLst>
                  <a:gd name="T0" fmla="*/ 10 w 37"/>
                  <a:gd name="T1" fmla="*/ 0 h 62"/>
                  <a:gd name="T2" fmla="*/ 1 w 37"/>
                  <a:gd name="T3" fmla="*/ 30 h 62"/>
                  <a:gd name="T4" fmla="*/ 8 w 37"/>
                  <a:gd name="T5" fmla="*/ 56 h 62"/>
                  <a:gd name="T6" fmla="*/ 20 w 37"/>
                  <a:gd name="T7" fmla="*/ 58 h 62"/>
                  <a:gd name="T8" fmla="*/ 35 w 37"/>
                  <a:gd name="T9" fmla="*/ 30 h 62"/>
                  <a:gd name="T10" fmla="*/ 35 w 37"/>
                  <a:gd name="T11" fmla="*/ 3 h 62"/>
                  <a:gd name="T12" fmla="*/ 10 w 37"/>
                  <a:gd name="T13" fmla="*/ 0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7" h="62">
                    <a:moveTo>
                      <a:pt x="10" y="0"/>
                    </a:moveTo>
                    <a:cubicBezTo>
                      <a:pt x="10" y="0"/>
                      <a:pt x="3" y="17"/>
                      <a:pt x="1" y="30"/>
                    </a:cubicBezTo>
                    <a:cubicBezTo>
                      <a:pt x="0" y="38"/>
                      <a:pt x="4" y="49"/>
                      <a:pt x="8" y="56"/>
                    </a:cubicBezTo>
                    <a:cubicBezTo>
                      <a:pt x="10" y="61"/>
                      <a:pt x="16" y="62"/>
                      <a:pt x="20" y="58"/>
                    </a:cubicBezTo>
                    <a:cubicBezTo>
                      <a:pt x="26" y="53"/>
                      <a:pt x="34" y="43"/>
                      <a:pt x="35" y="30"/>
                    </a:cubicBezTo>
                    <a:cubicBezTo>
                      <a:pt x="37" y="7"/>
                      <a:pt x="35" y="3"/>
                      <a:pt x="35" y="3"/>
                    </a:cubicBezTo>
                    <a:lnTo>
                      <a:pt x="10" y="0"/>
                    </a:lnTo>
                    <a:close/>
                  </a:path>
                </a:pathLst>
              </a:custGeom>
              <a:solidFill>
                <a:srgbClr val="173D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58" name="íṧ1íḑé">
                <a:extLst>
                  <a:ext uri="{FF2B5EF4-FFF2-40B4-BE49-F238E27FC236}">
                    <a16:creationId xmlns:a16="http://schemas.microsoft.com/office/drawing/2014/main" xmlns="" id="{A8D3A298-4CAC-49AF-B291-EF063C8C33F2}"/>
                  </a:ext>
                </a:extLst>
              </p:cNvPr>
              <p:cNvSpPr/>
              <p:nvPr/>
            </p:nvSpPr>
            <p:spPr bwMode="auto">
              <a:xfrm>
                <a:off x="7132157" y="4177529"/>
                <a:ext cx="414117" cy="1119328"/>
              </a:xfrm>
              <a:custGeom>
                <a:avLst/>
                <a:gdLst>
                  <a:gd name="T0" fmla="*/ 112 w 115"/>
                  <a:gd name="T1" fmla="*/ 23 h 311"/>
                  <a:gd name="T2" fmla="*/ 112 w 115"/>
                  <a:gd name="T3" fmla="*/ 83 h 311"/>
                  <a:gd name="T4" fmla="*/ 100 w 115"/>
                  <a:gd name="T5" fmla="*/ 300 h 311"/>
                  <a:gd name="T6" fmla="*/ 79 w 115"/>
                  <a:gd name="T7" fmla="*/ 308 h 311"/>
                  <a:gd name="T8" fmla="*/ 60 w 115"/>
                  <a:gd name="T9" fmla="*/ 294 h 311"/>
                  <a:gd name="T10" fmla="*/ 30 w 115"/>
                  <a:gd name="T11" fmla="*/ 276 h 311"/>
                  <a:gd name="T12" fmla="*/ 0 w 115"/>
                  <a:gd name="T13" fmla="*/ 0 h 311"/>
                  <a:gd name="T14" fmla="*/ 112 w 115"/>
                  <a:gd name="T15" fmla="*/ 23 h 3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15" h="311">
                    <a:moveTo>
                      <a:pt x="112" y="23"/>
                    </a:moveTo>
                    <a:cubicBezTo>
                      <a:pt x="112" y="23"/>
                      <a:pt x="115" y="51"/>
                      <a:pt x="112" y="83"/>
                    </a:cubicBezTo>
                    <a:cubicBezTo>
                      <a:pt x="110" y="115"/>
                      <a:pt x="101" y="264"/>
                      <a:pt x="100" y="300"/>
                    </a:cubicBezTo>
                    <a:cubicBezTo>
                      <a:pt x="100" y="300"/>
                      <a:pt x="100" y="311"/>
                      <a:pt x="79" y="308"/>
                    </a:cubicBezTo>
                    <a:cubicBezTo>
                      <a:pt x="58" y="306"/>
                      <a:pt x="60" y="294"/>
                      <a:pt x="60" y="294"/>
                    </a:cubicBezTo>
                    <a:cubicBezTo>
                      <a:pt x="60" y="294"/>
                      <a:pt x="31" y="293"/>
                      <a:pt x="30" y="276"/>
                    </a:cubicBezTo>
                    <a:cubicBezTo>
                      <a:pt x="29" y="259"/>
                      <a:pt x="0" y="68"/>
                      <a:pt x="0" y="0"/>
                    </a:cubicBezTo>
                    <a:lnTo>
                      <a:pt x="112" y="23"/>
                    </a:lnTo>
                    <a:close/>
                  </a:path>
                </a:pathLst>
              </a:custGeom>
              <a:solidFill>
                <a:srgbClr val="FDD76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59" name="isľïḋê">
                <a:extLst>
                  <a:ext uri="{FF2B5EF4-FFF2-40B4-BE49-F238E27FC236}">
                    <a16:creationId xmlns:a16="http://schemas.microsoft.com/office/drawing/2014/main" xmlns="" id="{AB0B7497-E713-4F84-AB02-B4435840A11A}"/>
                  </a:ext>
                </a:extLst>
              </p:cNvPr>
              <p:cNvSpPr/>
              <p:nvPr/>
            </p:nvSpPr>
            <p:spPr bwMode="auto">
              <a:xfrm>
                <a:off x="7048987" y="3723560"/>
                <a:ext cx="119557" cy="374264"/>
              </a:xfrm>
              <a:custGeom>
                <a:avLst/>
                <a:gdLst>
                  <a:gd name="T0" fmla="*/ 69 w 69"/>
                  <a:gd name="T1" fmla="*/ 0 h 216"/>
                  <a:gd name="T2" fmla="*/ 33 w 69"/>
                  <a:gd name="T3" fmla="*/ 216 h 216"/>
                  <a:gd name="T4" fmla="*/ 0 w 69"/>
                  <a:gd name="T5" fmla="*/ 216 h 216"/>
                  <a:gd name="T6" fmla="*/ 4 w 69"/>
                  <a:gd name="T7" fmla="*/ 17 h 216"/>
                  <a:gd name="T8" fmla="*/ 69 w 69"/>
                  <a:gd name="T9" fmla="*/ 0 h 2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9" h="216">
                    <a:moveTo>
                      <a:pt x="69" y="0"/>
                    </a:moveTo>
                    <a:lnTo>
                      <a:pt x="33" y="216"/>
                    </a:lnTo>
                    <a:lnTo>
                      <a:pt x="0" y="216"/>
                    </a:lnTo>
                    <a:lnTo>
                      <a:pt x="4" y="17"/>
                    </a:lnTo>
                    <a:lnTo>
                      <a:pt x="69" y="0"/>
                    </a:ln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60" name="îSľíďe">
                <a:extLst>
                  <a:ext uri="{FF2B5EF4-FFF2-40B4-BE49-F238E27FC236}">
                    <a16:creationId xmlns:a16="http://schemas.microsoft.com/office/drawing/2014/main" xmlns="" id="{990D91BE-42FC-4D4E-A0FE-039F8D4D5691}"/>
                  </a:ext>
                </a:extLst>
              </p:cNvPr>
              <p:cNvSpPr/>
              <p:nvPr/>
            </p:nvSpPr>
            <p:spPr bwMode="auto">
              <a:xfrm>
                <a:off x="7031660" y="3389148"/>
                <a:ext cx="161142" cy="438375"/>
              </a:xfrm>
              <a:custGeom>
                <a:avLst/>
                <a:gdLst>
                  <a:gd name="T0" fmla="*/ 45 w 45"/>
                  <a:gd name="T1" fmla="*/ 1 h 122"/>
                  <a:gd name="T2" fmla="*/ 14 w 45"/>
                  <a:gd name="T3" fmla="*/ 33 h 122"/>
                  <a:gd name="T4" fmla="*/ 7 w 45"/>
                  <a:gd name="T5" fmla="*/ 111 h 122"/>
                  <a:gd name="T6" fmla="*/ 41 w 45"/>
                  <a:gd name="T7" fmla="*/ 110 h 122"/>
                  <a:gd name="T8" fmla="*/ 45 w 45"/>
                  <a:gd name="T9" fmla="*/ 1 h 1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5" h="122">
                    <a:moveTo>
                      <a:pt x="45" y="1"/>
                    </a:moveTo>
                    <a:cubicBezTo>
                      <a:pt x="45" y="1"/>
                      <a:pt x="22" y="0"/>
                      <a:pt x="14" y="33"/>
                    </a:cubicBezTo>
                    <a:cubicBezTo>
                      <a:pt x="6" y="66"/>
                      <a:pt x="0" y="108"/>
                      <a:pt x="7" y="111"/>
                    </a:cubicBezTo>
                    <a:cubicBezTo>
                      <a:pt x="27" y="122"/>
                      <a:pt x="41" y="110"/>
                      <a:pt x="41" y="110"/>
                    </a:cubicBezTo>
                    <a:lnTo>
                      <a:pt x="45" y="1"/>
                    </a:lnTo>
                    <a:close/>
                  </a:path>
                </a:pathLst>
              </a:custGeom>
              <a:solidFill>
                <a:srgbClr val="8A2AE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61" name="îṣliḍê">
                <a:extLst>
                  <a:ext uri="{FF2B5EF4-FFF2-40B4-BE49-F238E27FC236}">
                    <a16:creationId xmlns:a16="http://schemas.microsoft.com/office/drawing/2014/main" xmlns="" id="{C1F31104-F6EE-485C-B459-9ACDFF6F1BF2}"/>
                  </a:ext>
                </a:extLst>
              </p:cNvPr>
              <p:cNvSpPr/>
              <p:nvPr/>
            </p:nvSpPr>
            <p:spPr bwMode="auto">
              <a:xfrm>
                <a:off x="7081909" y="3389148"/>
                <a:ext cx="561397" cy="972048"/>
              </a:xfrm>
              <a:custGeom>
                <a:avLst/>
                <a:gdLst>
                  <a:gd name="T0" fmla="*/ 24 w 156"/>
                  <a:gd name="T1" fmla="*/ 2 h 270"/>
                  <a:gd name="T2" fmla="*/ 36 w 156"/>
                  <a:gd name="T3" fmla="*/ 1 h 270"/>
                  <a:gd name="T4" fmla="*/ 142 w 156"/>
                  <a:gd name="T5" fmla="*/ 39 h 270"/>
                  <a:gd name="T6" fmla="*/ 121 w 156"/>
                  <a:gd name="T7" fmla="*/ 140 h 270"/>
                  <a:gd name="T8" fmla="*/ 126 w 156"/>
                  <a:gd name="T9" fmla="*/ 212 h 270"/>
                  <a:gd name="T10" fmla="*/ 111 w 156"/>
                  <a:gd name="T11" fmla="*/ 260 h 270"/>
                  <a:gd name="T12" fmla="*/ 33 w 156"/>
                  <a:gd name="T13" fmla="*/ 251 h 270"/>
                  <a:gd name="T14" fmla="*/ 13 w 156"/>
                  <a:gd name="T15" fmla="*/ 205 h 270"/>
                  <a:gd name="T16" fmla="*/ 22 w 156"/>
                  <a:gd name="T17" fmla="*/ 114 h 270"/>
                  <a:gd name="T18" fmla="*/ 7 w 156"/>
                  <a:gd name="T19" fmla="*/ 97 h 270"/>
                  <a:gd name="T20" fmla="*/ 17 w 156"/>
                  <a:gd name="T21" fmla="*/ 52 h 270"/>
                  <a:gd name="T22" fmla="*/ 15 w 156"/>
                  <a:gd name="T23" fmla="*/ 12 h 270"/>
                  <a:gd name="T24" fmla="*/ 24 w 156"/>
                  <a:gd name="T25" fmla="*/ 2 h 2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56" h="270">
                    <a:moveTo>
                      <a:pt x="24" y="2"/>
                    </a:moveTo>
                    <a:cubicBezTo>
                      <a:pt x="28" y="1"/>
                      <a:pt x="32" y="0"/>
                      <a:pt x="36" y="1"/>
                    </a:cubicBezTo>
                    <a:cubicBezTo>
                      <a:pt x="56" y="7"/>
                      <a:pt x="129" y="29"/>
                      <a:pt x="142" y="39"/>
                    </a:cubicBezTo>
                    <a:cubicBezTo>
                      <a:pt x="156" y="51"/>
                      <a:pt x="121" y="118"/>
                      <a:pt x="121" y="140"/>
                    </a:cubicBezTo>
                    <a:cubicBezTo>
                      <a:pt x="122" y="162"/>
                      <a:pt x="124" y="188"/>
                      <a:pt x="126" y="212"/>
                    </a:cubicBezTo>
                    <a:cubicBezTo>
                      <a:pt x="128" y="236"/>
                      <a:pt x="131" y="249"/>
                      <a:pt x="111" y="260"/>
                    </a:cubicBezTo>
                    <a:cubicBezTo>
                      <a:pt x="91" y="270"/>
                      <a:pt x="58" y="270"/>
                      <a:pt x="33" y="251"/>
                    </a:cubicBezTo>
                    <a:cubicBezTo>
                      <a:pt x="8" y="232"/>
                      <a:pt x="12" y="219"/>
                      <a:pt x="13" y="205"/>
                    </a:cubicBezTo>
                    <a:cubicBezTo>
                      <a:pt x="14" y="191"/>
                      <a:pt x="23" y="131"/>
                      <a:pt x="22" y="114"/>
                    </a:cubicBezTo>
                    <a:cubicBezTo>
                      <a:pt x="22" y="114"/>
                      <a:pt x="13" y="108"/>
                      <a:pt x="7" y="97"/>
                    </a:cubicBezTo>
                    <a:cubicBezTo>
                      <a:pt x="0" y="86"/>
                      <a:pt x="12" y="65"/>
                      <a:pt x="17" y="52"/>
                    </a:cubicBezTo>
                    <a:cubicBezTo>
                      <a:pt x="21" y="38"/>
                      <a:pt x="14" y="23"/>
                      <a:pt x="15" y="12"/>
                    </a:cubicBezTo>
                    <a:cubicBezTo>
                      <a:pt x="16" y="7"/>
                      <a:pt x="20" y="4"/>
                      <a:pt x="24" y="2"/>
                    </a:cubicBez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62" name="ísļiḍè">
                <a:extLst>
                  <a:ext uri="{FF2B5EF4-FFF2-40B4-BE49-F238E27FC236}">
                    <a16:creationId xmlns:a16="http://schemas.microsoft.com/office/drawing/2014/main" xmlns="" id="{BE48E380-026C-4545-AE7F-AA8D863E0BAA}"/>
                  </a:ext>
                </a:extLst>
              </p:cNvPr>
              <p:cNvSpPr/>
              <p:nvPr/>
            </p:nvSpPr>
            <p:spPr bwMode="auto">
              <a:xfrm>
                <a:off x="7246516" y="3406475"/>
                <a:ext cx="209658" cy="169805"/>
              </a:xfrm>
              <a:custGeom>
                <a:avLst/>
                <a:gdLst>
                  <a:gd name="T0" fmla="*/ 1 w 58"/>
                  <a:gd name="T1" fmla="*/ 20 h 47"/>
                  <a:gd name="T2" fmla="*/ 26 w 58"/>
                  <a:gd name="T3" fmla="*/ 46 h 47"/>
                  <a:gd name="T4" fmla="*/ 57 w 58"/>
                  <a:gd name="T5" fmla="*/ 27 h 47"/>
                  <a:gd name="T6" fmla="*/ 32 w 58"/>
                  <a:gd name="T7" fmla="*/ 2 h 47"/>
                  <a:gd name="T8" fmla="*/ 1 w 58"/>
                  <a:gd name="T9" fmla="*/ 20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8" h="47">
                    <a:moveTo>
                      <a:pt x="1" y="20"/>
                    </a:moveTo>
                    <a:cubicBezTo>
                      <a:pt x="0" y="32"/>
                      <a:pt x="11" y="44"/>
                      <a:pt x="26" y="46"/>
                    </a:cubicBezTo>
                    <a:cubicBezTo>
                      <a:pt x="42" y="47"/>
                      <a:pt x="55" y="39"/>
                      <a:pt x="57" y="27"/>
                    </a:cubicBezTo>
                    <a:cubicBezTo>
                      <a:pt x="58" y="15"/>
                      <a:pt x="47" y="4"/>
                      <a:pt x="32" y="2"/>
                    </a:cubicBezTo>
                    <a:cubicBezTo>
                      <a:pt x="17" y="0"/>
                      <a:pt x="3" y="8"/>
                      <a:pt x="1" y="2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63" name="iśļídé">
                <a:extLst>
                  <a:ext uri="{FF2B5EF4-FFF2-40B4-BE49-F238E27FC236}">
                    <a16:creationId xmlns:a16="http://schemas.microsoft.com/office/drawing/2014/main" xmlns="" id="{C66372E3-7C1D-4191-B473-80C56DCFE3F7}"/>
                  </a:ext>
                </a:extLst>
              </p:cNvPr>
              <p:cNvSpPr/>
              <p:nvPr/>
            </p:nvSpPr>
            <p:spPr bwMode="auto">
              <a:xfrm>
                <a:off x="7275972" y="3432466"/>
                <a:ext cx="150746" cy="123023"/>
              </a:xfrm>
              <a:custGeom>
                <a:avLst/>
                <a:gdLst>
                  <a:gd name="T0" fmla="*/ 1 w 42"/>
                  <a:gd name="T1" fmla="*/ 14 h 34"/>
                  <a:gd name="T2" fmla="*/ 19 w 42"/>
                  <a:gd name="T3" fmla="*/ 32 h 34"/>
                  <a:gd name="T4" fmla="*/ 41 w 42"/>
                  <a:gd name="T5" fmla="*/ 19 h 34"/>
                  <a:gd name="T6" fmla="*/ 23 w 42"/>
                  <a:gd name="T7" fmla="*/ 1 h 34"/>
                  <a:gd name="T8" fmla="*/ 1 w 42"/>
                  <a:gd name="T9" fmla="*/ 14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2" h="34">
                    <a:moveTo>
                      <a:pt x="1" y="14"/>
                    </a:moveTo>
                    <a:cubicBezTo>
                      <a:pt x="0" y="23"/>
                      <a:pt x="8" y="31"/>
                      <a:pt x="19" y="32"/>
                    </a:cubicBezTo>
                    <a:cubicBezTo>
                      <a:pt x="30" y="34"/>
                      <a:pt x="40" y="28"/>
                      <a:pt x="41" y="19"/>
                    </a:cubicBezTo>
                    <a:cubicBezTo>
                      <a:pt x="42" y="10"/>
                      <a:pt x="34" y="2"/>
                      <a:pt x="23" y="1"/>
                    </a:cubicBezTo>
                    <a:cubicBezTo>
                      <a:pt x="12" y="0"/>
                      <a:pt x="2" y="5"/>
                      <a:pt x="1" y="14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64" name="îṡḻîḍé">
                <a:extLst>
                  <a:ext uri="{FF2B5EF4-FFF2-40B4-BE49-F238E27FC236}">
                    <a16:creationId xmlns:a16="http://schemas.microsoft.com/office/drawing/2014/main" xmlns="" id="{C74F4182-A48D-4C02-82D2-573F114FCF1F}"/>
                  </a:ext>
                </a:extLst>
              </p:cNvPr>
              <p:cNvSpPr/>
              <p:nvPr/>
            </p:nvSpPr>
            <p:spPr bwMode="auto">
              <a:xfrm>
                <a:off x="7293300" y="3342365"/>
                <a:ext cx="102230" cy="150746"/>
              </a:xfrm>
              <a:custGeom>
                <a:avLst/>
                <a:gdLst>
                  <a:gd name="T0" fmla="*/ 7 w 28"/>
                  <a:gd name="T1" fmla="*/ 11 h 42"/>
                  <a:gd name="T2" fmla="*/ 23 w 28"/>
                  <a:gd name="T3" fmla="*/ 5 h 42"/>
                  <a:gd name="T4" fmla="*/ 28 w 28"/>
                  <a:gd name="T5" fmla="*/ 35 h 42"/>
                  <a:gd name="T6" fmla="*/ 1 w 28"/>
                  <a:gd name="T7" fmla="*/ 42 h 42"/>
                  <a:gd name="T8" fmla="*/ 5 w 28"/>
                  <a:gd name="T9" fmla="*/ 18 h 42"/>
                  <a:gd name="T10" fmla="*/ 7 w 28"/>
                  <a:gd name="T11" fmla="*/ 11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8" h="42">
                    <a:moveTo>
                      <a:pt x="7" y="11"/>
                    </a:moveTo>
                    <a:cubicBezTo>
                      <a:pt x="7" y="11"/>
                      <a:pt x="20" y="0"/>
                      <a:pt x="23" y="5"/>
                    </a:cubicBezTo>
                    <a:cubicBezTo>
                      <a:pt x="26" y="11"/>
                      <a:pt x="28" y="35"/>
                      <a:pt x="28" y="35"/>
                    </a:cubicBezTo>
                    <a:cubicBezTo>
                      <a:pt x="1" y="42"/>
                      <a:pt x="1" y="42"/>
                      <a:pt x="1" y="42"/>
                    </a:cubicBezTo>
                    <a:cubicBezTo>
                      <a:pt x="5" y="18"/>
                      <a:pt x="5" y="18"/>
                      <a:pt x="5" y="18"/>
                    </a:cubicBezTo>
                    <a:cubicBezTo>
                      <a:pt x="5" y="18"/>
                      <a:pt x="0" y="13"/>
                      <a:pt x="7" y="11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65" name="íṩ1íḓé">
                <a:extLst>
                  <a:ext uri="{FF2B5EF4-FFF2-40B4-BE49-F238E27FC236}">
                    <a16:creationId xmlns:a16="http://schemas.microsoft.com/office/drawing/2014/main" xmlns="" id="{E54F83F7-89E5-4047-865E-F98700D99917}"/>
                  </a:ext>
                </a:extLst>
              </p:cNvPr>
              <p:cNvSpPr/>
              <p:nvPr/>
            </p:nvSpPr>
            <p:spPr bwMode="auto">
              <a:xfrm>
                <a:off x="7168545" y="3134441"/>
                <a:ext cx="291095" cy="291095"/>
              </a:xfrm>
              <a:custGeom>
                <a:avLst/>
                <a:gdLst>
                  <a:gd name="T0" fmla="*/ 1 w 81"/>
                  <a:gd name="T1" fmla="*/ 43 h 81"/>
                  <a:gd name="T2" fmla="*/ 43 w 81"/>
                  <a:gd name="T3" fmla="*/ 80 h 81"/>
                  <a:gd name="T4" fmla="*/ 80 w 81"/>
                  <a:gd name="T5" fmla="*/ 38 h 81"/>
                  <a:gd name="T6" fmla="*/ 38 w 81"/>
                  <a:gd name="T7" fmla="*/ 1 h 81"/>
                  <a:gd name="T8" fmla="*/ 1 w 81"/>
                  <a:gd name="T9" fmla="*/ 43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81">
                    <a:moveTo>
                      <a:pt x="1" y="43"/>
                    </a:moveTo>
                    <a:cubicBezTo>
                      <a:pt x="2" y="64"/>
                      <a:pt x="21" y="81"/>
                      <a:pt x="43" y="80"/>
                    </a:cubicBezTo>
                    <a:cubicBezTo>
                      <a:pt x="64" y="78"/>
                      <a:pt x="81" y="60"/>
                      <a:pt x="80" y="38"/>
                    </a:cubicBezTo>
                    <a:cubicBezTo>
                      <a:pt x="78" y="16"/>
                      <a:pt x="60" y="0"/>
                      <a:pt x="38" y="1"/>
                    </a:cubicBezTo>
                    <a:cubicBezTo>
                      <a:pt x="16" y="2"/>
                      <a:pt x="0" y="21"/>
                      <a:pt x="1" y="43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66" name="ïṧḻïḋê">
                <a:extLst>
                  <a:ext uri="{FF2B5EF4-FFF2-40B4-BE49-F238E27FC236}">
                    <a16:creationId xmlns:a16="http://schemas.microsoft.com/office/drawing/2014/main" xmlns="" id="{8F91C6C5-FD36-4F4A-98A4-45BCFCD8F303}"/>
                  </a:ext>
                </a:extLst>
              </p:cNvPr>
              <p:cNvSpPr/>
              <p:nvPr/>
            </p:nvSpPr>
            <p:spPr bwMode="auto">
              <a:xfrm>
                <a:off x="7301963" y="3375286"/>
                <a:ext cx="86635" cy="97032"/>
              </a:xfrm>
              <a:custGeom>
                <a:avLst/>
                <a:gdLst>
                  <a:gd name="T0" fmla="*/ 23 w 24"/>
                  <a:gd name="T1" fmla="*/ 3 h 27"/>
                  <a:gd name="T2" fmla="*/ 24 w 24"/>
                  <a:gd name="T3" fmla="*/ 7 h 27"/>
                  <a:gd name="T4" fmla="*/ 0 w 24"/>
                  <a:gd name="T5" fmla="*/ 27 h 27"/>
                  <a:gd name="T6" fmla="*/ 3 w 24"/>
                  <a:gd name="T7" fmla="*/ 9 h 27"/>
                  <a:gd name="T8" fmla="*/ 2 w 24"/>
                  <a:gd name="T9" fmla="*/ 4 h 27"/>
                  <a:gd name="T10" fmla="*/ 23 w 24"/>
                  <a:gd name="T11" fmla="*/ 3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4" h="27">
                    <a:moveTo>
                      <a:pt x="23" y="3"/>
                    </a:moveTo>
                    <a:cubicBezTo>
                      <a:pt x="23" y="4"/>
                      <a:pt x="23" y="6"/>
                      <a:pt x="24" y="7"/>
                    </a:cubicBezTo>
                    <a:cubicBezTo>
                      <a:pt x="21" y="21"/>
                      <a:pt x="0" y="27"/>
                      <a:pt x="0" y="27"/>
                    </a:cubicBezTo>
                    <a:cubicBezTo>
                      <a:pt x="3" y="9"/>
                      <a:pt x="3" y="9"/>
                      <a:pt x="3" y="9"/>
                    </a:cubicBezTo>
                    <a:cubicBezTo>
                      <a:pt x="3" y="9"/>
                      <a:pt x="1" y="6"/>
                      <a:pt x="2" y="4"/>
                    </a:cubicBezTo>
                    <a:cubicBezTo>
                      <a:pt x="10" y="2"/>
                      <a:pt x="20" y="0"/>
                      <a:pt x="23" y="3"/>
                    </a:cubicBezTo>
                    <a:close/>
                  </a:path>
                </a:pathLst>
              </a:custGeom>
              <a:solidFill>
                <a:srgbClr val="EA9C9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67" name="íṡľíďè">
                <a:extLst>
                  <a:ext uri="{FF2B5EF4-FFF2-40B4-BE49-F238E27FC236}">
                    <a16:creationId xmlns:a16="http://schemas.microsoft.com/office/drawing/2014/main" xmlns="" id="{04428EB8-0D89-4DBE-B455-042F18D7EC7F}"/>
                  </a:ext>
                </a:extLst>
              </p:cNvPr>
              <p:cNvSpPr/>
              <p:nvPr/>
            </p:nvSpPr>
            <p:spPr bwMode="auto">
              <a:xfrm>
                <a:off x="7168545" y="3134441"/>
                <a:ext cx="291095" cy="291095"/>
              </a:xfrm>
              <a:custGeom>
                <a:avLst/>
                <a:gdLst>
                  <a:gd name="T0" fmla="*/ 1 w 81"/>
                  <a:gd name="T1" fmla="*/ 43 h 81"/>
                  <a:gd name="T2" fmla="*/ 43 w 81"/>
                  <a:gd name="T3" fmla="*/ 80 h 81"/>
                  <a:gd name="T4" fmla="*/ 80 w 81"/>
                  <a:gd name="T5" fmla="*/ 38 h 81"/>
                  <a:gd name="T6" fmla="*/ 38 w 81"/>
                  <a:gd name="T7" fmla="*/ 1 h 81"/>
                  <a:gd name="T8" fmla="*/ 1 w 81"/>
                  <a:gd name="T9" fmla="*/ 43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81">
                    <a:moveTo>
                      <a:pt x="1" y="43"/>
                    </a:moveTo>
                    <a:cubicBezTo>
                      <a:pt x="2" y="64"/>
                      <a:pt x="21" y="81"/>
                      <a:pt x="43" y="80"/>
                    </a:cubicBezTo>
                    <a:cubicBezTo>
                      <a:pt x="64" y="78"/>
                      <a:pt x="81" y="60"/>
                      <a:pt x="80" y="38"/>
                    </a:cubicBezTo>
                    <a:cubicBezTo>
                      <a:pt x="78" y="16"/>
                      <a:pt x="60" y="0"/>
                      <a:pt x="38" y="1"/>
                    </a:cubicBezTo>
                    <a:cubicBezTo>
                      <a:pt x="16" y="2"/>
                      <a:pt x="0" y="21"/>
                      <a:pt x="1" y="43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68" name="ïSļïďê">
                <a:extLst>
                  <a:ext uri="{FF2B5EF4-FFF2-40B4-BE49-F238E27FC236}">
                    <a16:creationId xmlns:a16="http://schemas.microsoft.com/office/drawing/2014/main" xmlns="" id="{0225C11B-CE77-464A-9BD9-641DD93B90B9}"/>
                  </a:ext>
                </a:extLst>
              </p:cNvPr>
              <p:cNvSpPr/>
              <p:nvPr/>
            </p:nvSpPr>
            <p:spPr bwMode="auto">
              <a:xfrm>
                <a:off x="7553205" y="3879504"/>
                <a:ext cx="109161" cy="384661"/>
              </a:xfrm>
              <a:custGeom>
                <a:avLst/>
                <a:gdLst>
                  <a:gd name="T0" fmla="*/ 63 w 63"/>
                  <a:gd name="T1" fmla="*/ 0 h 222"/>
                  <a:gd name="T2" fmla="*/ 54 w 63"/>
                  <a:gd name="T3" fmla="*/ 218 h 222"/>
                  <a:gd name="T4" fmla="*/ 21 w 63"/>
                  <a:gd name="T5" fmla="*/ 222 h 222"/>
                  <a:gd name="T6" fmla="*/ 0 w 63"/>
                  <a:gd name="T7" fmla="*/ 24 h 222"/>
                  <a:gd name="T8" fmla="*/ 63 w 63"/>
                  <a:gd name="T9" fmla="*/ 0 h 2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3" h="222">
                    <a:moveTo>
                      <a:pt x="63" y="0"/>
                    </a:moveTo>
                    <a:lnTo>
                      <a:pt x="54" y="218"/>
                    </a:lnTo>
                    <a:lnTo>
                      <a:pt x="21" y="222"/>
                    </a:lnTo>
                    <a:lnTo>
                      <a:pt x="0" y="24"/>
                    </a:lnTo>
                    <a:lnTo>
                      <a:pt x="63" y="0"/>
                    </a:ln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69" name="ís1ïḓè">
                <a:extLst>
                  <a:ext uri="{FF2B5EF4-FFF2-40B4-BE49-F238E27FC236}">
                    <a16:creationId xmlns:a16="http://schemas.microsoft.com/office/drawing/2014/main" xmlns="" id="{A62AC985-951F-4BBF-9205-D5246E638A29}"/>
                  </a:ext>
                </a:extLst>
              </p:cNvPr>
              <p:cNvSpPr/>
              <p:nvPr/>
            </p:nvSpPr>
            <p:spPr bwMode="auto">
              <a:xfrm>
                <a:off x="7463105" y="3586676"/>
                <a:ext cx="86635" cy="457434"/>
              </a:xfrm>
              <a:custGeom>
                <a:avLst/>
                <a:gdLst>
                  <a:gd name="T0" fmla="*/ 5 w 24"/>
                  <a:gd name="T1" fmla="*/ 72 h 127"/>
                  <a:gd name="T2" fmla="*/ 20 w 24"/>
                  <a:gd name="T3" fmla="*/ 0 h 127"/>
                  <a:gd name="T4" fmla="*/ 24 w 24"/>
                  <a:gd name="T5" fmla="*/ 49 h 127"/>
                  <a:gd name="T6" fmla="*/ 15 w 24"/>
                  <a:gd name="T7" fmla="*/ 85 h 127"/>
                  <a:gd name="T8" fmla="*/ 17 w 24"/>
                  <a:gd name="T9" fmla="*/ 127 h 127"/>
                  <a:gd name="T10" fmla="*/ 17 w 24"/>
                  <a:gd name="T11" fmla="*/ 127 h 127"/>
                  <a:gd name="T12" fmla="*/ 5 w 24"/>
                  <a:gd name="T13" fmla="*/ 72 h 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4" h="127">
                    <a:moveTo>
                      <a:pt x="5" y="72"/>
                    </a:moveTo>
                    <a:cubicBezTo>
                      <a:pt x="10" y="50"/>
                      <a:pt x="20" y="0"/>
                      <a:pt x="20" y="0"/>
                    </a:cubicBezTo>
                    <a:cubicBezTo>
                      <a:pt x="24" y="49"/>
                      <a:pt x="24" y="49"/>
                      <a:pt x="24" y="49"/>
                    </a:cubicBezTo>
                    <a:cubicBezTo>
                      <a:pt x="19" y="64"/>
                      <a:pt x="15" y="78"/>
                      <a:pt x="15" y="85"/>
                    </a:cubicBezTo>
                    <a:cubicBezTo>
                      <a:pt x="15" y="98"/>
                      <a:pt x="16" y="113"/>
                      <a:pt x="17" y="127"/>
                    </a:cubicBezTo>
                    <a:cubicBezTo>
                      <a:pt x="17" y="127"/>
                      <a:pt x="17" y="127"/>
                      <a:pt x="17" y="127"/>
                    </a:cubicBezTo>
                    <a:cubicBezTo>
                      <a:pt x="17" y="127"/>
                      <a:pt x="0" y="95"/>
                      <a:pt x="5" y="72"/>
                    </a:cubicBezTo>
                    <a:close/>
                  </a:path>
                </a:pathLst>
              </a:custGeom>
              <a:solidFill>
                <a:srgbClr val="8A2AE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70" name="iS1îďê">
                <a:extLst>
                  <a:ext uri="{FF2B5EF4-FFF2-40B4-BE49-F238E27FC236}">
                    <a16:creationId xmlns:a16="http://schemas.microsoft.com/office/drawing/2014/main" xmlns="" id="{77303C17-A933-4050-98FA-7A18302147D9}"/>
                  </a:ext>
                </a:extLst>
              </p:cNvPr>
              <p:cNvSpPr/>
              <p:nvPr/>
            </p:nvSpPr>
            <p:spPr bwMode="auto">
              <a:xfrm>
                <a:off x="7528947" y="3522567"/>
                <a:ext cx="164608" cy="474761"/>
              </a:xfrm>
              <a:custGeom>
                <a:avLst/>
                <a:gdLst>
                  <a:gd name="T0" fmla="*/ 15 w 46"/>
                  <a:gd name="T1" fmla="*/ 0 h 132"/>
                  <a:gd name="T2" fmla="*/ 34 w 46"/>
                  <a:gd name="T3" fmla="*/ 42 h 132"/>
                  <a:gd name="T4" fmla="*/ 34 w 46"/>
                  <a:gd name="T5" fmla="*/ 123 h 132"/>
                  <a:gd name="T6" fmla="*/ 7 w 46"/>
                  <a:gd name="T7" fmla="*/ 121 h 132"/>
                  <a:gd name="T8" fmla="*/ 1 w 46"/>
                  <a:gd name="T9" fmla="*/ 45 h 132"/>
                  <a:gd name="T10" fmla="*/ 15 w 46"/>
                  <a:gd name="T11" fmla="*/ 0 h 1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6" h="132">
                    <a:moveTo>
                      <a:pt x="15" y="0"/>
                    </a:moveTo>
                    <a:cubicBezTo>
                      <a:pt x="15" y="0"/>
                      <a:pt x="27" y="5"/>
                      <a:pt x="34" y="42"/>
                    </a:cubicBezTo>
                    <a:cubicBezTo>
                      <a:pt x="41" y="80"/>
                      <a:pt x="46" y="118"/>
                      <a:pt x="34" y="123"/>
                    </a:cubicBezTo>
                    <a:cubicBezTo>
                      <a:pt x="21" y="128"/>
                      <a:pt x="11" y="132"/>
                      <a:pt x="7" y="121"/>
                    </a:cubicBezTo>
                    <a:cubicBezTo>
                      <a:pt x="4" y="111"/>
                      <a:pt x="1" y="63"/>
                      <a:pt x="1" y="45"/>
                    </a:cubicBezTo>
                    <a:cubicBezTo>
                      <a:pt x="0" y="27"/>
                      <a:pt x="0" y="3"/>
                      <a:pt x="15" y="0"/>
                    </a:cubicBezTo>
                    <a:close/>
                  </a:path>
                </a:pathLst>
              </a:custGeom>
              <a:solidFill>
                <a:srgbClr val="B45EF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71" name="ïšľïdé">
                <a:extLst>
                  <a:ext uri="{FF2B5EF4-FFF2-40B4-BE49-F238E27FC236}">
                    <a16:creationId xmlns:a16="http://schemas.microsoft.com/office/drawing/2014/main" xmlns="" id="{3CA717E6-B5A6-4ECE-8F37-E8CD71905F4F}"/>
                  </a:ext>
                </a:extLst>
              </p:cNvPr>
              <p:cNvSpPr/>
              <p:nvPr/>
            </p:nvSpPr>
            <p:spPr bwMode="auto">
              <a:xfrm>
                <a:off x="7298497" y="4397582"/>
                <a:ext cx="50249" cy="838629"/>
              </a:xfrm>
              <a:custGeom>
                <a:avLst/>
                <a:gdLst>
                  <a:gd name="T0" fmla="*/ 14 w 14"/>
                  <a:gd name="T1" fmla="*/ 233 h 233"/>
                  <a:gd name="T2" fmla="*/ 6 w 14"/>
                  <a:gd name="T3" fmla="*/ 232 h 233"/>
                  <a:gd name="T4" fmla="*/ 6 w 14"/>
                  <a:gd name="T5" fmla="*/ 232 h 233"/>
                  <a:gd name="T6" fmla="*/ 0 w 14"/>
                  <a:gd name="T7" fmla="*/ 0 h 233"/>
                  <a:gd name="T8" fmla="*/ 14 w 14"/>
                  <a:gd name="T9" fmla="*/ 233 h 2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" h="233">
                    <a:moveTo>
                      <a:pt x="14" y="233"/>
                    </a:moveTo>
                    <a:cubicBezTo>
                      <a:pt x="14" y="233"/>
                      <a:pt x="11" y="233"/>
                      <a:pt x="6" y="232"/>
                    </a:cubicBezTo>
                    <a:cubicBezTo>
                      <a:pt x="6" y="232"/>
                      <a:pt x="6" y="232"/>
                      <a:pt x="6" y="232"/>
                    </a:cubicBezTo>
                    <a:cubicBezTo>
                      <a:pt x="0" y="0"/>
                      <a:pt x="0" y="0"/>
                      <a:pt x="0" y="0"/>
                    </a:cubicBezTo>
                    <a:lnTo>
                      <a:pt x="14" y="233"/>
                    </a:lnTo>
                    <a:close/>
                  </a:path>
                </a:pathLst>
              </a:custGeom>
              <a:solidFill>
                <a:srgbClr val="D8892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72" name="îs1îdé">
                <a:extLst>
                  <a:ext uri="{FF2B5EF4-FFF2-40B4-BE49-F238E27FC236}">
                    <a16:creationId xmlns:a16="http://schemas.microsoft.com/office/drawing/2014/main" xmlns="" id="{EFC6C216-0BEE-493D-9A85-7864B8A89FB6}"/>
                  </a:ext>
                </a:extLst>
              </p:cNvPr>
              <p:cNvSpPr/>
              <p:nvPr/>
            </p:nvSpPr>
            <p:spPr bwMode="auto">
              <a:xfrm>
                <a:off x="7405925" y="4241639"/>
                <a:ext cx="400256" cy="544070"/>
              </a:xfrm>
              <a:custGeom>
                <a:avLst/>
                <a:gdLst>
                  <a:gd name="T0" fmla="*/ 6 w 111"/>
                  <a:gd name="T1" fmla="*/ 151 h 151"/>
                  <a:gd name="T2" fmla="*/ 15 w 111"/>
                  <a:gd name="T3" fmla="*/ 140 h 151"/>
                  <a:gd name="T4" fmla="*/ 101 w 111"/>
                  <a:gd name="T5" fmla="*/ 90 h 151"/>
                  <a:gd name="T6" fmla="*/ 106 w 111"/>
                  <a:gd name="T7" fmla="*/ 81 h 151"/>
                  <a:gd name="T8" fmla="*/ 106 w 111"/>
                  <a:gd name="T9" fmla="*/ 10 h 151"/>
                  <a:gd name="T10" fmla="*/ 111 w 111"/>
                  <a:gd name="T11" fmla="*/ 4 h 151"/>
                  <a:gd name="T12" fmla="*/ 106 w 111"/>
                  <a:gd name="T13" fmla="*/ 1 h 151"/>
                  <a:gd name="T14" fmla="*/ 106 w 111"/>
                  <a:gd name="T15" fmla="*/ 1 h 151"/>
                  <a:gd name="T16" fmla="*/ 103 w 111"/>
                  <a:gd name="T17" fmla="*/ 1 h 151"/>
                  <a:gd name="T18" fmla="*/ 5 w 111"/>
                  <a:gd name="T19" fmla="*/ 58 h 151"/>
                  <a:gd name="T20" fmla="*/ 0 w 111"/>
                  <a:gd name="T21" fmla="*/ 67 h 151"/>
                  <a:gd name="T22" fmla="*/ 0 w 111"/>
                  <a:gd name="T23" fmla="*/ 144 h 151"/>
                  <a:gd name="T24" fmla="*/ 2 w 111"/>
                  <a:gd name="T25" fmla="*/ 148 h 151"/>
                  <a:gd name="T26" fmla="*/ 2 w 111"/>
                  <a:gd name="T27" fmla="*/ 148 h 151"/>
                  <a:gd name="T28" fmla="*/ 6 w 111"/>
                  <a:gd name="T29" fmla="*/ 151 h 1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11" h="151">
                    <a:moveTo>
                      <a:pt x="6" y="151"/>
                    </a:moveTo>
                    <a:cubicBezTo>
                      <a:pt x="15" y="140"/>
                      <a:pt x="15" y="140"/>
                      <a:pt x="15" y="140"/>
                    </a:cubicBezTo>
                    <a:cubicBezTo>
                      <a:pt x="101" y="90"/>
                      <a:pt x="101" y="90"/>
                      <a:pt x="101" y="90"/>
                    </a:cubicBezTo>
                    <a:cubicBezTo>
                      <a:pt x="104" y="89"/>
                      <a:pt x="106" y="84"/>
                      <a:pt x="106" y="81"/>
                    </a:cubicBezTo>
                    <a:cubicBezTo>
                      <a:pt x="106" y="10"/>
                      <a:pt x="106" y="10"/>
                      <a:pt x="106" y="10"/>
                    </a:cubicBezTo>
                    <a:cubicBezTo>
                      <a:pt x="111" y="4"/>
                      <a:pt x="111" y="4"/>
                      <a:pt x="111" y="4"/>
                    </a:cubicBezTo>
                    <a:cubicBezTo>
                      <a:pt x="106" y="1"/>
                      <a:pt x="106" y="1"/>
                      <a:pt x="106" y="1"/>
                    </a:cubicBezTo>
                    <a:cubicBezTo>
                      <a:pt x="106" y="1"/>
                      <a:pt x="106" y="1"/>
                      <a:pt x="106" y="1"/>
                    </a:cubicBezTo>
                    <a:cubicBezTo>
                      <a:pt x="105" y="0"/>
                      <a:pt x="104" y="0"/>
                      <a:pt x="103" y="1"/>
                    </a:cubicBezTo>
                    <a:cubicBezTo>
                      <a:pt x="5" y="58"/>
                      <a:pt x="5" y="58"/>
                      <a:pt x="5" y="58"/>
                    </a:cubicBezTo>
                    <a:cubicBezTo>
                      <a:pt x="2" y="59"/>
                      <a:pt x="0" y="64"/>
                      <a:pt x="0" y="67"/>
                    </a:cubicBezTo>
                    <a:cubicBezTo>
                      <a:pt x="0" y="144"/>
                      <a:pt x="0" y="144"/>
                      <a:pt x="0" y="144"/>
                    </a:cubicBezTo>
                    <a:cubicBezTo>
                      <a:pt x="0" y="146"/>
                      <a:pt x="1" y="148"/>
                      <a:pt x="2" y="148"/>
                    </a:cubicBezTo>
                    <a:cubicBezTo>
                      <a:pt x="2" y="148"/>
                      <a:pt x="2" y="148"/>
                      <a:pt x="2" y="148"/>
                    </a:cubicBezTo>
                    <a:lnTo>
                      <a:pt x="6" y="151"/>
                    </a:ln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73" name="iśľîḑè">
                <a:extLst>
                  <a:ext uri="{FF2B5EF4-FFF2-40B4-BE49-F238E27FC236}">
                    <a16:creationId xmlns:a16="http://schemas.microsoft.com/office/drawing/2014/main" xmlns="" id="{50EE28B6-1ABA-4E1E-9690-A1036E33A7B1}"/>
                  </a:ext>
                </a:extLst>
              </p:cNvPr>
              <p:cNvSpPr/>
              <p:nvPr/>
            </p:nvSpPr>
            <p:spPr bwMode="auto">
              <a:xfrm>
                <a:off x="7409390" y="4241639"/>
                <a:ext cx="396790" cy="396790"/>
              </a:xfrm>
              <a:custGeom>
                <a:avLst/>
                <a:gdLst>
                  <a:gd name="T0" fmla="*/ 65 w 110"/>
                  <a:gd name="T1" fmla="*/ 110 h 110"/>
                  <a:gd name="T2" fmla="*/ 71 w 110"/>
                  <a:gd name="T3" fmla="*/ 107 h 110"/>
                  <a:gd name="T4" fmla="*/ 105 w 110"/>
                  <a:gd name="T5" fmla="*/ 48 h 110"/>
                  <a:gd name="T6" fmla="*/ 105 w 110"/>
                  <a:gd name="T7" fmla="*/ 10 h 110"/>
                  <a:gd name="T8" fmla="*/ 110 w 110"/>
                  <a:gd name="T9" fmla="*/ 4 h 110"/>
                  <a:gd name="T10" fmla="*/ 105 w 110"/>
                  <a:gd name="T11" fmla="*/ 1 h 110"/>
                  <a:gd name="T12" fmla="*/ 105 w 110"/>
                  <a:gd name="T13" fmla="*/ 1 h 110"/>
                  <a:gd name="T14" fmla="*/ 102 w 110"/>
                  <a:gd name="T15" fmla="*/ 1 h 110"/>
                  <a:gd name="T16" fmla="*/ 4 w 110"/>
                  <a:gd name="T17" fmla="*/ 58 h 110"/>
                  <a:gd name="T18" fmla="*/ 0 w 110"/>
                  <a:gd name="T19" fmla="*/ 62 h 110"/>
                  <a:gd name="T20" fmla="*/ 65 w 110"/>
                  <a:gd name="T21" fmla="*/ 110 h 1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10" h="110">
                    <a:moveTo>
                      <a:pt x="65" y="110"/>
                    </a:moveTo>
                    <a:cubicBezTo>
                      <a:pt x="71" y="107"/>
                      <a:pt x="71" y="107"/>
                      <a:pt x="71" y="107"/>
                    </a:cubicBezTo>
                    <a:cubicBezTo>
                      <a:pt x="105" y="48"/>
                      <a:pt x="105" y="48"/>
                      <a:pt x="105" y="48"/>
                    </a:cubicBezTo>
                    <a:cubicBezTo>
                      <a:pt x="105" y="10"/>
                      <a:pt x="105" y="10"/>
                      <a:pt x="105" y="10"/>
                    </a:cubicBezTo>
                    <a:cubicBezTo>
                      <a:pt x="110" y="4"/>
                      <a:pt x="110" y="4"/>
                      <a:pt x="110" y="4"/>
                    </a:cubicBezTo>
                    <a:cubicBezTo>
                      <a:pt x="105" y="1"/>
                      <a:pt x="105" y="1"/>
                      <a:pt x="105" y="1"/>
                    </a:cubicBezTo>
                    <a:cubicBezTo>
                      <a:pt x="105" y="1"/>
                      <a:pt x="105" y="1"/>
                      <a:pt x="105" y="1"/>
                    </a:cubicBezTo>
                    <a:cubicBezTo>
                      <a:pt x="104" y="0"/>
                      <a:pt x="103" y="0"/>
                      <a:pt x="102" y="1"/>
                    </a:cubicBezTo>
                    <a:cubicBezTo>
                      <a:pt x="4" y="58"/>
                      <a:pt x="4" y="58"/>
                      <a:pt x="4" y="58"/>
                    </a:cubicBezTo>
                    <a:cubicBezTo>
                      <a:pt x="3" y="58"/>
                      <a:pt x="1" y="60"/>
                      <a:pt x="0" y="62"/>
                    </a:cubicBezTo>
                    <a:lnTo>
                      <a:pt x="65" y="110"/>
                    </a:lnTo>
                    <a:close/>
                  </a:path>
                </a:pathLst>
              </a:custGeom>
              <a:solidFill>
                <a:srgbClr val="D29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74" name="ïṡļidé">
                <a:extLst>
                  <a:ext uri="{FF2B5EF4-FFF2-40B4-BE49-F238E27FC236}">
                    <a16:creationId xmlns:a16="http://schemas.microsoft.com/office/drawing/2014/main" xmlns="" id="{FA5A484A-41BF-4D13-90AB-54F6ADC6E267}"/>
                  </a:ext>
                </a:extLst>
              </p:cNvPr>
              <p:cNvSpPr/>
              <p:nvPr/>
            </p:nvSpPr>
            <p:spPr bwMode="auto">
              <a:xfrm>
                <a:off x="7769793" y="4241639"/>
                <a:ext cx="36387" cy="22526"/>
              </a:xfrm>
              <a:custGeom>
                <a:avLst/>
                <a:gdLst>
                  <a:gd name="T0" fmla="*/ 8 w 10"/>
                  <a:gd name="T1" fmla="*/ 6 h 6"/>
                  <a:gd name="T2" fmla="*/ 10 w 10"/>
                  <a:gd name="T3" fmla="*/ 4 h 6"/>
                  <a:gd name="T4" fmla="*/ 5 w 10"/>
                  <a:gd name="T5" fmla="*/ 1 h 6"/>
                  <a:gd name="T6" fmla="*/ 5 w 10"/>
                  <a:gd name="T7" fmla="*/ 1 h 6"/>
                  <a:gd name="T8" fmla="*/ 2 w 10"/>
                  <a:gd name="T9" fmla="*/ 1 h 6"/>
                  <a:gd name="T10" fmla="*/ 0 w 10"/>
                  <a:gd name="T11" fmla="*/ 2 h 6"/>
                  <a:gd name="T12" fmla="*/ 8 w 10"/>
                  <a:gd name="T13" fmla="*/ 6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" h="6">
                    <a:moveTo>
                      <a:pt x="8" y="6"/>
                    </a:moveTo>
                    <a:cubicBezTo>
                      <a:pt x="10" y="4"/>
                      <a:pt x="10" y="4"/>
                      <a:pt x="10" y="4"/>
                    </a:cubicBezTo>
                    <a:cubicBezTo>
                      <a:pt x="5" y="1"/>
                      <a:pt x="5" y="1"/>
                      <a:pt x="5" y="1"/>
                    </a:cubicBezTo>
                    <a:cubicBezTo>
                      <a:pt x="5" y="1"/>
                      <a:pt x="5" y="1"/>
                      <a:pt x="5" y="1"/>
                    </a:cubicBezTo>
                    <a:cubicBezTo>
                      <a:pt x="4" y="0"/>
                      <a:pt x="3" y="0"/>
                      <a:pt x="2" y="1"/>
                    </a:cubicBezTo>
                    <a:cubicBezTo>
                      <a:pt x="0" y="2"/>
                      <a:pt x="0" y="2"/>
                      <a:pt x="0" y="2"/>
                    </a:cubicBezTo>
                    <a:lnTo>
                      <a:pt x="8" y="6"/>
                    </a:lnTo>
                    <a:close/>
                  </a:path>
                </a:pathLst>
              </a:custGeom>
              <a:solidFill>
                <a:srgbClr val="D29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75" name="îš1íďe">
                <a:extLst>
                  <a:ext uri="{FF2B5EF4-FFF2-40B4-BE49-F238E27FC236}">
                    <a16:creationId xmlns:a16="http://schemas.microsoft.com/office/drawing/2014/main" xmlns="" id="{18532DE4-AC79-48FA-832A-15C33E7FAA1D}"/>
                  </a:ext>
                </a:extLst>
              </p:cNvPr>
              <p:cNvSpPr/>
              <p:nvPr/>
            </p:nvSpPr>
            <p:spPr bwMode="auto">
              <a:xfrm>
                <a:off x="7405925" y="4451297"/>
                <a:ext cx="50249" cy="50249"/>
              </a:xfrm>
              <a:custGeom>
                <a:avLst/>
                <a:gdLst>
                  <a:gd name="T0" fmla="*/ 4 w 14"/>
                  <a:gd name="T1" fmla="*/ 0 h 14"/>
                  <a:gd name="T2" fmla="*/ 0 w 14"/>
                  <a:gd name="T3" fmla="*/ 8 h 14"/>
                  <a:gd name="T4" fmla="*/ 10 w 14"/>
                  <a:gd name="T5" fmla="*/ 14 h 14"/>
                  <a:gd name="T6" fmla="*/ 14 w 14"/>
                  <a:gd name="T7" fmla="*/ 6 h 14"/>
                  <a:gd name="T8" fmla="*/ 4 w 14"/>
                  <a:gd name="T9" fmla="*/ 0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" h="14">
                    <a:moveTo>
                      <a:pt x="4" y="0"/>
                    </a:moveTo>
                    <a:cubicBezTo>
                      <a:pt x="2" y="2"/>
                      <a:pt x="0" y="5"/>
                      <a:pt x="0" y="8"/>
                    </a:cubicBezTo>
                    <a:cubicBezTo>
                      <a:pt x="10" y="14"/>
                      <a:pt x="10" y="14"/>
                      <a:pt x="10" y="14"/>
                    </a:cubicBezTo>
                    <a:cubicBezTo>
                      <a:pt x="14" y="6"/>
                      <a:pt x="14" y="6"/>
                      <a:pt x="14" y="6"/>
                    </a:cubicBezTo>
                    <a:lnTo>
                      <a:pt x="4" y="0"/>
                    </a:ln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76" name="ïŝļíḍe">
                <a:extLst>
                  <a:ext uri="{FF2B5EF4-FFF2-40B4-BE49-F238E27FC236}">
                    <a16:creationId xmlns:a16="http://schemas.microsoft.com/office/drawing/2014/main" xmlns="" id="{B2C3348F-6B5D-4563-AD54-CEB05A6C7283}"/>
                  </a:ext>
                </a:extLst>
              </p:cNvPr>
              <p:cNvSpPr/>
              <p:nvPr/>
            </p:nvSpPr>
            <p:spPr bwMode="auto">
              <a:xfrm>
                <a:off x="7423252" y="4248570"/>
                <a:ext cx="386394" cy="540604"/>
              </a:xfrm>
              <a:custGeom>
                <a:avLst/>
                <a:gdLst>
                  <a:gd name="T0" fmla="*/ 5 w 107"/>
                  <a:gd name="T1" fmla="*/ 58 h 150"/>
                  <a:gd name="T2" fmla="*/ 102 w 107"/>
                  <a:gd name="T3" fmla="*/ 2 h 150"/>
                  <a:gd name="T4" fmla="*/ 107 w 107"/>
                  <a:gd name="T5" fmla="*/ 6 h 150"/>
                  <a:gd name="T6" fmla="*/ 107 w 107"/>
                  <a:gd name="T7" fmla="*/ 82 h 150"/>
                  <a:gd name="T8" fmla="*/ 102 w 107"/>
                  <a:gd name="T9" fmla="*/ 92 h 150"/>
                  <a:gd name="T10" fmla="*/ 5 w 107"/>
                  <a:gd name="T11" fmla="*/ 149 h 150"/>
                  <a:gd name="T12" fmla="*/ 0 w 107"/>
                  <a:gd name="T13" fmla="*/ 145 h 150"/>
                  <a:gd name="T14" fmla="*/ 0 w 107"/>
                  <a:gd name="T15" fmla="*/ 68 h 150"/>
                  <a:gd name="T16" fmla="*/ 5 w 107"/>
                  <a:gd name="T17" fmla="*/ 58 h 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07" h="150">
                    <a:moveTo>
                      <a:pt x="5" y="58"/>
                    </a:moveTo>
                    <a:cubicBezTo>
                      <a:pt x="102" y="2"/>
                      <a:pt x="102" y="2"/>
                      <a:pt x="102" y="2"/>
                    </a:cubicBezTo>
                    <a:cubicBezTo>
                      <a:pt x="105" y="0"/>
                      <a:pt x="107" y="2"/>
                      <a:pt x="107" y="6"/>
                    </a:cubicBezTo>
                    <a:cubicBezTo>
                      <a:pt x="107" y="82"/>
                      <a:pt x="107" y="82"/>
                      <a:pt x="107" y="82"/>
                    </a:cubicBezTo>
                    <a:cubicBezTo>
                      <a:pt x="107" y="86"/>
                      <a:pt x="105" y="90"/>
                      <a:pt x="102" y="92"/>
                    </a:cubicBezTo>
                    <a:cubicBezTo>
                      <a:pt x="5" y="149"/>
                      <a:pt x="5" y="149"/>
                      <a:pt x="5" y="149"/>
                    </a:cubicBezTo>
                    <a:cubicBezTo>
                      <a:pt x="2" y="150"/>
                      <a:pt x="0" y="148"/>
                      <a:pt x="0" y="145"/>
                    </a:cubicBezTo>
                    <a:cubicBezTo>
                      <a:pt x="0" y="68"/>
                      <a:pt x="0" y="68"/>
                      <a:pt x="0" y="68"/>
                    </a:cubicBezTo>
                    <a:cubicBezTo>
                      <a:pt x="0" y="64"/>
                      <a:pt x="2" y="60"/>
                      <a:pt x="5" y="58"/>
                    </a:cubicBezTo>
                    <a:close/>
                  </a:path>
                </a:pathLst>
              </a:custGeom>
              <a:solidFill>
                <a:srgbClr val="B45EF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77" name="ïşḻïḋê">
                <a:extLst>
                  <a:ext uri="{FF2B5EF4-FFF2-40B4-BE49-F238E27FC236}">
                    <a16:creationId xmlns:a16="http://schemas.microsoft.com/office/drawing/2014/main" xmlns="" id="{9DDA11FA-98A0-42CE-BAEC-E5DBD27C23F3}"/>
                  </a:ext>
                </a:extLst>
              </p:cNvPr>
              <p:cNvSpPr/>
              <p:nvPr/>
            </p:nvSpPr>
            <p:spPr bwMode="auto">
              <a:xfrm>
                <a:off x="7567067" y="4180995"/>
                <a:ext cx="95299" cy="266837"/>
              </a:xfrm>
              <a:custGeom>
                <a:avLst/>
                <a:gdLst>
                  <a:gd name="T0" fmla="*/ 22 w 26"/>
                  <a:gd name="T1" fmla="*/ 20 h 74"/>
                  <a:gd name="T2" fmla="*/ 25 w 26"/>
                  <a:gd name="T3" fmla="*/ 53 h 74"/>
                  <a:gd name="T4" fmla="*/ 17 w 26"/>
                  <a:gd name="T5" fmla="*/ 73 h 74"/>
                  <a:gd name="T6" fmla="*/ 11 w 26"/>
                  <a:gd name="T7" fmla="*/ 45 h 74"/>
                  <a:gd name="T8" fmla="*/ 3 w 26"/>
                  <a:gd name="T9" fmla="*/ 52 h 74"/>
                  <a:gd name="T10" fmla="*/ 5 w 26"/>
                  <a:gd name="T11" fmla="*/ 11 h 74"/>
                  <a:gd name="T12" fmla="*/ 22 w 26"/>
                  <a:gd name="T13" fmla="*/ 20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6" h="74">
                    <a:moveTo>
                      <a:pt x="22" y="20"/>
                    </a:moveTo>
                    <a:cubicBezTo>
                      <a:pt x="22" y="20"/>
                      <a:pt x="26" y="45"/>
                      <a:pt x="25" y="53"/>
                    </a:cubicBezTo>
                    <a:cubicBezTo>
                      <a:pt x="25" y="61"/>
                      <a:pt x="20" y="74"/>
                      <a:pt x="17" y="73"/>
                    </a:cubicBezTo>
                    <a:cubicBezTo>
                      <a:pt x="14" y="73"/>
                      <a:pt x="17" y="42"/>
                      <a:pt x="11" y="45"/>
                    </a:cubicBezTo>
                    <a:cubicBezTo>
                      <a:pt x="6" y="48"/>
                      <a:pt x="5" y="53"/>
                      <a:pt x="3" y="52"/>
                    </a:cubicBezTo>
                    <a:cubicBezTo>
                      <a:pt x="0" y="50"/>
                      <a:pt x="7" y="23"/>
                      <a:pt x="5" y="11"/>
                    </a:cubicBezTo>
                    <a:cubicBezTo>
                      <a:pt x="3" y="0"/>
                      <a:pt x="22" y="20"/>
                      <a:pt x="22" y="20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78" name="ïŝ1íḓè">
                <a:extLst>
                  <a:ext uri="{FF2B5EF4-FFF2-40B4-BE49-F238E27FC236}">
                    <a16:creationId xmlns:a16="http://schemas.microsoft.com/office/drawing/2014/main" xmlns="" id="{0C8CB7EF-2196-4B6B-B77A-CC8EFA04CD7C}"/>
                  </a:ext>
                </a:extLst>
              </p:cNvPr>
              <p:cNvSpPr/>
              <p:nvPr/>
            </p:nvSpPr>
            <p:spPr bwMode="auto">
              <a:xfrm>
                <a:off x="7035126" y="4023318"/>
                <a:ext cx="93566" cy="265104"/>
              </a:xfrm>
              <a:custGeom>
                <a:avLst/>
                <a:gdLst>
                  <a:gd name="T0" fmla="*/ 4 w 26"/>
                  <a:gd name="T1" fmla="*/ 21 h 74"/>
                  <a:gd name="T2" fmla="*/ 1 w 26"/>
                  <a:gd name="T3" fmla="*/ 53 h 74"/>
                  <a:gd name="T4" fmla="*/ 9 w 26"/>
                  <a:gd name="T5" fmla="*/ 74 h 74"/>
                  <a:gd name="T6" fmla="*/ 14 w 26"/>
                  <a:gd name="T7" fmla="*/ 45 h 74"/>
                  <a:gd name="T8" fmla="*/ 23 w 26"/>
                  <a:gd name="T9" fmla="*/ 52 h 74"/>
                  <a:gd name="T10" fmla="*/ 21 w 26"/>
                  <a:gd name="T11" fmla="*/ 11 h 74"/>
                  <a:gd name="T12" fmla="*/ 4 w 26"/>
                  <a:gd name="T13" fmla="*/ 21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6" h="74">
                    <a:moveTo>
                      <a:pt x="4" y="21"/>
                    </a:moveTo>
                    <a:cubicBezTo>
                      <a:pt x="4" y="21"/>
                      <a:pt x="0" y="45"/>
                      <a:pt x="1" y="53"/>
                    </a:cubicBezTo>
                    <a:cubicBezTo>
                      <a:pt x="1" y="61"/>
                      <a:pt x="6" y="74"/>
                      <a:pt x="9" y="74"/>
                    </a:cubicBezTo>
                    <a:cubicBezTo>
                      <a:pt x="12" y="73"/>
                      <a:pt x="9" y="42"/>
                      <a:pt x="14" y="45"/>
                    </a:cubicBezTo>
                    <a:cubicBezTo>
                      <a:pt x="20" y="48"/>
                      <a:pt x="21" y="54"/>
                      <a:pt x="23" y="52"/>
                    </a:cubicBezTo>
                    <a:cubicBezTo>
                      <a:pt x="26" y="50"/>
                      <a:pt x="19" y="23"/>
                      <a:pt x="21" y="11"/>
                    </a:cubicBezTo>
                    <a:cubicBezTo>
                      <a:pt x="23" y="0"/>
                      <a:pt x="4" y="21"/>
                      <a:pt x="4" y="21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79" name="iṩľîḑè">
                <a:extLst>
                  <a:ext uri="{FF2B5EF4-FFF2-40B4-BE49-F238E27FC236}">
                    <a16:creationId xmlns:a16="http://schemas.microsoft.com/office/drawing/2014/main" xmlns="" id="{B2C79582-A21B-40FA-95EE-22B4E60B701B}"/>
                  </a:ext>
                </a:extLst>
              </p:cNvPr>
              <p:cNvSpPr/>
              <p:nvPr/>
            </p:nvSpPr>
            <p:spPr bwMode="auto">
              <a:xfrm>
                <a:off x="7172010" y="3215877"/>
                <a:ext cx="190598" cy="102230"/>
              </a:xfrm>
              <a:custGeom>
                <a:avLst/>
                <a:gdLst>
                  <a:gd name="T0" fmla="*/ 24 w 53"/>
                  <a:gd name="T1" fmla="*/ 21 h 28"/>
                  <a:gd name="T2" fmla="*/ 0 w 53"/>
                  <a:gd name="T3" fmla="*/ 23 h 28"/>
                  <a:gd name="T4" fmla="*/ 0 w 53"/>
                  <a:gd name="T5" fmla="*/ 20 h 28"/>
                  <a:gd name="T6" fmla="*/ 1 w 53"/>
                  <a:gd name="T7" fmla="*/ 7 h 28"/>
                  <a:gd name="T8" fmla="*/ 53 w 53"/>
                  <a:gd name="T9" fmla="*/ 0 h 28"/>
                  <a:gd name="T10" fmla="*/ 24 w 53"/>
                  <a:gd name="T11" fmla="*/ 21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3" h="28">
                    <a:moveTo>
                      <a:pt x="24" y="21"/>
                    </a:moveTo>
                    <a:cubicBezTo>
                      <a:pt x="4" y="28"/>
                      <a:pt x="1" y="23"/>
                      <a:pt x="0" y="23"/>
                    </a:cubicBezTo>
                    <a:cubicBezTo>
                      <a:pt x="0" y="22"/>
                      <a:pt x="0" y="21"/>
                      <a:pt x="0" y="20"/>
                    </a:cubicBezTo>
                    <a:cubicBezTo>
                      <a:pt x="0" y="15"/>
                      <a:pt x="0" y="11"/>
                      <a:pt x="1" y="7"/>
                    </a:cubicBezTo>
                    <a:cubicBezTo>
                      <a:pt x="53" y="0"/>
                      <a:pt x="53" y="0"/>
                      <a:pt x="53" y="0"/>
                    </a:cubicBezTo>
                    <a:cubicBezTo>
                      <a:pt x="53" y="0"/>
                      <a:pt x="44" y="14"/>
                      <a:pt x="24" y="21"/>
                    </a:cubicBezTo>
                    <a:close/>
                  </a:path>
                </a:pathLst>
              </a:custGeom>
              <a:solidFill>
                <a:srgbClr val="EA9C9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80" name="íŝḷïḋè">
                <a:extLst>
                  <a:ext uri="{FF2B5EF4-FFF2-40B4-BE49-F238E27FC236}">
                    <a16:creationId xmlns:a16="http://schemas.microsoft.com/office/drawing/2014/main" xmlns="" id="{B2F33852-32BB-427C-A0B5-D845A2671614}"/>
                  </a:ext>
                </a:extLst>
              </p:cNvPr>
              <p:cNvSpPr/>
              <p:nvPr/>
            </p:nvSpPr>
            <p:spPr bwMode="auto">
              <a:xfrm>
                <a:off x="7099237" y="3061667"/>
                <a:ext cx="400256" cy="370799"/>
              </a:xfrm>
              <a:custGeom>
                <a:avLst/>
                <a:gdLst>
                  <a:gd name="T0" fmla="*/ 19 w 111"/>
                  <a:gd name="T1" fmla="*/ 23 h 103"/>
                  <a:gd name="T2" fmla="*/ 70 w 111"/>
                  <a:gd name="T3" fmla="*/ 4 h 103"/>
                  <a:gd name="T4" fmla="*/ 108 w 111"/>
                  <a:gd name="T5" fmla="*/ 49 h 103"/>
                  <a:gd name="T6" fmla="*/ 90 w 111"/>
                  <a:gd name="T7" fmla="*/ 103 h 103"/>
                  <a:gd name="T8" fmla="*/ 88 w 111"/>
                  <a:gd name="T9" fmla="*/ 102 h 103"/>
                  <a:gd name="T10" fmla="*/ 80 w 111"/>
                  <a:gd name="T11" fmla="*/ 94 h 103"/>
                  <a:gd name="T12" fmla="*/ 78 w 111"/>
                  <a:gd name="T13" fmla="*/ 79 h 103"/>
                  <a:gd name="T14" fmla="*/ 82 w 111"/>
                  <a:gd name="T15" fmla="*/ 75 h 103"/>
                  <a:gd name="T16" fmla="*/ 87 w 111"/>
                  <a:gd name="T17" fmla="*/ 72 h 103"/>
                  <a:gd name="T18" fmla="*/ 81 w 111"/>
                  <a:gd name="T19" fmla="*/ 57 h 103"/>
                  <a:gd name="T20" fmla="*/ 74 w 111"/>
                  <a:gd name="T21" fmla="*/ 52 h 103"/>
                  <a:gd name="T22" fmla="*/ 69 w 111"/>
                  <a:gd name="T23" fmla="*/ 50 h 103"/>
                  <a:gd name="T24" fmla="*/ 20 w 111"/>
                  <a:gd name="T25" fmla="*/ 56 h 103"/>
                  <a:gd name="T26" fmla="*/ 19 w 111"/>
                  <a:gd name="T27" fmla="*/ 23 h 1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11" h="103">
                    <a:moveTo>
                      <a:pt x="19" y="23"/>
                    </a:moveTo>
                    <a:cubicBezTo>
                      <a:pt x="23" y="19"/>
                      <a:pt x="40" y="0"/>
                      <a:pt x="70" y="4"/>
                    </a:cubicBezTo>
                    <a:cubicBezTo>
                      <a:pt x="89" y="7"/>
                      <a:pt x="105" y="20"/>
                      <a:pt x="108" y="49"/>
                    </a:cubicBezTo>
                    <a:cubicBezTo>
                      <a:pt x="111" y="69"/>
                      <a:pt x="103" y="88"/>
                      <a:pt x="90" y="103"/>
                    </a:cubicBezTo>
                    <a:cubicBezTo>
                      <a:pt x="89" y="103"/>
                      <a:pt x="89" y="102"/>
                      <a:pt x="88" y="102"/>
                    </a:cubicBezTo>
                    <a:cubicBezTo>
                      <a:pt x="80" y="97"/>
                      <a:pt x="80" y="94"/>
                      <a:pt x="80" y="94"/>
                    </a:cubicBezTo>
                    <a:cubicBezTo>
                      <a:pt x="78" y="79"/>
                      <a:pt x="78" y="79"/>
                      <a:pt x="78" y="79"/>
                    </a:cubicBezTo>
                    <a:cubicBezTo>
                      <a:pt x="78" y="77"/>
                      <a:pt x="80" y="75"/>
                      <a:pt x="82" y="75"/>
                    </a:cubicBezTo>
                    <a:cubicBezTo>
                      <a:pt x="83" y="75"/>
                      <a:pt x="85" y="74"/>
                      <a:pt x="87" y="72"/>
                    </a:cubicBezTo>
                    <a:cubicBezTo>
                      <a:pt x="91" y="66"/>
                      <a:pt x="89" y="57"/>
                      <a:pt x="81" y="57"/>
                    </a:cubicBezTo>
                    <a:cubicBezTo>
                      <a:pt x="76" y="57"/>
                      <a:pt x="75" y="54"/>
                      <a:pt x="74" y="52"/>
                    </a:cubicBezTo>
                    <a:cubicBezTo>
                      <a:pt x="73" y="50"/>
                      <a:pt x="71" y="49"/>
                      <a:pt x="69" y="50"/>
                    </a:cubicBezTo>
                    <a:cubicBezTo>
                      <a:pt x="60" y="53"/>
                      <a:pt x="35" y="61"/>
                      <a:pt x="20" y="56"/>
                    </a:cubicBezTo>
                    <a:cubicBezTo>
                      <a:pt x="0" y="51"/>
                      <a:pt x="14" y="27"/>
                      <a:pt x="19" y="23"/>
                    </a:cubicBezTo>
                    <a:close/>
                  </a:path>
                </a:pathLst>
              </a:custGeom>
              <a:solidFill>
                <a:srgbClr val="6614C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81" name="î$lïḓè">
                <a:extLst>
                  <a:ext uri="{FF2B5EF4-FFF2-40B4-BE49-F238E27FC236}">
                    <a16:creationId xmlns:a16="http://schemas.microsoft.com/office/drawing/2014/main" xmlns="" id="{84BBED97-2AFB-4848-B36E-8818EE7D55E7}"/>
                  </a:ext>
                </a:extLst>
              </p:cNvPr>
              <p:cNvSpPr/>
              <p:nvPr/>
            </p:nvSpPr>
            <p:spPr bwMode="auto">
              <a:xfrm>
                <a:off x="7203199" y="3342365"/>
                <a:ext cx="86635" cy="50249"/>
              </a:xfrm>
              <a:custGeom>
                <a:avLst/>
                <a:gdLst>
                  <a:gd name="T0" fmla="*/ 12 w 24"/>
                  <a:gd name="T1" fmla="*/ 4 h 14"/>
                  <a:gd name="T2" fmla="*/ 0 w 24"/>
                  <a:gd name="T3" fmla="*/ 0 h 14"/>
                  <a:gd name="T4" fmla="*/ 14 w 24"/>
                  <a:gd name="T5" fmla="*/ 12 h 14"/>
                  <a:gd name="T6" fmla="*/ 24 w 24"/>
                  <a:gd name="T7" fmla="*/ 7 h 14"/>
                  <a:gd name="T8" fmla="*/ 12 w 24"/>
                  <a:gd name="T9" fmla="*/ 4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4" h="14">
                    <a:moveTo>
                      <a:pt x="12" y="4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6" y="9"/>
                      <a:pt x="14" y="12"/>
                    </a:cubicBezTo>
                    <a:cubicBezTo>
                      <a:pt x="22" y="14"/>
                      <a:pt x="24" y="7"/>
                      <a:pt x="24" y="7"/>
                    </a:cubicBezTo>
                    <a:lnTo>
                      <a:pt x="12" y="4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82" name="iŝḻíḑé">
                <a:extLst>
                  <a:ext uri="{FF2B5EF4-FFF2-40B4-BE49-F238E27FC236}">
                    <a16:creationId xmlns:a16="http://schemas.microsoft.com/office/drawing/2014/main" xmlns="" id="{18BB4C94-AB70-4F58-9D15-8A016476E150}"/>
                  </a:ext>
                </a:extLst>
              </p:cNvPr>
              <p:cNvSpPr/>
              <p:nvPr/>
            </p:nvSpPr>
            <p:spPr bwMode="auto">
              <a:xfrm>
                <a:off x="7572265" y="4342136"/>
                <a:ext cx="38120" cy="29457"/>
              </a:xfrm>
              <a:custGeom>
                <a:avLst/>
                <a:gdLst>
                  <a:gd name="T0" fmla="*/ 0 w 22"/>
                  <a:gd name="T1" fmla="*/ 13 h 17"/>
                  <a:gd name="T2" fmla="*/ 22 w 22"/>
                  <a:gd name="T3" fmla="*/ 0 h 17"/>
                  <a:gd name="T4" fmla="*/ 14 w 22"/>
                  <a:gd name="T5" fmla="*/ 13 h 17"/>
                  <a:gd name="T6" fmla="*/ 2 w 22"/>
                  <a:gd name="T7" fmla="*/ 17 h 17"/>
                  <a:gd name="T8" fmla="*/ 0 w 22"/>
                  <a:gd name="T9" fmla="*/ 13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" h="17">
                    <a:moveTo>
                      <a:pt x="0" y="13"/>
                    </a:moveTo>
                    <a:lnTo>
                      <a:pt x="22" y="0"/>
                    </a:lnTo>
                    <a:lnTo>
                      <a:pt x="14" y="13"/>
                    </a:lnTo>
                    <a:lnTo>
                      <a:pt x="2" y="17"/>
                    </a:lnTo>
                    <a:lnTo>
                      <a:pt x="0" y="13"/>
                    </a:lnTo>
                    <a:close/>
                  </a:path>
                </a:pathLst>
              </a:custGeom>
              <a:solidFill>
                <a:srgbClr val="D29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83" name="îs1ïdè">
                <a:extLst>
                  <a:ext uri="{FF2B5EF4-FFF2-40B4-BE49-F238E27FC236}">
                    <a16:creationId xmlns:a16="http://schemas.microsoft.com/office/drawing/2014/main" xmlns="" id="{2EAA4D22-427F-4E73-AB06-CD708DC33866}"/>
                  </a:ext>
                </a:extLst>
              </p:cNvPr>
              <p:cNvSpPr/>
              <p:nvPr/>
            </p:nvSpPr>
            <p:spPr bwMode="auto">
              <a:xfrm>
                <a:off x="5049445" y="1316832"/>
                <a:ext cx="1912907" cy="3623088"/>
              </a:xfrm>
              <a:custGeom>
                <a:avLst/>
                <a:gdLst>
                  <a:gd name="T0" fmla="*/ 488 w 531"/>
                  <a:gd name="T1" fmla="*/ 176 h 1007"/>
                  <a:gd name="T2" fmla="*/ 208 w 531"/>
                  <a:gd name="T3" fmla="*/ 8 h 1007"/>
                  <a:gd name="T4" fmla="*/ 172 w 531"/>
                  <a:gd name="T5" fmla="*/ 5 h 1007"/>
                  <a:gd name="T6" fmla="*/ 172 w 531"/>
                  <a:gd name="T7" fmla="*/ 5 h 1007"/>
                  <a:gd name="T8" fmla="*/ 145 w 531"/>
                  <a:gd name="T9" fmla="*/ 14 h 1007"/>
                  <a:gd name="T10" fmla="*/ 165 w 531"/>
                  <a:gd name="T11" fmla="*/ 14 h 1007"/>
                  <a:gd name="T12" fmla="*/ 156 w 531"/>
                  <a:gd name="T13" fmla="*/ 38 h 1007"/>
                  <a:gd name="T14" fmla="*/ 8 w 531"/>
                  <a:gd name="T15" fmla="*/ 718 h 1007"/>
                  <a:gd name="T16" fmla="*/ 43 w 531"/>
                  <a:gd name="T17" fmla="*/ 817 h 1007"/>
                  <a:gd name="T18" fmla="*/ 324 w 531"/>
                  <a:gd name="T19" fmla="*/ 986 h 1007"/>
                  <a:gd name="T20" fmla="*/ 333 w 531"/>
                  <a:gd name="T21" fmla="*/ 990 h 1007"/>
                  <a:gd name="T22" fmla="*/ 322 w 531"/>
                  <a:gd name="T23" fmla="*/ 1007 h 1007"/>
                  <a:gd name="T24" fmla="*/ 345 w 531"/>
                  <a:gd name="T25" fmla="*/ 999 h 1007"/>
                  <a:gd name="T26" fmla="*/ 345 w 531"/>
                  <a:gd name="T27" fmla="*/ 999 h 1007"/>
                  <a:gd name="T28" fmla="*/ 375 w 531"/>
                  <a:gd name="T29" fmla="*/ 956 h 1007"/>
                  <a:gd name="T30" fmla="*/ 523 w 531"/>
                  <a:gd name="T31" fmla="*/ 276 h 1007"/>
                  <a:gd name="T32" fmla="*/ 488 w 531"/>
                  <a:gd name="T33" fmla="*/ 176 h 10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531" h="1007">
                    <a:moveTo>
                      <a:pt x="488" y="176"/>
                    </a:moveTo>
                    <a:cubicBezTo>
                      <a:pt x="208" y="8"/>
                      <a:pt x="208" y="8"/>
                      <a:pt x="208" y="8"/>
                    </a:cubicBezTo>
                    <a:cubicBezTo>
                      <a:pt x="195" y="0"/>
                      <a:pt x="183" y="0"/>
                      <a:pt x="172" y="5"/>
                    </a:cubicBezTo>
                    <a:cubicBezTo>
                      <a:pt x="172" y="5"/>
                      <a:pt x="172" y="5"/>
                      <a:pt x="172" y="5"/>
                    </a:cubicBezTo>
                    <a:cubicBezTo>
                      <a:pt x="145" y="14"/>
                      <a:pt x="145" y="14"/>
                      <a:pt x="145" y="14"/>
                    </a:cubicBezTo>
                    <a:cubicBezTo>
                      <a:pt x="165" y="14"/>
                      <a:pt x="165" y="14"/>
                      <a:pt x="165" y="14"/>
                    </a:cubicBezTo>
                    <a:cubicBezTo>
                      <a:pt x="161" y="21"/>
                      <a:pt x="158" y="29"/>
                      <a:pt x="156" y="38"/>
                    </a:cubicBezTo>
                    <a:cubicBezTo>
                      <a:pt x="8" y="718"/>
                      <a:pt x="8" y="718"/>
                      <a:pt x="8" y="718"/>
                    </a:cubicBezTo>
                    <a:cubicBezTo>
                      <a:pt x="0" y="756"/>
                      <a:pt x="16" y="801"/>
                      <a:pt x="43" y="817"/>
                    </a:cubicBezTo>
                    <a:cubicBezTo>
                      <a:pt x="324" y="986"/>
                      <a:pt x="324" y="986"/>
                      <a:pt x="324" y="986"/>
                    </a:cubicBezTo>
                    <a:cubicBezTo>
                      <a:pt x="327" y="988"/>
                      <a:pt x="330" y="989"/>
                      <a:pt x="333" y="990"/>
                    </a:cubicBezTo>
                    <a:cubicBezTo>
                      <a:pt x="322" y="1007"/>
                      <a:pt x="322" y="1007"/>
                      <a:pt x="322" y="1007"/>
                    </a:cubicBezTo>
                    <a:cubicBezTo>
                      <a:pt x="345" y="999"/>
                      <a:pt x="345" y="999"/>
                      <a:pt x="345" y="999"/>
                    </a:cubicBezTo>
                    <a:cubicBezTo>
                      <a:pt x="345" y="999"/>
                      <a:pt x="345" y="999"/>
                      <a:pt x="345" y="999"/>
                    </a:cubicBezTo>
                    <a:cubicBezTo>
                      <a:pt x="359" y="993"/>
                      <a:pt x="370" y="978"/>
                      <a:pt x="375" y="956"/>
                    </a:cubicBezTo>
                    <a:cubicBezTo>
                      <a:pt x="523" y="276"/>
                      <a:pt x="523" y="276"/>
                      <a:pt x="523" y="276"/>
                    </a:cubicBezTo>
                    <a:cubicBezTo>
                      <a:pt x="531" y="238"/>
                      <a:pt x="516" y="193"/>
                      <a:pt x="488" y="176"/>
                    </a:cubicBezTo>
                    <a:close/>
                  </a:path>
                </a:pathLst>
              </a:custGeom>
              <a:solidFill>
                <a:srgbClr val="173D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84" name="îś1îḍè">
                <a:extLst>
                  <a:ext uri="{FF2B5EF4-FFF2-40B4-BE49-F238E27FC236}">
                    <a16:creationId xmlns:a16="http://schemas.microsoft.com/office/drawing/2014/main" xmlns="" id="{A1375EBB-F104-4F9E-979E-09F23ACAC66C}"/>
                  </a:ext>
                </a:extLst>
              </p:cNvPr>
              <p:cNvSpPr/>
              <p:nvPr/>
            </p:nvSpPr>
            <p:spPr bwMode="auto">
              <a:xfrm>
                <a:off x="4909097" y="1316832"/>
                <a:ext cx="1963156" cy="3673336"/>
              </a:xfrm>
              <a:custGeom>
                <a:avLst/>
                <a:gdLst>
                  <a:gd name="T0" fmla="*/ 323 w 545"/>
                  <a:gd name="T1" fmla="*/ 1004 h 1021"/>
                  <a:gd name="T2" fmla="*/ 43 w 545"/>
                  <a:gd name="T3" fmla="*/ 836 h 1021"/>
                  <a:gd name="T4" fmla="*/ 8 w 545"/>
                  <a:gd name="T5" fmla="*/ 736 h 1021"/>
                  <a:gd name="T6" fmla="*/ 156 w 545"/>
                  <a:gd name="T7" fmla="*/ 56 h 1021"/>
                  <a:gd name="T8" fmla="*/ 222 w 545"/>
                  <a:gd name="T9" fmla="*/ 17 h 1021"/>
                  <a:gd name="T10" fmla="*/ 502 w 545"/>
                  <a:gd name="T11" fmla="*/ 185 h 1021"/>
                  <a:gd name="T12" fmla="*/ 537 w 545"/>
                  <a:gd name="T13" fmla="*/ 285 h 1021"/>
                  <a:gd name="T14" fmla="*/ 389 w 545"/>
                  <a:gd name="T15" fmla="*/ 965 h 1021"/>
                  <a:gd name="T16" fmla="*/ 323 w 545"/>
                  <a:gd name="T17" fmla="*/ 1004 h 10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45" h="1021">
                    <a:moveTo>
                      <a:pt x="323" y="1004"/>
                    </a:moveTo>
                    <a:cubicBezTo>
                      <a:pt x="43" y="836"/>
                      <a:pt x="43" y="836"/>
                      <a:pt x="43" y="836"/>
                    </a:cubicBezTo>
                    <a:cubicBezTo>
                      <a:pt x="15" y="819"/>
                      <a:pt x="0" y="775"/>
                      <a:pt x="8" y="736"/>
                    </a:cubicBezTo>
                    <a:cubicBezTo>
                      <a:pt x="156" y="56"/>
                      <a:pt x="156" y="56"/>
                      <a:pt x="156" y="56"/>
                    </a:cubicBezTo>
                    <a:cubicBezTo>
                      <a:pt x="165" y="18"/>
                      <a:pt x="194" y="0"/>
                      <a:pt x="222" y="17"/>
                    </a:cubicBezTo>
                    <a:cubicBezTo>
                      <a:pt x="502" y="185"/>
                      <a:pt x="502" y="185"/>
                      <a:pt x="502" y="185"/>
                    </a:cubicBezTo>
                    <a:cubicBezTo>
                      <a:pt x="530" y="202"/>
                      <a:pt x="545" y="246"/>
                      <a:pt x="537" y="285"/>
                    </a:cubicBezTo>
                    <a:cubicBezTo>
                      <a:pt x="389" y="965"/>
                      <a:pt x="389" y="965"/>
                      <a:pt x="389" y="965"/>
                    </a:cubicBezTo>
                    <a:cubicBezTo>
                      <a:pt x="380" y="1003"/>
                      <a:pt x="351" y="1021"/>
                      <a:pt x="323" y="1004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85" name="î$1idé">
                <a:extLst>
                  <a:ext uri="{FF2B5EF4-FFF2-40B4-BE49-F238E27FC236}">
                    <a16:creationId xmlns:a16="http://schemas.microsoft.com/office/drawing/2014/main" xmlns="" id="{117E7FC5-3515-4B20-8C78-AF42FEA5E7F5}"/>
                  </a:ext>
                </a:extLst>
              </p:cNvPr>
              <p:cNvSpPr/>
              <p:nvPr/>
            </p:nvSpPr>
            <p:spPr bwMode="auto">
              <a:xfrm>
                <a:off x="4966275" y="1398270"/>
                <a:ext cx="1848797" cy="3510461"/>
              </a:xfrm>
              <a:custGeom>
                <a:avLst/>
                <a:gdLst>
                  <a:gd name="T0" fmla="*/ 308 w 513"/>
                  <a:gd name="T1" fmla="*/ 962 h 975"/>
                  <a:gd name="T2" fmla="*/ 34 w 513"/>
                  <a:gd name="T3" fmla="*/ 798 h 975"/>
                  <a:gd name="T4" fmla="*/ 7 w 513"/>
                  <a:gd name="T5" fmla="*/ 720 h 975"/>
                  <a:gd name="T6" fmla="*/ 154 w 513"/>
                  <a:gd name="T7" fmla="*/ 44 h 975"/>
                  <a:gd name="T8" fmla="*/ 205 w 513"/>
                  <a:gd name="T9" fmla="*/ 13 h 975"/>
                  <a:gd name="T10" fmla="*/ 479 w 513"/>
                  <a:gd name="T11" fmla="*/ 177 h 975"/>
                  <a:gd name="T12" fmla="*/ 506 w 513"/>
                  <a:gd name="T13" fmla="*/ 255 h 975"/>
                  <a:gd name="T14" fmla="*/ 359 w 513"/>
                  <a:gd name="T15" fmla="*/ 931 h 975"/>
                  <a:gd name="T16" fmla="*/ 308 w 513"/>
                  <a:gd name="T17" fmla="*/ 962 h 9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13" h="975">
                    <a:moveTo>
                      <a:pt x="308" y="962"/>
                    </a:moveTo>
                    <a:cubicBezTo>
                      <a:pt x="34" y="798"/>
                      <a:pt x="34" y="798"/>
                      <a:pt x="34" y="798"/>
                    </a:cubicBezTo>
                    <a:cubicBezTo>
                      <a:pt x="12" y="785"/>
                      <a:pt x="0" y="750"/>
                      <a:pt x="7" y="720"/>
                    </a:cubicBezTo>
                    <a:cubicBezTo>
                      <a:pt x="154" y="44"/>
                      <a:pt x="154" y="44"/>
                      <a:pt x="154" y="44"/>
                    </a:cubicBezTo>
                    <a:cubicBezTo>
                      <a:pt x="161" y="14"/>
                      <a:pt x="184" y="0"/>
                      <a:pt x="205" y="13"/>
                    </a:cubicBezTo>
                    <a:cubicBezTo>
                      <a:pt x="479" y="177"/>
                      <a:pt x="479" y="177"/>
                      <a:pt x="479" y="177"/>
                    </a:cubicBezTo>
                    <a:cubicBezTo>
                      <a:pt x="501" y="190"/>
                      <a:pt x="513" y="225"/>
                      <a:pt x="506" y="255"/>
                    </a:cubicBezTo>
                    <a:cubicBezTo>
                      <a:pt x="359" y="931"/>
                      <a:pt x="359" y="931"/>
                      <a:pt x="359" y="931"/>
                    </a:cubicBezTo>
                    <a:cubicBezTo>
                      <a:pt x="352" y="961"/>
                      <a:pt x="329" y="975"/>
                      <a:pt x="308" y="962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86" name="ísḷîḋe">
                <a:extLst>
                  <a:ext uri="{FF2B5EF4-FFF2-40B4-BE49-F238E27FC236}">
                    <a16:creationId xmlns:a16="http://schemas.microsoft.com/office/drawing/2014/main" xmlns="" id="{E8992385-8369-4EDB-B171-A8AD7CAC2ECC}"/>
                  </a:ext>
                </a:extLst>
              </p:cNvPr>
              <p:cNvSpPr/>
              <p:nvPr/>
            </p:nvSpPr>
            <p:spPr bwMode="auto">
              <a:xfrm>
                <a:off x="5863817" y="1838377"/>
                <a:ext cx="157677" cy="117824"/>
              </a:xfrm>
              <a:custGeom>
                <a:avLst/>
                <a:gdLst>
                  <a:gd name="T0" fmla="*/ 36 w 44"/>
                  <a:gd name="T1" fmla="*/ 32 h 33"/>
                  <a:gd name="T2" fmla="*/ 5 w 44"/>
                  <a:gd name="T3" fmla="*/ 14 h 33"/>
                  <a:gd name="T4" fmla="*/ 1 w 44"/>
                  <a:gd name="T5" fmla="*/ 5 h 33"/>
                  <a:gd name="T6" fmla="*/ 1 w 44"/>
                  <a:gd name="T7" fmla="*/ 5 h 33"/>
                  <a:gd name="T8" fmla="*/ 8 w 44"/>
                  <a:gd name="T9" fmla="*/ 1 h 33"/>
                  <a:gd name="T10" fmla="*/ 39 w 44"/>
                  <a:gd name="T11" fmla="*/ 19 h 33"/>
                  <a:gd name="T12" fmla="*/ 43 w 44"/>
                  <a:gd name="T13" fmla="*/ 29 h 33"/>
                  <a:gd name="T14" fmla="*/ 43 w 44"/>
                  <a:gd name="T15" fmla="*/ 29 h 33"/>
                  <a:gd name="T16" fmla="*/ 36 w 44"/>
                  <a:gd name="T17" fmla="*/ 32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4" h="33">
                    <a:moveTo>
                      <a:pt x="36" y="32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39" y="19"/>
                      <a:pt x="39" y="19"/>
                      <a:pt x="39" y="19"/>
                    </a:cubicBezTo>
                    <a:cubicBezTo>
                      <a:pt x="42" y="21"/>
                      <a:pt x="44" y="25"/>
                      <a:pt x="43" y="29"/>
                    </a:cubicBezTo>
                    <a:cubicBezTo>
                      <a:pt x="43" y="29"/>
                      <a:pt x="43" y="29"/>
                      <a:pt x="43" y="29"/>
                    </a:cubicBezTo>
                    <a:cubicBezTo>
                      <a:pt x="42" y="32"/>
                      <a:pt x="39" y="33"/>
                      <a:pt x="36" y="32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87" name="îšḻîḋe">
                <a:extLst>
                  <a:ext uri="{FF2B5EF4-FFF2-40B4-BE49-F238E27FC236}">
                    <a16:creationId xmlns:a16="http://schemas.microsoft.com/office/drawing/2014/main" xmlns="" id="{38F44D4A-9A3C-4CAB-8C80-8C6704101F60}"/>
                  </a:ext>
                </a:extLst>
              </p:cNvPr>
              <p:cNvSpPr/>
              <p:nvPr/>
            </p:nvSpPr>
            <p:spPr bwMode="auto">
              <a:xfrm>
                <a:off x="6080406" y="1959666"/>
                <a:ext cx="207925" cy="152478"/>
              </a:xfrm>
              <a:custGeom>
                <a:avLst/>
                <a:gdLst>
                  <a:gd name="T0" fmla="*/ 51 w 58"/>
                  <a:gd name="T1" fmla="*/ 41 h 42"/>
                  <a:gd name="T2" fmla="*/ 4 w 58"/>
                  <a:gd name="T3" fmla="*/ 14 h 42"/>
                  <a:gd name="T4" fmla="*/ 1 w 58"/>
                  <a:gd name="T5" fmla="*/ 5 h 42"/>
                  <a:gd name="T6" fmla="*/ 1 w 58"/>
                  <a:gd name="T7" fmla="*/ 5 h 42"/>
                  <a:gd name="T8" fmla="*/ 7 w 58"/>
                  <a:gd name="T9" fmla="*/ 2 h 42"/>
                  <a:gd name="T10" fmla="*/ 53 w 58"/>
                  <a:gd name="T11" fmla="*/ 28 h 42"/>
                  <a:gd name="T12" fmla="*/ 57 w 58"/>
                  <a:gd name="T13" fmla="*/ 38 h 42"/>
                  <a:gd name="T14" fmla="*/ 57 w 58"/>
                  <a:gd name="T15" fmla="*/ 38 h 42"/>
                  <a:gd name="T16" fmla="*/ 51 w 58"/>
                  <a:gd name="T17" fmla="*/ 41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8" h="42">
                    <a:moveTo>
                      <a:pt x="51" y="41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1"/>
                      <a:pt x="4" y="0"/>
                      <a:pt x="7" y="2"/>
                    </a:cubicBezTo>
                    <a:cubicBezTo>
                      <a:pt x="53" y="28"/>
                      <a:pt x="53" y="28"/>
                      <a:pt x="53" y="28"/>
                    </a:cubicBezTo>
                    <a:cubicBezTo>
                      <a:pt x="56" y="30"/>
                      <a:pt x="58" y="34"/>
                      <a:pt x="57" y="38"/>
                    </a:cubicBezTo>
                    <a:cubicBezTo>
                      <a:pt x="57" y="38"/>
                      <a:pt x="57" y="38"/>
                      <a:pt x="57" y="38"/>
                    </a:cubicBezTo>
                    <a:cubicBezTo>
                      <a:pt x="56" y="41"/>
                      <a:pt x="53" y="42"/>
                      <a:pt x="51" y="41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88" name="îŝḻïdé">
                <a:extLst>
                  <a:ext uri="{FF2B5EF4-FFF2-40B4-BE49-F238E27FC236}">
                    <a16:creationId xmlns:a16="http://schemas.microsoft.com/office/drawing/2014/main" xmlns="" id="{D1112A79-2E6D-4BC5-9941-95EAFA74F576}"/>
                  </a:ext>
                </a:extLst>
              </p:cNvPr>
              <p:cNvSpPr/>
              <p:nvPr/>
            </p:nvSpPr>
            <p:spPr bwMode="auto">
              <a:xfrm>
                <a:off x="5669754" y="2359921"/>
                <a:ext cx="154211" cy="123023"/>
              </a:xfrm>
              <a:custGeom>
                <a:avLst/>
                <a:gdLst>
                  <a:gd name="T0" fmla="*/ 36 w 43"/>
                  <a:gd name="T1" fmla="*/ 33 h 34"/>
                  <a:gd name="T2" fmla="*/ 4 w 43"/>
                  <a:gd name="T3" fmla="*/ 15 h 34"/>
                  <a:gd name="T4" fmla="*/ 1 w 43"/>
                  <a:gd name="T5" fmla="*/ 5 h 34"/>
                  <a:gd name="T6" fmla="*/ 1 w 43"/>
                  <a:gd name="T7" fmla="*/ 5 h 34"/>
                  <a:gd name="T8" fmla="*/ 7 w 43"/>
                  <a:gd name="T9" fmla="*/ 2 h 34"/>
                  <a:gd name="T10" fmla="*/ 39 w 43"/>
                  <a:gd name="T11" fmla="*/ 20 h 34"/>
                  <a:gd name="T12" fmla="*/ 42 w 43"/>
                  <a:gd name="T13" fmla="*/ 29 h 34"/>
                  <a:gd name="T14" fmla="*/ 42 w 43"/>
                  <a:gd name="T15" fmla="*/ 29 h 34"/>
                  <a:gd name="T16" fmla="*/ 36 w 43"/>
                  <a:gd name="T17" fmla="*/ 33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3" h="34">
                    <a:moveTo>
                      <a:pt x="36" y="33"/>
                    </a:moveTo>
                    <a:cubicBezTo>
                      <a:pt x="4" y="15"/>
                      <a:pt x="4" y="15"/>
                      <a:pt x="4" y="15"/>
                    </a:cubicBezTo>
                    <a:cubicBezTo>
                      <a:pt x="2" y="13"/>
                      <a:pt x="0" y="9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39" y="20"/>
                      <a:pt x="39" y="20"/>
                      <a:pt x="39" y="20"/>
                    </a:cubicBezTo>
                    <a:cubicBezTo>
                      <a:pt x="41" y="22"/>
                      <a:pt x="43" y="26"/>
                      <a:pt x="42" y="29"/>
                    </a:cubicBezTo>
                    <a:cubicBezTo>
                      <a:pt x="42" y="29"/>
                      <a:pt x="42" y="29"/>
                      <a:pt x="42" y="29"/>
                    </a:cubicBezTo>
                    <a:cubicBezTo>
                      <a:pt x="42" y="33"/>
                      <a:pt x="39" y="34"/>
                      <a:pt x="36" y="33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89" name="íṥļíḍê">
                <a:extLst>
                  <a:ext uri="{FF2B5EF4-FFF2-40B4-BE49-F238E27FC236}">
                    <a16:creationId xmlns:a16="http://schemas.microsoft.com/office/drawing/2014/main" xmlns="" id="{D532FAF8-14A3-4ACC-9BEA-3999B44F80B9}"/>
                  </a:ext>
                </a:extLst>
              </p:cNvPr>
              <p:cNvSpPr/>
              <p:nvPr/>
            </p:nvSpPr>
            <p:spPr bwMode="auto">
              <a:xfrm>
                <a:off x="5853421" y="2467348"/>
                <a:ext cx="211390" cy="155943"/>
              </a:xfrm>
              <a:custGeom>
                <a:avLst/>
                <a:gdLst>
                  <a:gd name="T0" fmla="*/ 51 w 59"/>
                  <a:gd name="T1" fmla="*/ 41 h 43"/>
                  <a:gd name="T2" fmla="*/ 5 w 59"/>
                  <a:gd name="T3" fmla="*/ 14 h 43"/>
                  <a:gd name="T4" fmla="*/ 1 w 59"/>
                  <a:gd name="T5" fmla="*/ 5 h 43"/>
                  <a:gd name="T6" fmla="*/ 1 w 59"/>
                  <a:gd name="T7" fmla="*/ 5 h 43"/>
                  <a:gd name="T8" fmla="*/ 8 w 59"/>
                  <a:gd name="T9" fmla="*/ 2 h 43"/>
                  <a:gd name="T10" fmla="*/ 54 w 59"/>
                  <a:gd name="T11" fmla="*/ 28 h 43"/>
                  <a:gd name="T12" fmla="*/ 58 w 59"/>
                  <a:gd name="T13" fmla="*/ 38 h 43"/>
                  <a:gd name="T14" fmla="*/ 58 w 59"/>
                  <a:gd name="T15" fmla="*/ 38 h 43"/>
                  <a:gd name="T16" fmla="*/ 51 w 59"/>
                  <a:gd name="T17" fmla="*/ 41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9" h="43">
                    <a:moveTo>
                      <a:pt x="51" y="41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3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2"/>
                      <a:pt x="5" y="0"/>
                      <a:pt x="8" y="2"/>
                    </a:cubicBezTo>
                    <a:cubicBezTo>
                      <a:pt x="54" y="28"/>
                      <a:pt x="54" y="28"/>
                      <a:pt x="54" y="28"/>
                    </a:cubicBezTo>
                    <a:cubicBezTo>
                      <a:pt x="57" y="30"/>
                      <a:pt x="59" y="34"/>
                      <a:pt x="58" y="38"/>
                    </a:cubicBezTo>
                    <a:cubicBezTo>
                      <a:pt x="58" y="38"/>
                      <a:pt x="58" y="38"/>
                      <a:pt x="58" y="38"/>
                    </a:cubicBezTo>
                    <a:cubicBezTo>
                      <a:pt x="57" y="41"/>
                      <a:pt x="54" y="43"/>
                      <a:pt x="51" y="41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90" name="iSḷïḍé">
                <a:extLst>
                  <a:ext uri="{FF2B5EF4-FFF2-40B4-BE49-F238E27FC236}">
                    <a16:creationId xmlns:a16="http://schemas.microsoft.com/office/drawing/2014/main" xmlns="" id="{542FD981-57AE-4D33-9D72-23EF6EDCFE2E}"/>
                  </a:ext>
                </a:extLst>
              </p:cNvPr>
              <p:cNvSpPr/>
              <p:nvPr/>
            </p:nvSpPr>
            <p:spPr bwMode="auto">
              <a:xfrm>
                <a:off x="5576188" y="1777732"/>
                <a:ext cx="110893" cy="97032"/>
              </a:xfrm>
              <a:custGeom>
                <a:avLst/>
                <a:gdLst>
                  <a:gd name="T0" fmla="*/ 24 w 31"/>
                  <a:gd name="T1" fmla="*/ 25 h 27"/>
                  <a:gd name="T2" fmla="*/ 5 w 31"/>
                  <a:gd name="T3" fmla="*/ 14 h 27"/>
                  <a:gd name="T4" fmla="*/ 1 w 31"/>
                  <a:gd name="T5" fmla="*/ 5 h 27"/>
                  <a:gd name="T6" fmla="*/ 1 w 31"/>
                  <a:gd name="T7" fmla="*/ 5 h 27"/>
                  <a:gd name="T8" fmla="*/ 7 w 31"/>
                  <a:gd name="T9" fmla="*/ 1 h 27"/>
                  <a:gd name="T10" fmla="*/ 27 w 31"/>
                  <a:gd name="T11" fmla="*/ 13 h 27"/>
                  <a:gd name="T12" fmla="*/ 31 w 31"/>
                  <a:gd name="T13" fmla="*/ 22 h 27"/>
                  <a:gd name="T14" fmla="*/ 31 w 31"/>
                  <a:gd name="T15" fmla="*/ 22 h 27"/>
                  <a:gd name="T16" fmla="*/ 24 w 31"/>
                  <a:gd name="T17" fmla="*/ 25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1" h="27">
                    <a:moveTo>
                      <a:pt x="24" y="25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1"/>
                      <a:pt x="4" y="0"/>
                      <a:pt x="7" y="1"/>
                    </a:cubicBezTo>
                    <a:cubicBezTo>
                      <a:pt x="27" y="13"/>
                      <a:pt x="27" y="13"/>
                      <a:pt x="27" y="13"/>
                    </a:cubicBezTo>
                    <a:cubicBezTo>
                      <a:pt x="30" y="14"/>
                      <a:pt x="31" y="19"/>
                      <a:pt x="31" y="22"/>
                    </a:cubicBezTo>
                    <a:cubicBezTo>
                      <a:pt x="31" y="22"/>
                      <a:pt x="31" y="22"/>
                      <a:pt x="31" y="22"/>
                    </a:cubicBezTo>
                    <a:cubicBezTo>
                      <a:pt x="30" y="25"/>
                      <a:pt x="27" y="27"/>
                      <a:pt x="24" y="2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91" name="ísļiďè">
                <a:extLst>
                  <a:ext uri="{FF2B5EF4-FFF2-40B4-BE49-F238E27FC236}">
                    <a16:creationId xmlns:a16="http://schemas.microsoft.com/office/drawing/2014/main" xmlns="" id="{092C79D9-3559-48FA-A768-CA6FBE413BD3}"/>
                  </a:ext>
                </a:extLst>
              </p:cNvPr>
              <p:cNvSpPr/>
              <p:nvPr/>
            </p:nvSpPr>
            <p:spPr bwMode="auto">
              <a:xfrm>
                <a:off x="5647229" y="1925012"/>
                <a:ext cx="259906" cy="180201"/>
              </a:xfrm>
              <a:custGeom>
                <a:avLst/>
                <a:gdLst>
                  <a:gd name="T0" fmla="*/ 64 w 72"/>
                  <a:gd name="T1" fmla="*/ 48 h 50"/>
                  <a:gd name="T2" fmla="*/ 5 w 72"/>
                  <a:gd name="T3" fmla="*/ 14 h 50"/>
                  <a:gd name="T4" fmla="*/ 1 w 72"/>
                  <a:gd name="T5" fmla="*/ 5 h 50"/>
                  <a:gd name="T6" fmla="*/ 1 w 72"/>
                  <a:gd name="T7" fmla="*/ 5 h 50"/>
                  <a:gd name="T8" fmla="*/ 7 w 72"/>
                  <a:gd name="T9" fmla="*/ 2 h 50"/>
                  <a:gd name="T10" fmla="*/ 67 w 72"/>
                  <a:gd name="T11" fmla="*/ 36 h 50"/>
                  <a:gd name="T12" fmla="*/ 71 w 72"/>
                  <a:gd name="T13" fmla="*/ 45 h 50"/>
                  <a:gd name="T14" fmla="*/ 71 w 72"/>
                  <a:gd name="T15" fmla="*/ 45 h 50"/>
                  <a:gd name="T16" fmla="*/ 64 w 72"/>
                  <a:gd name="T17" fmla="*/ 48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72" h="50">
                    <a:moveTo>
                      <a:pt x="64" y="48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7" y="2"/>
                    </a:cubicBezTo>
                    <a:cubicBezTo>
                      <a:pt x="67" y="36"/>
                      <a:pt x="67" y="36"/>
                      <a:pt x="67" y="36"/>
                    </a:cubicBezTo>
                    <a:cubicBezTo>
                      <a:pt x="70" y="38"/>
                      <a:pt x="72" y="42"/>
                      <a:pt x="71" y="45"/>
                    </a:cubicBezTo>
                    <a:cubicBezTo>
                      <a:pt x="71" y="45"/>
                      <a:pt x="71" y="45"/>
                      <a:pt x="71" y="45"/>
                    </a:cubicBezTo>
                    <a:cubicBezTo>
                      <a:pt x="70" y="49"/>
                      <a:pt x="67" y="50"/>
                      <a:pt x="64" y="48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92" name="ïşḻïḋe">
                <a:extLst>
                  <a:ext uri="{FF2B5EF4-FFF2-40B4-BE49-F238E27FC236}">
                    <a16:creationId xmlns:a16="http://schemas.microsoft.com/office/drawing/2014/main" xmlns="" id="{F0EA48F8-7F02-4872-9977-6DAC54B5AE29}"/>
                  </a:ext>
                </a:extLst>
              </p:cNvPr>
              <p:cNvSpPr/>
              <p:nvPr/>
            </p:nvSpPr>
            <p:spPr bwMode="auto">
              <a:xfrm>
                <a:off x="5603911" y="2112144"/>
                <a:ext cx="112626" cy="97032"/>
              </a:xfrm>
              <a:custGeom>
                <a:avLst/>
                <a:gdLst>
                  <a:gd name="T0" fmla="*/ 24 w 31"/>
                  <a:gd name="T1" fmla="*/ 25 h 27"/>
                  <a:gd name="T2" fmla="*/ 5 w 31"/>
                  <a:gd name="T3" fmla="*/ 14 h 27"/>
                  <a:gd name="T4" fmla="*/ 1 w 31"/>
                  <a:gd name="T5" fmla="*/ 5 h 27"/>
                  <a:gd name="T6" fmla="*/ 1 w 31"/>
                  <a:gd name="T7" fmla="*/ 5 h 27"/>
                  <a:gd name="T8" fmla="*/ 7 w 31"/>
                  <a:gd name="T9" fmla="*/ 2 h 27"/>
                  <a:gd name="T10" fmla="*/ 27 w 31"/>
                  <a:gd name="T11" fmla="*/ 13 h 27"/>
                  <a:gd name="T12" fmla="*/ 31 w 31"/>
                  <a:gd name="T13" fmla="*/ 22 h 27"/>
                  <a:gd name="T14" fmla="*/ 31 w 31"/>
                  <a:gd name="T15" fmla="*/ 22 h 27"/>
                  <a:gd name="T16" fmla="*/ 24 w 31"/>
                  <a:gd name="T17" fmla="*/ 25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1" h="27">
                    <a:moveTo>
                      <a:pt x="24" y="25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1"/>
                      <a:pt x="4" y="0"/>
                      <a:pt x="7" y="2"/>
                    </a:cubicBezTo>
                    <a:cubicBezTo>
                      <a:pt x="27" y="13"/>
                      <a:pt x="27" y="13"/>
                      <a:pt x="27" y="13"/>
                    </a:cubicBezTo>
                    <a:cubicBezTo>
                      <a:pt x="30" y="15"/>
                      <a:pt x="31" y="19"/>
                      <a:pt x="31" y="22"/>
                    </a:cubicBezTo>
                    <a:cubicBezTo>
                      <a:pt x="31" y="22"/>
                      <a:pt x="31" y="22"/>
                      <a:pt x="31" y="22"/>
                    </a:cubicBezTo>
                    <a:cubicBezTo>
                      <a:pt x="30" y="26"/>
                      <a:pt x="27" y="27"/>
                      <a:pt x="24" y="2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93" name="îš1ïdé">
                <a:extLst>
                  <a:ext uri="{FF2B5EF4-FFF2-40B4-BE49-F238E27FC236}">
                    <a16:creationId xmlns:a16="http://schemas.microsoft.com/office/drawing/2014/main" xmlns="" id="{F8968231-D64F-4C14-9FA4-A5B4A196C59E}"/>
                  </a:ext>
                </a:extLst>
              </p:cNvPr>
              <p:cNvSpPr/>
              <p:nvPr/>
            </p:nvSpPr>
            <p:spPr bwMode="auto">
              <a:xfrm>
                <a:off x="5867282" y="2690868"/>
                <a:ext cx="233916" cy="162874"/>
              </a:xfrm>
              <a:custGeom>
                <a:avLst/>
                <a:gdLst>
                  <a:gd name="T0" fmla="*/ 57 w 65"/>
                  <a:gd name="T1" fmla="*/ 44 h 45"/>
                  <a:gd name="T2" fmla="*/ 5 w 65"/>
                  <a:gd name="T3" fmla="*/ 14 h 45"/>
                  <a:gd name="T4" fmla="*/ 1 w 65"/>
                  <a:gd name="T5" fmla="*/ 4 h 45"/>
                  <a:gd name="T6" fmla="*/ 1 w 65"/>
                  <a:gd name="T7" fmla="*/ 4 h 45"/>
                  <a:gd name="T8" fmla="*/ 8 w 65"/>
                  <a:gd name="T9" fmla="*/ 1 h 45"/>
                  <a:gd name="T10" fmla="*/ 60 w 65"/>
                  <a:gd name="T11" fmla="*/ 31 h 45"/>
                  <a:gd name="T12" fmla="*/ 64 w 65"/>
                  <a:gd name="T13" fmla="*/ 41 h 45"/>
                  <a:gd name="T14" fmla="*/ 64 w 65"/>
                  <a:gd name="T15" fmla="*/ 41 h 45"/>
                  <a:gd name="T16" fmla="*/ 57 w 65"/>
                  <a:gd name="T17" fmla="*/ 44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5" h="45">
                    <a:moveTo>
                      <a:pt x="57" y="44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4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60" y="31"/>
                      <a:pt x="60" y="31"/>
                      <a:pt x="60" y="31"/>
                    </a:cubicBezTo>
                    <a:cubicBezTo>
                      <a:pt x="63" y="33"/>
                      <a:pt x="65" y="37"/>
                      <a:pt x="64" y="41"/>
                    </a:cubicBezTo>
                    <a:cubicBezTo>
                      <a:pt x="64" y="41"/>
                      <a:pt x="64" y="41"/>
                      <a:pt x="64" y="41"/>
                    </a:cubicBezTo>
                    <a:cubicBezTo>
                      <a:pt x="63" y="44"/>
                      <a:pt x="60" y="45"/>
                      <a:pt x="57" y="44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94" name="îŝ1îḑè">
                <a:extLst>
                  <a:ext uri="{FF2B5EF4-FFF2-40B4-BE49-F238E27FC236}">
                    <a16:creationId xmlns:a16="http://schemas.microsoft.com/office/drawing/2014/main" xmlns="" id="{DBAC1B9D-B97C-448B-A641-02407EA94132}"/>
                  </a:ext>
                </a:extLst>
              </p:cNvPr>
              <p:cNvSpPr/>
              <p:nvPr/>
            </p:nvSpPr>
            <p:spPr bwMode="auto">
              <a:xfrm>
                <a:off x="5560594" y="2299277"/>
                <a:ext cx="86635" cy="81438"/>
              </a:xfrm>
              <a:custGeom>
                <a:avLst/>
                <a:gdLst>
                  <a:gd name="T0" fmla="*/ 17 w 24"/>
                  <a:gd name="T1" fmla="*/ 21 h 23"/>
                  <a:gd name="T2" fmla="*/ 4 w 24"/>
                  <a:gd name="T3" fmla="*/ 14 h 23"/>
                  <a:gd name="T4" fmla="*/ 1 w 24"/>
                  <a:gd name="T5" fmla="*/ 5 h 23"/>
                  <a:gd name="T6" fmla="*/ 1 w 24"/>
                  <a:gd name="T7" fmla="*/ 5 h 23"/>
                  <a:gd name="T8" fmla="*/ 7 w 24"/>
                  <a:gd name="T9" fmla="*/ 2 h 23"/>
                  <a:gd name="T10" fmla="*/ 20 w 24"/>
                  <a:gd name="T11" fmla="*/ 9 h 23"/>
                  <a:gd name="T12" fmla="*/ 24 w 24"/>
                  <a:gd name="T13" fmla="*/ 18 h 23"/>
                  <a:gd name="T14" fmla="*/ 24 w 24"/>
                  <a:gd name="T15" fmla="*/ 18 h 23"/>
                  <a:gd name="T16" fmla="*/ 17 w 24"/>
                  <a:gd name="T17" fmla="*/ 21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4" h="23">
                    <a:moveTo>
                      <a:pt x="17" y="21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2" y="13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20" y="9"/>
                      <a:pt x="20" y="9"/>
                      <a:pt x="20" y="9"/>
                    </a:cubicBezTo>
                    <a:cubicBezTo>
                      <a:pt x="23" y="11"/>
                      <a:pt x="24" y="15"/>
                      <a:pt x="24" y="18"/>
                    </a:cubicBezTo>
                    <a:cubicBezTo>
                      <a:pt x="24" y="18"/>
                      <a:pt x="24" y="18"/>
                      <a:pt x="24" y="18"/>
                    </a:cubicBezTo>
                    <a:cubicBezTo>
                      <a:pt x="23" y="22"/>
                      <a:pt x="20" y="23"/>
                      <a:pt x="17" y="21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95" name="iSḷïḍe">
                <a:extLst>
                  <a:ext uri="{FF2B5EF4-FFF2-40B4-BE49-F238E27FC236}">
                    <a16:creationId xmlns:a16="http://schemas.microsoft.com/office/drawing/2014/main" xmlns="" id="{BE0523F8-CFA2-41F3-94E9-A1970E69CE5A}"/>
                  </a:ext>
                </a:extLst>
              </p:cNvPr>
              <p:cNvSpPr/>
              <p:nvPr/>
            </p:nvSpPr>
            <p:spPr bwMode="auto">
              <a:xfrm>
                <a:off x="5517276" y="2486409"/>
                <a:ext cx="98765" cy="90101"/>
              </a:xfrm>
              <a:custGeom>
                <a:avLst/>
                <a:gdLst>
                  <a:gd name="T0" fmla="*/ 20 w 27"/>
                  <a:gd name="T1" fmla="*/ 23 h 25"/>
                  <a:gd name="T2" fmla="*/ 4 w 27"/>
                  <a:gd name="T3" fmla="*/ 14 h 25"/>
                  <a:gd name="T4" fmla="*/ 1 w 27"/>
                  <a:gd name="T5" fmla="*/ 5 h 25"/>
                  <a:gd name="T6" fmla="*/ 1 w 27"/>
                  <a:gd name="T7" fmla="*/ 5 h 25"/>
                  <a:gd name="T8" fmla="*/ 7 w 27"/>
                  <a:gd name="T9" fmla="*/ 2 h 25"/>
                  <a:gd name="T10" fmla="*/ 23 w 27"/>
                  <a:gd name="T11" fmla="*/ 11 h 25"/>
                  <a:gd name="T12" fmla="*/ 27 w 27"/>
                  <a:gd name="T13" fmla="*/ 20 h 25"/>
                  <a:gd name="T14" fmla="*/ 27 w 27"/>
                  <a:gd name="T15" fmla="*/ 20 h 25"/>
                  <a:gd name="T16" fmla="*/ 20 w 27"/>
                  <a:gd name="T17" fmla="*/ 23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7" h="25">
                    <a:moveTo>
                      <a:pt x="20" y="23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2" y="13"/>
                      <a:pt x="0" y="9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23" y="11"/>
                      <a:pt x="23" y="11"/>
                      <a:pt x="23" y="11"/>
                    </a:cubicBezTo>
                    <a:cubicBezTo>
                      <a:pt x="26" y="13"/>
                      <a:pt x="27" y="17"/>
                      <a:pt x="27" y="20"/>
                    </a:cubicBezTo>
                    <a:cubicBezTo>
                      <a:pt x="27" y="20"/>
                      <a:pt x="27" y="20"/>
                      <a:pt x="27" y="20"/>
                    </a:cubicBezTo>
                    <a:cubicBezTo>
                      <a:pt x="26" y="24"/>
                      <a:pt x="23" y="25"/>
                      <a:pt x="20" y="23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96" name="íṧļíḍe">
                <a:extLst>
                  <a:ext uri="{FF2B5EF4-FFF2-40B4-BE49-F238E27FC236}">
                    <a16:creationId xmlns:a16="http://schemas.microsoft.com/office/drawing/2014/main" xmlns="" id="{B64E128E-70A1-4673-BE05-4C702B447ED6}"/>
                  </a:ext>
                </a:extLst>
              </p:cNvPr>
              <p:cNvSpPr/>
              <p:nvPr/>
            </p:nvSpPr>
            <p:spPr bwMode="auto">
              <a:xfrm>
                <a:off x="5643764" y="2557449"/>
                <a:ext cx="190598" cy="143815"/>
              </a:xfrm>
              <a:custGeom>
                <a:avLst/>
                <a:gdLst>
                  <a:gd name="T0" fmla="*/ 45 w 53"/>
                  <a:gd name="T1" fmla="*/ 38 h 40"/>
                  <a:gd name="T2" fmla="*/ 4 w 53"/>
                  <a:gd name="T3" fmla="*/ 15 h 40"/>
                  <a:gd name="T4" fmla="*/ 1 w 53"/>
                  <a:gd name="T5" fmla="*/ 5 h 40"/>
                  <a:gd name="T6" fmla="*/ 1 w 53"/>
                  <a:gd name="T7" fmla="*/ 5 h 40"/>
                  <a:gd name="T8" fmla="*/ 7 w 53"/>
                  <a:gd name="T9" fmla="*/ 2 h 40"/>
                  <a:gd name="T10" fmla="*/ 48 w 53"/>
                  <a:gd name="T11" fmla="*/ 26 h 40"/>
                  <a:gd name="T12" fmla="*/ 52 w 53"/>
                  <a:gd name="T13" fmla="*/ 35 h 40"/>
                  <a:gd name="T14" fmla="*/ 52 w 53"/>
                  <a:gd name="T15" fmla="*/ 35 h 40"/>
                  <a:gd name="T16" fmla="*/ 45 w 53"/>
                  <a:gd name="T17" fmla="*/ 38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3" h="40">
                    <a:moveTo>
                      <a:pt x="45" y="38"/>
                    </a:moveTo>
                    <a:cubicBezTo>
                      <a:pt x="4" y="15"/>
                      <a:pt x="4" y="15"/>
                      <a:pt x="4" y="15"/>
                    </a:cubicBezTo>
                    <a:cubicBezTo>
                      <a:pt x="2" y="13"/>
                      <a:pt x="0" y="9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48" y="26"/>
                      <a:pt x="48" y="26"/>
                      <a:pt x="48" y="26"/>
                    </a:cubicBezTo>
                    <a:cubicBezTo>
                      <a:pt x="51" y="27"/>
                      <a:pt x="53" y="32"/>
                      <a:pt x="52" y="35"/>
                    </a:cubicBezTo>
                    <a:cubicBezTo>
                      <a:pt x="52" y="35"/>
                      <a:pt x="52" y="35"/>
                      <a:pt x="52" y="35"/>
                    </a:cubicBezTo>
                    <a:cubicBezTo>
                      <a:pt x="51" y="39"/>
                      <a:pt x="48" y="40"/>
                      <a:pt x="45" y="38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97" name="íṩḷíde">
                <a:extLst>
                  <a:ext uri="{FF2B5EF4-FFF2-40B4-BE49-F238E27FC236}">
                    <a16:creationId xmlns:a16="http://schemas.microsoft.com/office/drawing/2014/main" xmlns="" id="{D388FFA5-BB40-49C9-850F-3B2F4433B696}"/>
                  </a:ext>
                </a:extLst>
              </p:cNvPr>
              <p:cNvSpPr/>
              <p:nvPr/>
            </p:nvSpPr>
            <p:spPr bwMode="auto">
              <a:xfrm>
                <a:off x="5496483" y="2579975"/>
                <a:ext cx="147281" cy="117824"/>
              </a:xfrm>
              <a:custGeom>
                <a:avLst/>
                <a:gdLst>
                  <a:gd name="T0" fmla="*/ 34 w 41"/>
                  <a:gd name="T1" fmla="*/ 31 h 33"/>
                  <a:gd name="T2" fmla="*/ 4 w 41"/>
                  <a:gd name="T3" fmla="*/ 14 h 33"/>
                  <a:gd name="T4" fmla="*/ 1 w 41"/>
                  <a:gd name="T5" fmla="*/ 5 h 33"/>
                  <a:gd name="T6" fmla="*/ 1 w 41"/>
                  <a:gd name="T7" fmla="*/ 5 h 33"/>
                  <a:gd name="T8" fmla="*/ 7 w 41"/>
                  <a:gd name="T9" fmla="*/ 2 h 33"/>
                  <a:gd name="T10" fmla="*/ 37 w 41"/>
                  <a:gd name="T11" fmla="*/ 19 h 33"/>
                  <a:gd name="T12" fmla="*/ 41 w 41"/>
                  <a:gd name="T13" fmla="*/ 28 h 33"/>
                  <a:gd name="T14" fmla="*/ 41 w 41"/>
                  <a:gd name="T15" fmla="*/ 28 h 33"/>
                  <a:gd name="T16" fmla="*/ 34 w 41"/>
                  <a:gd name="T17" fmla="*/ 31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1" h="33">
                    <a:moveTo>
                      <a:pt x="34" y="31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2" y="13"/>
                      <a:pt x="0" y="9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37" y="19"/>
                      <a:pt x="37" y="19"/>
                      <a:pt x="37" y="19"/>
                    </a:cubicBezTo>
                    <a:cubicBezTo>
                      <a:pt x="40" y="21"/>
                      <a:pt x="41" y="25"/>
                      <a:pt x="41" y="28"/>
                    </a:cubicBezTo>
                    <a:cubicBezTo>
                      <a:pt x="41" y="28"/>
                      <a:pt x="41" y="28"/>
                      <a:pt x="41" y="28"/>
                    </a:cubicBezTo>
                    <a:cubicBezTo>
                      <a:pt x="40" y="32"/>
                      <a:pt x="37" y="33"/>
                      <a:pt x="34" y="31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98" name="îṡlíḓè">
                <a:extLst>
                  <a:ext uri="{FF2B5EF4-FFF2-40B4-BE49-F238E27FC236}">
                    <a16:creationId xmlns:a16="http://schemas.microsoft.com/office/drawing/2014/main" xmlns="" id="{EF8ADDCD-6A07-46E6-AF6D-4036423D7D13}"/>
                  </a:ext>
                </a:extLst>
              </p:cNvPr>
              <p:cNvSpPr/>
              <p:nvPr/>
            </p:nvSpPr>
            <p:spPr bwMode="auto">
              <a:xfrm>
                <a:off x="6147981" y="2853742"/>
                <a:ext cx="112626" cy="93566"/>
              </a:xfrm>
              <a:custGeom>
                <a:avLst/>
                <a:gdLst>
                  <a:gd name="T0" fmla="*/ 24 w 31"/>
                  <a:gd name="T1" fmla="*/ 25 h 26"/>
                  <a:gd name="T2" fmla="*/ 5 w 31"/>
                  <a:gd name="T3" fmla="*/ 14 h 26"/>
                  <a:gd name="T4" fmla="*/ 1 w 31"/>
                  <a:gd name="T5" fmla="*/ 5 h 26"/>
                  <a:gd name="T6" fmla="*/ 1 w 31"/>
                  <a:gd name="T7" fmla="*/ 5 h 26"/>
                  <a:gd name="T8" fmla="*/ 8 w 31"/>
                  <a:gd name="T9" fmla="*/ 1 h 26"/>
                  <a:gd name="T10" fmla="*/ 27 w 31"/>
                  <a:gd name="T11" fmla="*/ 12 h 26"/>
                  <a:gd name="T12" fmla="*/ 30 w 31"/>
                  <a:gd name="T13" fmla="*/ 21 h 26"/>
                  <a:gd name="T14" fmla="*/ 30 w 31"/>
                  <a:gd name="T15" fmla="*/ 21 h 26"/>
                  <a:gd name="T16" fmla="*/ 24 w 31"/>
                  <a:gd name="T17" fmla="*/ 25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1" h="26">
                    <a:moveTo>
                      <a:pt x="24" y="25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27" y="12"/>
                      <a:pt x="27" y="12"/>
                      <a:pt x="27" y="12"/>
                    </a:cubicBezTo>
                    <a:cubicBezTo>
                      <a:pt x="30" y="14"/>
                      <a:pt x="31" y="18"/>
                      <a:pt x="30" y="21"/>
                    </a:cubicBezTo>
                    <a:cubicBezTo>
                      <a:pt x="30" y="21"/>
                      <a:pt x="30" y="21"/>
                      <a:pt x="30" y="21"/>
                    </a:cubicBezTo>
                    <a:cubicBezTo>
                      <a:pt x="30" y="25"/>
                      <a:pt x="27" y="26"/>
                      <a:pt x="24" y="2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99" name="ï$1iḋé">
                <a:extLst>
                  <a:ext uri="{FF2B5EF4-FFF2-40B4-BE49-F238E27FC236}">
                    <a16:creationId xmlns:a16="http://schemas.microsoft.com/office/drawing/2014/main" xmlns="" id="{E48587A9-EC3F-47B6-9E32-55AF5227E4A1}"/>
                  </a:ext>
                </a:extLst>
              </p:cNvPr>
              <p:cNvSpPr/>
              <p:nvPr/>
            </p:nvSpPr>
            <p:spPr bwMode="auto">
              <a:xfrm>
                <a:off x="5747726" y="2193581"/>
                <a:ext cx="232183" cy="166340"/>
              </a:xfrm>
              <a:custGeom>
                <a:avLst/>
                <a:gdLst>
                  <a:gd name="T0" fmla="*/ 57 w 64"/>
                  <a:gd name="T1" fmla="*/ 44 h 46"/>
                  <a:gd name="T2" fmla="*/ 4 w 64"/>
                  <a:gd name="T3" fmla="*/ 14 h 46"/>
                  <a:gd name="T4" fmla="*/ 1 w 64"/>
                  <a:gd name="T5" fmla="*/ 5 h 46"/>
                  <a:gd name="T6" fmla="*/ 1 w 64"/>
                  <a:gd name="T7" fmla="*/ 5 h 46"/>
                  <a:gd name="T8" fmla="*/ 7 w 64"/>
                  <a:gd name="T9" fmla="*/ 2 h 46"/>
                  <a:gd name="T10" fmla="*/ 59 w 64"/>
                  <a:gd name="T11" fmla="*/ 32 h 46"/>
                  <a:gd name="T12" fmla="*/ 63 w 64"/>
                  <a:gd name="T13" fmla="*/ 41 h 46"/>
                  <a:gd name="T14" fmla="*/ 63 w 64"/>
                  <a:gd name="T15" fmla="*/ 41 h 46"/>
                  <a:gd name="T16" fmla="*/ 57 w 64"/>
                  <a:gd name="T17" fmla="*/ 44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4" h="46">
                    <a:moveTo>
                      <a:pt x="57" y="44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2" y="13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1"/>
                      <a:pt x="4" y="0"/>
                      <a:pt x="7" y="2"/>
                    </a:cubicBezTo>
                    <a:cubicBezTo>
                      <a:pt x="59" y="32"/>
                      <a:pt x="59" y="32"/>
                      <a:pt x="59" y="32"/>
                    </a:cubicBezTo>
                    <a:cubicBezTo>
                      <a:pt x="62" y="33"/>
                      <a:pt x="64" y="38"/>
                      <a:pt x="63" y="41"/>
                    </a:cubicBezTo>
                    <a:cubicBezTo>
                      <a:pt x="63" y="41"/>
                      <a:pt x="63" y="41"/>
                      <a:pt x="63" y="41"/>
                    </a:cubicBezTo>
                    <a:cubicBezTo>
                      <a:pt x="62" y="45"/>
                      <a:pt x="59" y="46"/>
                      <a:pt x="57" y="44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00" name="îŝľiďê">
                <a:extLst>
                  <a:ext uri="{FF2B5EF4-FFF2-40B4-BE49-F238E27FC236}">
                    <a16:creationId xmlns:a16="http://schemas.microsoft.com/office/drawing/2014/main" xmlns="" id="{E0C851CB-2351-4299-8575-2E7C826BCD2E}"/>
                  </a:ext>
                </a:extLst>
              </p:cNvPr>
              <p:cNvSpPr/>
              <p:nvPr/>
            </p:nvSpPr>
            <p:spPr bwMode="auto">
              <a:xfrm>
                <a:off x="5626437" y="2018578"/>
                <a:ext cx="370799" cy="244312"/>
              </a:xfrm>
              <a:custGeom>
                <a:avLst/>
                <a:gdLst>
                  <a:gd name="T0" fmla="*/ 95 w 103"/>
                  <a:gd name="T1" fmla="*/ 66 h 68"/>
                  <a:gd name="T2" fmla="*/ 5 w 103"/>
                  <a:gd name="T3" fmla="*/ 14 h 68"/>
                  <a:gd name="T4" fmla="*/ 1 w 103"/>
                  <a:gd name="T5" fmla="*/ 5 h 68"/>
                  <a:gd name="T6" fmla="*/ 1 w 103"/>
                  <a:gd name="T7" fmla="*/ 5 h 68"/>
                  <a:gd name="T8" fmla="*/ 7 w 103"/>
                  <a:gd name="T9" fmla="*/ 2 h 68"/>
                  <a:gd name="T10" fmla="*/ 98 w 103"/>
                  <a:gd name="T11" fmla="*/ 54 h 68"/>
                  <a:gd name="T12" fmla="*/ 102 w 103"/>
                  <a:gd name="T13" fmla="*/ 63 h 68"/>
                  <a:gd name="T14" fmla="*/ 102 w 103"/>
                  <a:gd name="T15" fmla="*/ 63 h 68"/>
                  <a:gd name="T16" fmla="*/ 95 w 103"/>
                  <a:gd name="T17" fmla="*/ 66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03" h="68">
                    <a:moveTo>
                      <a:pt x="95" y="66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4" y="0"/>
                      <a:pt x="7" y="2"/>
                    </a:cubicBezTo>
                    <a:cubicBezTo>
                      <a:pt x="98" y="54"/>
                      <a:pt x="98" y="54"/>
                      <a:pt x="98" y="54"/>
                    </a:cubicBezTo>
                    <a:cubicBezTo>
                      <a:pt x="101" y="56"/>
                      <a:pt x="103" y="60"/>
                      <a:pt x="102" y="63"/>
                    </a:cubicBezTo>
                    <a:cubicBezTo>
                      <a:pt x="102" y="63"/>
                      <a:pt x="102" y="63"/>
                      <a:pt x="102" y="63"/>
                    </a:cubicBezTo>
                    <a:cubicBezTo>
                      <a:pt x="101" y="67"/>
                      <a:pt x="98" y="68"/>
                      <a:pt x="95" y="66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01" name="îSļïḑé">
                <a:extLst>
                  <a:ext uri="{FF2B5EF4-FFF2-40B4-BE49-F238E27FC236}">
                    <a16:creationId xmlns:a16="http://schemas.microsoft.com/office/drawing/2014/main" xmlns="" id="{52749922-65E8-4659-9B85-61687C23747D}"/>
                  </a:ext>
                </a:extLst>
              </p:cNvPr>
              <p:cNvSpPr/>
              <p:nvPr/>
            </p:nvSpPr>
            <p:spPr bwMode="auto">
              <a:xfrm>
                <a:off x="5583119" y="2205710"/>
                <a:ext cx="230450" cy="164608"/>
              </a:xfrm>
              <a:custGeom>
                <a:avLst/>
                <a:gdLst>
                  <a:gd name="T0" fmla="*/ 57 w 64"/>
                  <a:gd name="T1" fmla="*/ 44 h 46"/>
                  <a:gd name="T2" fmla="*/ 4 w 64"/>
                  <a:gd name="T3" fmla="*/ 14 h 46"/>
                  <a:gd name="T4" fmla="*/ 1 w 64"/>
                  <a:gd name="T5" fmla="*/ 5 h 46"/>
                  <a:gd name="T6" fmla="*/ 1 w 64"/>
                  <a:gd name="T7" fmla="*/ 5 h 46"/>
                  <a:gd name="T8" fmla="*/ 7 w 64"/>
                  <a:gd name="T9" fmla="*/ 2 h 46"/>
                  <a:gd name="T10" fmla="*/ 59 w 64"/>
                  <a:gd name="T11" fmla="*/ 32 h 46"/>
                  <a:gd name="T12" fmla="*/ 63 w 64"/>
                  <a:gd name="T13" fmla="*/ 41 h 46"/>
                  <a:gd name="T14" fmla="*/ 63 w 64"/>
                  <a:gd name="T15" fmla="*/ 41 h 46"/>
                  <a:gd name="T16" fmla="*/ 57 w 64"/>
                  <a:gd name="T17" fmla="*/ 44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4" h="46">
                    <a:moveTo>
                      <a:pt x="57" y="44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1"/>
                      <a:pt x="4" y="0"/>
                      <a:pt x="7" y="2"/>
                    </a:cubicBezTo>
                    <a:cubicBezTo>
                      <a:pt x="59" y="32"/>
                      <a:pt x="59" y="32"/>
                      <a:pt x="59" y="32"/>
                    </a:cubicBezTo>
                    <a:cubicBezTo>
                      <a:pt x="62" y="33"/>
                      <a:pt x="64" y="38"/>
                      <a:pt x="63" y="41"/>
                    </a:cubicBezTo>
                    <a:cubicBezTo>
                      <a:pt x="63" y="41"/>
                      <a:pt x="63" y="41"/>
                      <a:pt x="63" y="41"/>
                    </a:cubicBezTo>
                    <a:cubicBezTo>
                      <a:pt x="62" y="44"/>
                      <a:pt x="59" y="46"/>
                      <a:pt x="57" y="44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02" name="î$ľïḑé">
                <a:extLst>
                  <a:ext uri="{FF2B5EF4-FFF2-40B4-BE49-F238E27FC236}">
                    <a16:creationId xmlns:a16="http://schemas.microsoft.com/office/drawing/2014/main" xmlns="" id="{D137D1D9-D56D-4615-AFF1-0346C7201695}"/>
                  </a:ext>
                </a:extLst>
              </p:cNvPr>
              <p:cNvSpPr/>
              <p:nvPr/>
            </p:nvSpPr>
            <p:spPr bwMode="auto">
              <a:xfrm>
                <a:off x="6011097" y="2346059"/>
                <a:ext cx="112626" cy="97032"/>
              </a:xfrm>
              <a:custGeom>
                <a:avLst/>
                <a:gdLst>
                  <a:gd name="T0" fmla="*/ 23 w 31"/>
                  <a:gd name="T1" fmla="*/ 25 h 27"/>
                  <a:gd name="T2" fmla="*/ 4 w 31"/>
                  <a:gd name="T3" fmla="*/ 14 h 27"/>
                  <a:gd name="T4" fmla="*/ 0 w 31"/>
                  <a:gd name="T5" fmla="*/ 5 h 27"/>
                  <a:gd name="T6" fmla="*/ 0 w 31"/>
                  <a:gd name="T7" fmla="*/ 5 h 27"/>
                  <a:gd name="T8" fmla="*/ 7 w 31"/>
                  <a:gd name="T9" fmla="*/ 2 h 27"/>
                  <a:gd name="T10" fmla="*/ 26 w 31"/>
                  <a:gd name="T11" fmla="*/ 13 h 27"/>
                  <a:gd name="T12" fmla="*/ 30 w 31"/>
                  <a:gd name="T13" fmla="*/ 22 h 27"/>
                  <a:gd name="T14" fmla="*/ 30 w 31"/>
                  <a:gd name="T15" fmla="*/ 22 h 27"/>
                  <a:gd name="T16" fmla="*/ 23 w 31"/>
                  <a:gd name="T17" fmla="*/ 25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1" h="27">
                    <a:moveTo>
                      <a:pt x="23" y="25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1" y="12"/>
                      <a:pt x="0" y="8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1" y="1"/>
                      <a:pt x="4" y="0"/>
                      <a:pt x="7" y="2"/>
                    </a:cubicBezTo>
                    <a:cubicBezTo>
                      <a:pt x="26" y="13"/>
                      <a:pt x="26" y="13"/>
                      <a:pt x="26" y="13"/>
                    </a:cubicBezTo>
                    <a:cubicBezTo>
                      <a:pt x="29" y="14"/>
                      <a:pt x="31" y="18"/>
                      <a:pt x="30" y="22"/>
                    </a:cubicBezTo>
                    <a:cubicBezTo>
                      <a:pt x="30" y="22"/>
                      <a:pt x="30" y="22"/>
                      <a:pt x="30" y="22"/>
                    </a:cubicBezTo>
                    <a:cubicBezTo>
                      <a:pt x="29" y="25"/>
                      <a:pt x="26" y="27"/>
                      <a:pt x="23" y="2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03" name="ïsḷïďè">
                <a:extLst>
                  <a:ext uri="{FF2B5EF4-FFF2-40B4-BE49-F238E27FC236}">
                    <a16:creationId xmlns:a16="http://schemas.microsoft.com/office/drawing/2014/main" xmlns="" id="{07BA724E-ACFF-488A-8807-BF975A894176}"/>
                  </a:ext>
                </a:extLst>
              </p:cNvPr>
              <p:cNvSpPr/>
              <p:nvPr/>
            </p:nvSpPr>
            <p:spPr bwMode="auto">
              <a:xfrm>
                <a:off x="6518780" y="2202245"/>
                <a:ext cx="112626" cy="97032"/>
              </a:xfrm>
              <a:custGeom>
                <a:avLst/>
                <a:gdLst>
                  <a:gd name="T0" fmla="*/ 23 w 31"/>
                  <a:gd name="T1" fmla="*/ 25 h 27"/>
                  <a:gd name="T2" fmla="*/ 5 w 31"/>
                  <a:gd name="T3" fmla="*/ 14 h 27"/>
                  <a:gd name="T4" fmla="*/ 1 w 31"/>
                  <a:gd name="T5" fmla="*/ 5 h 27"/>
                  <a:gd name="T6" fmla="*/ 1 w 31"/>
                  <a:gd name="T7" fmla="*/ 5 h 27"/>
                  <a:gd name="T8" fmla="*/ 7 w 31"/>
                  <a:gd name="T9" fmla="*/ 2 h 27"/>
                  <a:gd name="T10" fmla="*/ 26 w 31"/>
                  <a:gd name="T11" fmla="*/ 13 h 27"/>
                  <a:gd name="T12" fmla="*/ 30 w 31"/>
                  <a:gd name="T13" fmla="*/ 22 h 27"/>
                  <a:gd name="T14" fmla="*/ 30 w 31"/>
                  <a:gd name="T15" fmla="*/ 22 h 27"/>
                  <a:gd name="T16" fmla="*/ 23 w 31"/>
                  <a:gd name="T17" fmla="*/ 25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1" h="27">
                    <a:moveTo>
                      <a:pt x="23" y="25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3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2"/>
                      <a:pt x="5" y="0"/>
                      <a:pt x="7" y="2"/>
                    </a:cubicBezTo>
                    <a:cubicBezTo>
                      <a:pt x="26" y="13"/>
                      <a:pt x="26" y="13"/>
                      <a:pt x="26" y="13"/>
                    </a:cubicBezTo>
                    <a:cubicBezTo>
                      <a:pt x="29" y="14"/>
                      <a:pt x="31" y="19"/>
                      <a:pt x="30" y="22"/>
                    </a:cubicBezTo>
                    <a:cubicBezTo>
                      <a:pt x="30" y="22"/>
                      <a:pt x="30" y="22"/>
                      <a:pt x="30" y="22"/>
                    </a:cubicBezTo>
                    <a:cubicBezTo>
                      <a:pt x="29" y="25"/>
                      <a:pt x="26" y="27"/>
                      <a:pt x="23" y="2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04" name="iṧlíďe">
                <a:extLst>
                  <a:ext uri="{FF2B5EF4-FFF2-40B4-BE49-F238E27FC236}">
                    <a16:creationId xmlns:a16="http://schemas.microsoft.com/office/drawing/2014/main" xmlns="" id="{A4FF2D98-0E4D-429E-93C2-E125B04A0B3F}"/>
                  </a:ext>
                </a:extLst>
              </p:cNvPr>
              <p:cNvSpPr/>
              <p:nvPr/>
            </p:nvSpPr>
            <p:spPr bwMode="auto">
              <a:xfrm>
                <a:off x="5539802" y="2392843"/>
                <a:ext cx="270302" cy="187132"/>
              </a:xfrm>
              <a:custGeom>
                <a:avLst/>
                <a:gdLst>
                  <a:gd name="T0" fmla="*/ 67 w 75"/>
                  <a:gd name="T1" fmla="*/ 50 h 52"/>
                  <a:gd name="T2" fmla="*/ 4 w 75"/>
                  <a:gd name="T3" fmla="*/ 14 h 52"/>
                  <a:gd name="T4" fmla="*/ 1 w 75"/>
                  <a:gd name="T5" fmla="*/ 5 h 52"/>
                  <a:gd name="T6" fmla="*/ 1 w 75"/>
                  <a:gd name="T7" fmla="*/ 5 h 52"/>
                  <a:gd name="T8" fmla="*/ 7 w 75"/>
                  <a:gd name="T9" fmla="*/ 2 h 52"/>
                  <a:gd name="T10" fmla="*/ 70 w 75"/>
                  <a:gd name="T11" fmla="*/ 38 h 52"/>
                  <a:gd name="T12" fmla="*/ 74 w 75"/>
                  <a:gd name="T13" fmla="*/ 47 h 52"/>
                  <a:gd name="T14" fmla="*/ 74 w 75"/>
                  <a:gd name="T15" fmla="*/ 47 h 52"/>
                  <a:gd name="T16" fmla="*/ 67 w 75"/>
                  <a:gd name="T17" fmla="*/ 50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75" h="52">
                    <a:moveTo>
                      <a:pt x="67" y="50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2" y="13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70" y="38"/>
                      <a:pt x="70" y="38"/>
                      <a:pt x="70" y="38"/>
                    </a:cubicBezTo>
                    <a:cubicBezTo>
                      <a:pt x="73" y="40"/>
                      <a:pt x="75" y="44"/>
                      <a:pt x="74" y="47"/>
                    </a:cubicBezTo>
                    <a:cubicBezTo>
                      <a:pt x="74" y="47"/>
                      <a:pt x="74" y="47"/>
                      <a:pt x="74" y="47"/>
                    </a:cubicBezTo>
                    <a:cubicBezTo>
                      <a:pt x="73" y="51"/>
                      <a:pt x="70" y="52"/>
                      <a:pt x="67" y="50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05" name="iśļïďé">
                <a:extLst>
                  <a:ext uri="{FF2B5EF4-FFF2-40B4-BE49-F238E27FC236}">
                    <a16:creationId xmlns:a16="http://schemas.microsoft.com/office/drawing/2014/main" xmlns="" id="{C617A216-40E6-42B7-95EC-E0E6FC08BCD6}"/>
                  </a:ext>
                </a:extLst>
              </p:cNvPr>
              <p:cNvSpPr/>
              <p:nvPr/>
            </p:nvSpPr>
            <p:spPr bwMode="auto">
              <a:xfrm>
                <a:off x="5596980" y="1684166"/>
                <a:ext cx="209658" cy="150746"/>
              </a:xfrm>
              <a:custGeom>
                <a:avLst/>
                <a:gdLst>
                  <a:gd name="T0" fmla="*/ 51 w 58"/>
                  <a:gd name="T1" fmla="*/ 40 h 42"/>
                  <a:gd name="T2" fmla="*/ 5 w 58"/>
                  <a:gd name="T3" fmla="*/ 14 h 42"/>
                  <a:gd name="T4" fmla="*/ 1 w 58"/>
                  <a:gd name="T5" fmla="*/ 5 h 42"/>
                  <a:gd name="T6" fmla="*/ 1 w 58"/>
                  <a:gd name="T7" fmla="*/ 5 h 42"/>
                  <a:gd name="T8" fmla="*/ 7 w 58"/>
                  <a:gd name="T9" fmla="*/ 1 h 42"/>
                  <a:gd name="T10" fmla="*/ 53 w 58"/>
                  <a:gd name="T11" fmla="*/ 28 h 42"/>
                  <a:gd name="T12" fmla="*/ 57 w 58"/>
                  <a:gd name="T13" fmla="*/ 37 h 42"/>
                  <a:gd name="T14" fmla="*/ 57 w 58"/>
                  <a:gd name="T15" fmla="*/ 37 h 42"/>
                  <a:gd name="T16" fmla="*/ 51 w 58"/>
                  <a:gd name="T17" fmla="*/ 40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8" h="42">
                    <a:moveTo>
                      <a:pt x="51" y="40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4" y="0"/>
                      <a:pt x="7" y="1"/>
                    </a:cubicBezTo>
                    <a:cubicBezTo>
                      <a:pt x="53" y="28"/>
                      <a:pt x="53" y="28"/>
                      <a:pt x="53" y="28"/>
                    </a:cubicBezTo>
                    <a:cubicBezTo>
                      <a:pt x="56" y="30"/>
                      <a:pt x="58" y="34"/>
                      <a:pt x="57" y="37"/>
                    </a:cubicBezTo>
                    <a:cubicBezTo>
                      <a:pt x="57" y="37"/>
                      <a:pt x="57" y="37"/>
                      <a:pt x="57" y="37"/>
                    </a:cubicBezTo>
                    <a:cubicBezTo>
                      <a:pt x="56" y="41"/>
                      <a:pt x="53" y="42"/>
                      <a:pt x="51" y="40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06" name="îśľïḓê">
                <a:extLst>
                  <a:ext uri="{FF2B5EF4-FFF2-40B4-BE49-F238E27FC236}">
                    <a16:creationId xmlns:a16="http://schemas.microsoft.com/office/drawing/2014/main" xmlns="" id="{6FFB0400-0F82-4A77-8862-5AF5D123E431}"/>
                  </a:ext>
                </a:extLst>
              </p:cNvPr>
              <p:cNvSpPr/>
              <p:nvPr/>
            </p:nvSpPr>
            <p:spPr bwMode="auto">
              <a:xfrm>
                <a:off x="5380393" y="2619827"/>
                <a:ext cx="235648" cy="168073"/>
              </a:xfrm>
              <a:custGeom>
                <a:avLst/>
                <a:gdLst>
                  <a:gd name="T0" fmla="*/ 58 w 65"/>
                  <a:gd name="T1" fmla="*/ 45 h 47"/>
                  <a:gd name="T2" fmla="*/ 4 w 65"/>
                  <a:gd name="T3" fmla="*/ 14 h 47"/>
                  <a:gd name="T4" fmla="*/ 1 w 65"/>
                  <a:gd name="T5" fmla="*/ 5 h 47"/>
                  <a:gd name="T6" fmla="*/ 1 w 65"/>
                  <a:gd name="T7" fmla="*/ 5 h 47"/>
                  <a:gd name="T8" fmla="*/ 7 w 65"/>
                  <a:gd name="T9" fmla="*/ 2 h 47"/>
                  <a:gd name="T10" fmla="*/ 61 w 65"/>
                  <a:gd name="T11" fmla="*/ 33 h 47"/>
                  <a:gd name="T12" fmla="*/ 64 w 65"/>
                  <a:gd name="T13" fmla="*/ 42 h 47"/>
                  <a:gd name="T14" fmla="*/ 64 w 65"/>
                  <a:gd name="T15" fmla="*/ 42 h 47"/>
                  <a:gd name="T16" fmla="*/ 58 w 65"/>
                  <a:gd name="T17" fmla="*/ 45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5" h="47">
                    <a:moveTo>
                      <a:pt x="58" y="45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1" y="13"/>
                      <a:pt x="0" y="9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61" y="33"/>
                      <a:pt x="61" y="33"/>
                      <a:pt x="61" y="33"/>
                    </a:cubicBezTo>
                    <a:cubicBezTo>
                      <a:pt x="63" y="34"/>
                      <a:pt x="65" y="39"/>
                      <a:pt x="64" y="42"/>
                    </a:cubicBezTo>
                    <a:cubicBezTo>
                      <a:pt x="64" y="42"/>
                      <a:pt x="64" y="42"/>
                      <a:pt x="64" y="42"/>
                    </a:cubicBezTo>
                    <a:cubicBezTo>
                      <a:pt x="64" y="45"/>
                      <a:pt x="61" y="47"/>
                      <a:pt x="58" y="4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07" name="îšḷïḑé">
                <a:extLst>
                  <a:ext uri="{FF2B5EF4-FFF2-40B4-BE49-F238E27FC236}">
                    <a16:creationId xmlns:a16="http://schemas.microsoft.com/office/drawing/2014/main" xmlns="" id="{B732B55E-850D-4CCE-A8DD-06FA9705A087}"/>
                  </a:ext>
                </a:extLst>
              </p:cNvPr>
              <p:cNvSpPr/>
              <p:nvPr/>
            </p:nvSpPr>
            <p:spPr bwMode="auto">
              <a:xfrm>
                <a:off x="5576188" y="3278255"/>
                <a:ext cx="154211" cy="121289"/>
              </a:xfrm>
              <a:custGeom>
                <a:avLst/>
                <a:gdLst>
                  <a:gd name="T0" fmla="*/ 36 w 43"/>
                  <a:gd name="T1" fmla="*/ 32 h 34"/>
                  <a:gd name="T2" fmla="*/ 4 w 43"/>
                  <a:gd name="T3" fmla="*/ 14 h 34"/>
                  <a:gd name="T4" fmla="*/ 1 w 43"/>
                  <a:gd name="T5" fmla="*/ 5 h 34"/>
                  <a:gd name="T6" fmla="*/ 1 w 43"/>
                  <a:gd name="T7" fmla="*/ 5 h 34"/>
                  <a:gd name="T8" fmla="*/ 7 w 43"/>
                  <a:gd name="T9" fmla="*/ 2 h 34"/>
                  <a:gd name="T10" fmla="*/ 39 w 43"/>
                  <a:gd name="T11" fmla="*/ 20 h 34"/>
                  <a:gd name="T12" fmla="*/ 42 w 43"/>
                  <a:gd name="T13" fmla="*/ 29 h 34"/>
                  <a:gd name="T14" fmla="*/ 42 w 43"/>
                  <a:gd name="T15" fmla="*/ 29 h 34"/>
                  <a:gd name="T16" fmla="*/ 36 w 43"/>
                  <a:gd name="T17" fmla="*/ 32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3" h="34">
                    <a:moveTo>
                      <a:pt x="36" y="32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2" y="13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39" y="20"/>
                      <a:pt x="39" y="20"/>
                      <a:pt x="39" y="20"/>
                    </a:cubicBezTo>
                    <a:cubicBezTo>
                      <a:pt x="41" y="22"/>
                      <a:pt x="43" y="26"/>
                      <a:pt x="42" y="29"/>
                    </a:cubicBezTo>
                    <a:cubicBezTo>
                      <a:pt x="42" y="29"/>
                      <a:pt x="42" y="29"/>
                      <a:pt x="42" y="29"/>
                    </a:cubicBezTo>
                    <a:cubicBezTo>
                      <a:pt x="42" y="33"/>
                      <a:pt x="39" y="34"/>
                      <a:pt x="36" y="32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08" name="işḷîde">
                <a:extLst>
                  <a:ext uri="{FF2B5EF4-FFF2-40B4-BE49-F238E27FC236}">
                    <a16:creationId xmlns:a16="http://schemas.microsoft.com/office/drawing/2014/main" xmlns="" id="{4C0DFDB4-FCDB-4CA7-A786-1C4DA5C0FF4C}"/>
                  </a:ext>
                </a:extLst>
              </p:cNvPr>
              <p:cNvSpPr/>
              <p:nvPr/>
            </p:nvSpPr>
            <p:spPr bwMode="auto">
              <a:xfrm>
                <a:off x="5787578" y="3403009"/>
                <a:ext cx="213123" cy="152478"/>
              </a:xfrm>
              <a:custGeom>
                <a:avLst/>
                <a:gdLst>
                  <a:gd name="T0" fmla="*/ 51 w 59"/>
                  <a:gd name="T1" fmla="*/ 40 h 42"/>
                  <a:gd name="T2" fmla="*/ 5 w 59"/>
                  <a:gd name="T3" fmla="*/ 14 h 42"/>
                  <a:gd name="T4" fmla="*/ 1 w 59"/>
                  <a:gd name="T5" fmla="*/ 4 h 42"/>
                  <a:gd name="T6" fmla="*/ 1 w 59"/>
                  <a:gd name="T7" fmla="*/ 4 h 42"/>
                  <a:gd name="T8" fmla="*/ 8 w 59"/>
                  <a:gd name="T9" fmla="*/ 1 h 42"/>
                  <a:gd name="T10" fmla="*/ 54 w 59"/>
                  <a:gd name="T11" fmla="*/ 28 h 42"/>
                  <a:gd name="T12" fmla="*/ 58 w 59"/>
                  <a:gd name="T13" fmla="*/ 37 h 42"/>
                  <a:gd name="T14" fmla="*/ 58 w 59"/>
                  <a:gd name="T15" fmla="*/ 37 h 42"/>
                  <a:gd name="T16" fmla="*/ 51 w 59"/>
                  <a:gd name="T17" fmla="*/ 40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9" h="42">
                    <a:moveTo>
                      <a:pt x="51" y="40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4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54" y="28"/>
                      <a:pt x="54" y="28"/>
                      <a:pt x="54" y="28"/>
                    </a:cubicBezTo>
                    <a:cubicBezTo>
                      <a:pt x="57" y="30"/>
                      <a:pt x="59" y="34"/>
                      <a:pt x="58" y="37"/>
                    </a:cubicBezTo>
                    <a:cubicBezTo>
                      <a:pt x="58" y="37"/>
                      <a:pt x="58" y="37"/>
                      <a:pt x="58" y="37"/>
                    </a:cubicBezTo>
                    <a:cubicBezTo>
                      <a:pt x="57" y="41"/>
                      <a:pt x="54" y="42"/>
                      <a:pt x="51" y="40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09" name="ïṥḷiďe">
                <a:extLst>
                  <a:ext uri="{FF2B5EF4-FFF2-40B4-BE49-F238E27FC236}">
                    <a16:creationId xmlns:a16="http://schemas.microsoft.com/office/drawing/2014/main" xmlns="" id="{DFCBC91A-3BB5-4535-BC1D-B3FFEA428DBD}"/>
                  </a:ext>
                </a:extLst>
              </p:cNvPr>
              <p:cNvSpPr/>
              <p:nvPr/>
            </p:nvSpPr>
            <p:spPr bwMode="auto">
              <a:xfrm>
                <a:off x="5376927" y="3803265"/>
                <a:ext cx="159409" cy="123023"/>
              </a:xfrm>
              <a:custGeom>
                <a:avLst/>
                <a:gdLst>
                  <a:gd name="T0" fmla="*/ 36 w 44"/>
                  <a:gd name="T1" fmla="*/ 32 h 34"/>
                  <a:gd name="T2" fmla="*/ 5 w 44"/>
                  <a:gd name="T3" fmla="*/ 14 h 34"/>
                  <a:gd name="T4" fmla="*/ 1 w 44"/>
                  <a:gd name="T5" fmla="*/ 5 h 34"/>
                  <a:gd name="T6" fmla="*/ 1 w 44"/>
                  <a:gd name="T7" fmla="*/ 5 h 34"/>
                  <a:gd name="T8" fmla="*/ 8 w 44"/>
                  <a:gd name="T9" fmla="*/ 2 h 34"/>
                  <a:gd name="T10" fmla="*/ 39 w 44"/>
                  <a:gd name="T11" fmla="*/ 20 h 34"/>
                  <a:gd name="T12" fmla="*/ 43 w 44"/>
                  <a:gd name="T13" fmla="*/ 29 h 34"/>
                  <a:gd name="T14" fmla="*/ 43 w 44"/>
                  <a:gd name="T15" fmla="*/ 29 h 34"/>
                  <a:gd name="T16" fmla="*/ 36 w 44"/>
                  <a:gd name="T17" fmla="*/ 32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4" h="34">
                    <a:moveTo>
                      <a:pt x="36" y="32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8" y="2"/>
                    </a:cubicBezTo>
                    <a:cubicBezTo>
                      <a:pt x="39" y="20"/>
                      <a:pt x="39" y="20"/>
                      <a:pt x="39" y="20"/>
                    </a:cubicBezTo>
                    <a:cubicBezTo>
                      <a:pt x="42" y="21"/>
                      <a:pt x="44" y="26"/>
                      <a:pt x="43" y="29"/>
                    </a:cubicBezTo>
                    <a:cubicBezTo>
                      <a:pt x="43" y="29"/>
                      <a:pt x="43" y="29"/>
                      <a:pt x="43" y="29"/>
                    </a:cubicBezTo>
                    <a:cubicBezTo>
                      <a:pt x="42" y="32"/>
                      <a:pt x="39" y="34"/>
                      <a:pt x="36" y="32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10" name="îṩ1íḓè">
                <a:extLst>
                  <a:ext uri="{FF2B5EF4-FFF2-40B4-BE49-F238E27FC236}">
                    <a16:creationId xmlns:a16="http://schemas.microsoft.com/office/drawing/2014/main" xmlns="" id="{3D3BACB8-480B-4AF2-9FC5-D434B5D8D770}"/>
                  </a:ext>
                </a:extLst>
              </p:cNvPr>
              <p:cNvSpPr/>
              <p:nvPr/>
            </p:nvSpPr>
            <p:spPr bwMode="auto">
              <a:xfrm>
                <a:off x="5564059" y="3910693"/>
                <a:ext cx="209658" cy="150746"/>
              </a:xfrm>
              <a:custGeom>
                <a:avLst/>
                <a:gdLst>
                  <a:gd name="T0" fmla="*/ 51 w 58"/>
                  <a:gd name="T1" fmla="*/ 40 h 42"/>
                  <a:gd name="T2" fmla="*/ 5 w 58"/>
                  <a:gd name="T3" fmla="*/ 14 h 42"/>
                  <a:gd name="T4" fmla="*/ 1 w 58"/>
                  <a:gd name="T5" fmla="*/ 5 h 42"/>
                  <a:gd name="T6" fmla="*/ 1 w 58"/>
                  <a:gd name="T7" fmla="*/ 5 h 42"/>
                  <a:gd name="T8" fmla="*/ 7 w 58"/>
                  <a:gd name="T9" fmla="*/ 1 h 42"/>
                  <a:gd name="T10" fmla="*/ 53 w 58"/>
                  <a:gd name="T11" fmla="*/ 28 h 42"/>
                  <a:gd name="T12" fmla="*/ 57 w 58"/>
                  <a:gd name="T13" fmla="*/ 37 h 42"/>
                  <a:gd name="T14" fmla="*/ 57 w 58"/>
                  <a:gd name="T15" fmla="*/ 37 h 42"/>
                  <a:gd name="T16" fmla="*/ 51 w 58"/>
                  <a:gd name="T17" fmla="*/ 40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8" h="42">
                    <a:moveTo>
                      <a:pt x="51" y="40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1"/>
                      <a:pt x="4" y="0"/>
                      <a:pt x="7" y="1"/>
                    </a:cubicBezTo>
                    <a:cubicBezTo>
                      <a:pt x="53" y="28"/>
                      <a:pt x="53" y="28"/>
                      <a:pt x="53" y="28"/>
                    </a:cubicBezTo>
                    <a:cubicBezTo>
                      <a:pt x="56" y="30"/>
                      <a:pt x="58" y="34"/>
                      <a:pt x="57" y="37"/>
                    </a:cubicBezTo>
                    <a:cubicBezTo>
                      <a:pt x="57" y="37"/>
                      <a:pt x="57" y="37"/>
                      <a:pt x="57" y="37"/>
                    </a:cubicBezTo>
                    <a:cubicBezTo>
                      <a:pt x="56" y="41"/>
                      <a:pt x="53" y="42"/>
                      <a:pt x="51" y="40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11" name="ïṧľîḋè">
                <a:extLst>
                  <a:ext uri="{FF2B5EF4-FFF2-40B4-BE49-F238E27FC236}">
                    <a16:creationId xmlns:a16="http://schemas.microsoft.com/office/drawing/2014/main" xmlns="" id="{CB3D90A2-8044-432D-AB63-A3B4607FEF9C}"/>
                  </a:ext>
                </a:extLst>
              </p:cNvPr>
              <p:cNvSpPr/>
              <p:nvPr/>
            </p:nvSpPr>
            <p:spPr bwMode="auto">
              <a:xfrm>
                <a:off x="5283361" y="3215877"/>
                <a:ext cx="116092" cy="97032"/>
              </a:xfrm>
              <a:custGeom>
                <a:avLst/>
                <a:gdLst>
                  <a:gd name="T0" fmla="*/ 25 w 32"/>
                  <a:gd name="T1" fmla="*/ 26 h 27"/>
                  <a:gd name="T2" fmla="*/ 5 w 32"/>
                  <a:gd name="T3" fmla="*/ 14 h 27"/>
                  <a:gd name="T4" fmla="*/ 1 w 32"/>
                  <a:gd name="T5" fmla="*/ 5 h 27"/>
                  <a:gd name="T6" fmla="*/ 1 w 32"/>
                  <a:gd name="T7" fmla="*/ 5 h 27"/>
                  <a:gd name="T8" fmla="*/ 8 w 32"/>
                  <a:gd name="T9" fmla="*/ 2 h 27"/>
                  <a:gd name="T10" fmla="*/ 27 w 32"/>
                  <a:gd name="T11" fmla="*/ 13 h 27"/>
                  <a:gd name="T12" fmla="*/ 31 w 32"/>
                  <a:gd name="T13" fmla="*/ 22 h 27"/>
                  <a:gd name="T14" fmla="*/ 31 w 32"/>
                  <a:gd name="T15" fmla="*/ 22 h 27"/>
                  <a:gd name="T16" fmla="*/ 25 w 32"/>
                  <a:gd name="T17" fmla="*/ 26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2" h="27">
                    <a:moveTo>
                      <a:pt x="25" y="26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3"/>
                      <a:pt x="0" y="9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2"/>
                      <a:pt x="5" y="0"/>
                      <a:pt x="8" y="2"/>
                    </a:cubicBezTo>
                    <a:cubicBezTo>
                      <a:pt x="27" y="13"/>
                      <a:pt x="27" y="13"/>
                      <a:pt x="27" y="13"/>
                    </a:cubicBezTo>
                    <a:cubicBezTo>
                      <a:pt x="30" y="15"/>
                      <a:pt x="32" y="19"/>
                      <a:pt x="31" y="22"/>
                    </a:cubicBezTo>
                    <a:cubicBezTo>
                      <a:pt x="31" y="22"/>
                      <a:pt x="31" y="22"/>
                      <a:pt x="31" y="22"/>
                    </a:cubicBezTo>
                    <a:cubicBezTo>
                      <a:pt x="30" y="26"/>
                      <a:pt x="27" y="27"/>
                      <a:pt x="25" y="26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12" name="i$ľîḍe">
                <a:extLst>
                  <a:ext uri="{FF2B5EF4-FFF2-40B4-BE49-F238E27FC236}">
                    <a16:creationId xmlns:a16="http://schemas.microsoft.com/office/drawing/2014/main" xmlns="" id="{F4594881-71B5-4656-A8A8-D02D56025D94}"/>
                  </a:ext>
                </a:extLst>
              </p:cNvPr>
              <p:cNvSpPr/>
              <p:nvPr/>
            </p:nvSpPr>
            <p:spPr bwMode="auto">
              <a:xfrm>
                <a:off x="5356135" y="3364890"/>
                <a:ext cx="259906" cy="181935"/>
              </a:xfrm>
              <a:custGeom>
                <a:avLst/>
                <a:gdLst>
                  <a:gd name="T0" fmla="*/ 65 w 72"/>
                  <a:gd name="T1" fmla="*/ 49 h 51"/>
                  <a:gd name="T2" fmla="*/ 5 w 72"/>
                  <a:gd name="T3" fmla="*/ 15 h 51"/>
                  <a:gd name="T4" fmla="*/ 1 w 72"/>
                  <a:gd name="T5" fmla="*/ 5 h 51"/>
                  <a:gd name="T6" fmla="*/ 1 w 72"/>
                  <a:gd name="T7" fmla="*/ 5 h 51"/>
                  <a:gd name="T8" fmla="*/ 8 w 72"/>
                  <a:gd name="T9" fmla="*/ 2 h 51"/>
                  <a:gd name="T10" fmla="*/ 68 w 72"/>
                  <a:gd name="T11" fmla="*/ 36 h 51"/>
                  <a:gd name="T12" fmla="*/ 71 w 72"/>
                  <a:gd name="T13" fmla="*/ 46 h 51"/>
                  <a:gd name="T14" fmla="*/ 71 w 72"/>
                  <a:gd name="T15" fmla="*/ 46 h 51"/>
                  <a:gd name="T16" fmla="*/ 65 w 72"/>
                  <a:gd name="T17" fmla="*/ 49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72" h="51">
                    <a:moveTo>
                      <a:pt x="65" y="49"/>
                    </a:moveTo>
                    <a:cubicBezTo>
                      <a:pt x="5" y="15"/>
                      <a:pt x="5" y="15"/>
                      <a:pt x="5" y="15"/>
                    </a:cubicBezTo>
                    <a:cubicBezTo>
                      <a:pt x="2" y="13"/>
                      <a:pt x="0" y="9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2"/>
                      <a:pt x="5" y="0"/>
                      <a:pt x="8" y="2"/>
                    </a:cubicBezTo>
                    <a:cubicBezTo>
                      <a:pt x="68" y="36"/>
                      <a:pt x="68" y="36"/>
                      <a:pt x="68" y="36"/>
                    </a:cubicBezTo>
                    <a:cubicBezTo>
                      <a:pt x="70" y="38"/>
                      <a:pt x="72" y="42"/>
                      <a:pt x="71" y="46"/>
                    </a:cubicBezTo>
                    <a:cubicBezTo>
                      <a:pt x="71" y="46"/>
                      <a:pt x="71" y="46"/>
                      <a:pt x="71" y="46"/>
                    </a:cubicBezTo>
                    <a:cubicBezTo>
                      <a:pt x="71" y="49"/>
                      <a:pt x="68" y="51"/>
                      <a:pt x="65" y="49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13" name="îṩ1îḋe">
                <a:extLst>
                  <a:ext uri="{FF2B5EF4-FFF2-40B4-BE49-F238E27FC236}">
                    <a16:creationId xmlns:a16="http://schemas.microsoft.com/office/drawing/2014/main" xmlns="" id="{E1B0A11F-1952-423A-9F99-CE455E7C5286}"/>
                  </a:ext>
                </a:extLst>
              </p:cNvPr>
              <p:cNvSpPr/>
              <p:nvPr/>
            </p:nvSpPr>
            <p:spPr bwMode="auto">
              <a:xfrm>
                <a:off x="5312817" y="3555487"/>
                <a:ext cx="114359" cy="97032"/>
              </a:xfrm>
              <a:custGeom>
                <a:avLst/>
                <a:gdLst>
                  <a:gd name="T0" fmla="*/ 25 w 32"/>
                  <a:gd name="T1" fmla="*/ 25 h 27"/>
                  <a:gd name="T2" fmla="*/ 5 w 32"/>
                  <a:gd name="T3" fmla="*/ 14 h 27"/>
                  <a:gd name="T4" fmla="*/ 1 w 32"/>
                  <a:gd name="T5" fmla="*/ 4 h 27"/>
                  <a:gd name="T6" fmla="*/ 1 w 32"/>
                  <a:gd name="T7" fmla="*/ 4 h 27"/>
                  <a:gd name="T8" fmla="*/ 8 w 32"/>
                  <a:gd name="T9" fmla="*/ 1 h 27"/>
                  <a:gd name="T10" fmla="*/ 27 w 32"/>
                  <a:gd name="T11" fmla="*/ 12 h 27"/>
                  <a:gd name="T12" fmla="*/ 31 w 32"/>
                  <a:gd name="T13" fmla="*/ 22 h 27"/>
                  <a:gd name="T14" fmla="*/ 31 w 32"/>
                  <a:gd name="T15" fmla="*/ 22 h 27"/>
                  <a:gd name="T16" fmla="*/ 25 w 32"/>
                  <a:gd name="T17" fmla="*/ 25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2" h="27">
                    <a:moveTo>
                      <a:pt x="25" y="25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4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27" y="12"/>
                      <a:pt x="27" y="12"/>
                      <a:pt x="27" y="12"/>
                    </a:cubicBezTo>
                    <a:cubicBezTo>
                      <a:pt x="30" y="14"/>
                      <a:pt x="32" y="18"/>
                      <a:pt x="31" y="22"/>
                    </a:cubicBezTo>
                    <a:cubicBezTo>
                      <a:pt x="31" y="22"/>
                      <a:pt x="31" y="22"/>
                      <a:pt x="31" y="22"/>
                    </a:cubicBezTo>
                    <a:cubicBezTo>
                      <a:pt x="30" y="25"/>
                      <a:pt x="27" y="27"/>
                      <a:pt x="25" y="2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14" name="íṥlíďè">
                <a:extLst>
                  <a:ext uri="{FF2B5EF4-FFF2-40B4-BE49-F238E27FC236}">
                    <a16:creationId xmlns:a16="http://schemas.microsoft.com/office/drawing/2014/main" xmlns="" id="{71BB46FC-8CD3-4DC6-85C3-A7F7769F144A}"/>
                  </a:ext>
                </a:extLst>
              </p:cNvPr>
              <p:cNvSpPr/>
              <p:nvPr/>
            </p:nvSpPr>
            <p:spPr bwMode="auto">
              <a:xfrm>
                <a:off x="5579653" y="4130746"/>
                <a:ext cx="230450" cy="164608"/>
              </a:xfrm>
              <a:custGeom>
                <a:avLst/>
                <a:gdLst>
                  <a:gd name="T0" fmla="*/ 57 w 64"/>
                  <a:gd name="T1" fmla="*/ 44 h 46"/>
                  <a:gd name="T2" fmla="*/ 4 w 64"/>
                  <a:gd name="T3" fmla="*/ 14 h 46"/>
                  <a:gd name="T4" fmla="*/ 1 w 64"/>
                  <a:gd name="T5" fmla="*/ 5 h 46"/>
                  <a:gd name="T6" fmla="*/ 1 w 64"/>
                  <a:gd name="T7" fmla="*/ 5 h 46"/>
                  <a:gd name="T8" fmla="*/ 7 w 64"/>
                  <a:gd name="T9" fmla="*/ 2 h 46"/>
                  <a:gd name="T10" fmla="*/ 59 w 64"/>
                  <a:gd name="T11" fmla="*/ 32 h 46"/>
                  <a:gd name="T12" fmla="*/ 63 w 64"/>
                  <a:gd name="T13" fmla="*/ 41 h 46"/>
                  <a:gd name="T14" fmla="*/ 63 w 64"/>
                  <a:gd name="T15" fmla="*/ 41 h 46"/>
                  <a:gd name="T16" fmla="*/ 57 w 64"/>
                  <a:gd name="T17" fmla="*/ 44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4" h="46">
                    <a:moveTo>
                      <a:pt x="57" y="44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2" y="13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59" y="32"/>
                      <a:pt x="59" y="32"/>
                      <a:pt x="59" y="32"/>
                    </a:cubicBezTo>
                    <a:cubicBezTo>
                      <a:pt x="62" y="34"/>
                      <a:pt x="64" y="38"/>
                      <a:pt x="63" y="41"/>
                    </a:cubicBezTo>
                    <a:cubicBezTo>
                      <a:pt x="63" y="41"/>
                      <a:pt x="63" y="41"/>
                      <a:pt x="63" y="41"/>
                    </a:cubicBezTo>
                    <a:cubicBezTo>
                      <a:pt x="62" y="45"/>
                      <a:pt x="59" y="46"/>
                      <a:pt x="57" y="44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15" name="iṣlíḋè">
                <a:extLst>
                  <a:ext uri="{FF2B5EF4-FFF2-40B4-BE49-F238E27FC236}">
                    <a16:creationId xmlns:a16="http://schemas.microsoft.com/office/drawing/2014/main" xmlns="" id="{AE0C2645-178B-4824-AAA7-B871AC542274}"/>
                  </a:ext>
                </a:extLst>
              </p:cNvPr>
              <p:cNvSpPr/>
              <p:nvPr/>
            </p:nvSpPr>
            <p:spPr bwMode="auto">
              <a:xfrm>
                <a:off x="5269499" y="3742620"/>
                <a:ext cx="90101" cy="81438"/>
              </a:xfrm>
              <a:custGeom>
                <a:avLst/>
                <a:gdLst>
                  <a:gd name="T0" fmla="*/ 18 w 25"/>
                  <a:gd name="T1" fmla="*/ 21 h 23"/>
                  <a:gd name="T2" fmla="*/ 5 w 25"/>
                  <a:gd name="T3" fmla="*/ 14 h 23"/>
                  <a:gd name="T4" fmla="*/ 1 w 25"/>
                  <a:gd name="T5" fmla="*/ 5 h 23"/>
                  <a:gd name="T6" fmla="*/ 1 w 25"/>
                  <a:gd name="T7" fmla="*/ 5 h 23"/>
                  <a:gd name="T8" fmla="*/ 8 w 25"/>
                  <a:gd name="T9" fmla="*/ 1 h 23"/>
                  <a:gd name="T10" fmla="*/ 20 w 25"/>
                  <a:gd name="T11" fmla="*/ 9 h 23"/>
                  <a:gd name="T12" fmla="*/ 24 w 25"/>
                  <a:gd name="T13" fmla="*/ 18 h 23"/>
                  <a:gd name="T14" fmla="*/ 24 w 25"/>
                  <a:gd name="T15" fmla="*/ 18 h 23"/>
                  <a:gd name="T16" fmla="*/ 18 w 25"/>
                  <a:gd name="T17" fmla="*/ 21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5" h="23">
                    <a:moveTo>
                      <a:pt x="18" y="21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20" y="9"/>
                      <a:pt x="20" y="9"/>
                      <a:pt x="20" y="9"/>
                    </a:cubicBezTo>
                    <a:cubicBezTo>
                      <a:pt x="23" y="10"/>
                      <a:pt x="25" y="14"/>
                      <a:pt x="24" y="18"/>
                    </a:cubicBezTo>
                    <a:cubicBezTo>
                      <a:pt x="24" y="18"/>
                      <a:pt x="24" y="18"/>
                      <a:pt x="24" y="18"/>
                    </a:cubicBezTo>
                    <a:cubicBezTo>
                      <a:pt x="23" y="21"/>
                      <a:pt x="20" y="23"/>
                      <a:pt x="18" y="21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16" name="ï$líḓê">
                <a:extLst>
                  <a:ext uri="{FF2B5EF4-FFF2-40B4-BE49-F238E27FC236}">
                    <a16:creationId xmlns:a16="http://schemas.microsoft.com/office/drawing/2014/main" xmlns="" id="{D24D962A-0A95-4731-B4DC-442C37C14FCE}"/>
                  </a:ext>
                </a:extLst>
              </p:cNvPr>
              <p:cNvSpPr/>
              <p:nvPr/>
            </p:nvSpPr>
            <p:spPr bwMode="auto">
              <a:xfrm>
                <a:off x="5226181" y="3929752"/>
                <a:ext cx="100497" cy="90101"/>
              </a:xfrm>
              <a:custGeom>
                <a:avLst/>
                <a:gdLst>
                  <a:gd name="T0" fmla="*/ 21 w 28"/>
                  <a:gd name="T1" fmla="*/ 23 h 25"/>
                  <a:gd name="T2" fmla="*/ 5 w 28"/>
                  <a:gd name="T3" fmla="*/ 14 h 25"/>
                  <a:gd name="T4" fmla="*/ 1 w 28"/>
                  <a:gd name="T5" fmla="*/ 5 h 25"/>
                  <a:gd name="T6" fmla="*/ 1 w 28"/>
                  <a:gd name="T7" fmla="*/ 5 h 25"/>
                  <a:gd name="T8" fmla="*/ 8 w 28"/>
                  <a:gd name="T9" fmla="*/ 1 h 25"/>
                  <a:gd name="T10" fmla="*/ 23 w 28"/>
                  <a:gd name="T11" fmla="*/ 10 h 25"/>
                  <a:gd name="T12" fmla="*/ 27 w 28"/>
                  <a:gd name="T13" fmla="*/ 20 h 25"/>
                  <a:gd name="T14" fmla="*/ 27 w 28"/>
                  <a:gd name="T15" fmla="*/ 20 h 25"/>
                  <a:gd name="T16" fmla="*/ 21 w 28"/>
                  <a:gd name="T17" fmla="*/ 23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8" h="25">
                    <a:moveTo>
                      <a:pt x="21" y="23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23" y="10"/>
                      <a:pt x="23" y="10"/>
                      <a:pt x="23" y="10"/>
                    </a:cubicBezTo>
                    <a:cubicBezTo>
                      <a:pt x="26" y="12"/>
                      <a:pt x="28" y="16"/>
                      <a:pt x="27" y="20"/>
                    </a:cubicBezTo>
                    <a:cubicBezTo>
                      <a:pt x="27" y="20"/>
                      <a:pt x="27" y="20"/>
                      <a:pt x="27" y="20"/>
                    </a:cubicBezTo>
                    <a:cubicBezTo>
                      <a:pt x="26" y="23"/>
                      <a:pt x="23" y="25"/>
                      <a:pt x="21" y="23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17" name="iśḷíḍê">
                <a:extLst>
                  <a:ext uri="{FF2B5EF4-FFF2-40B4-BE49-F238E27FC236}">
                    <a16:creationId xmlns:a16="http://schemas.microsoft.com/office/drawing/2014/main" xmlns="" id="{E02AB9AE-CCB4-4CB6-BBF5-9811349A7E88}"/>
                  </a:ext>
                </a:extLst>
              </p:cNvPr>
              <p:cNvSpPr/>
              <p:nvPr/>
            </p:nvSpPr>
            <p:spPr bwMode="auto">
              <a:xfrm>
                <a:off x="5352669" y="4000793"/>
                <a:ext cx="194063" cy="140350"/>
              </a:xfrm>
              <a:custGeom>
                <a:avLst/>
                <a:gdLst>
                  <a:gd name="T0" fmla="*/ 46 w 54"/>
                  <a:gd name="T1" fmla="*/ 38 h 39"/>
                  <a:gd name="T2" fmla="*/ 5 w 54"/>
                  <a:gd name="T3" fmla="*/ 14 h 39"/>
                  <a:gd name="T4" fmla="*/ 1 w 54"/>
                  <a:gd name="T5" fmla="*/ 5 h 39"/>
                  <a:gd name="T6" fmla="*/ 1 w 54"/>
                  <a:gd name="T7" fmla="*/ 5 h 39"/>
                  <a:gd name="T8" fmla="*/ 8 w 54"/>
                  <a:gd name="T9" fmla="*/ 2 h 39"/>
                  <a:gd name="T10" fmla="*/ 49 w 54"/>
                  <a:gd name="T11" fmla="*/ 25 h 39"/>
                  <a:gd name="T12" fmla="*/ 53 w 54"/>
                  <a:gd name="T13" fmla="*/ 35 h 39"/>
                  <a:gd name="T14" fmla="*/ 53 w 54"/>
                  <a:gd name="T15" fmla="*/ 35 h 39"/>
                  <a:gd name="T16" fmla="*/ 46 w 54"/>
                  <a:gd name="T17" fmla="*/ 38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4" h="39">
                    <a:moveTo>
                      <a:pt x="46" y="38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8" y="2"/>
                    </a:cubicBezTo>
                    <a:cubicBezTo>
                      <a:pt x="49" y="25"/>
                      <a:pt x="49" y="25"/>
                      <a:pt x="49" y="25"/>
                    </a:cubicBezTo>
                    <a:cubicBezTo>
                      <a:pt x="52" y="27"/>
                      <a:pt x="54" y="31"/>
                      <a:pt x="53" y="35"/>
                    </a:cubicBezTo>
                    <a:cubicBezTo>
                      <a:pt x="53" y="35"/>
                      <a:pt x="53" y="35"/>
                      <a:pt x="53" y="35"/>
                    </a:cubicBezTo>
                    <a:cubicBezTo>
                      <a:pt x="52" y="38"/>
                      <a:pt x="49" y="39"/>
                      <a:pt x="46" y="38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18" name="ï$1îḑé">
                <a:extLst>
                  <a:ext uri="{FF2B5EF4-FFF2-40B4-BE49-F238E27FC236}">
                    <a16:creationId xmlns:a16="http://schemas.microsoft.com/office/drawing/2014/main" xmlns="" id="{0B85E99F-A974-46EF-AAE9-91113857D860}"/>
                  </a:ext>
                </a:extLst>
              </p:cNvPr>
              <p:cNvSpPr/>
              <p:nvPr/>
            </p:nvSpPr>
            <p:spPr bwMode="auto">
              <a:xfrm>
                <a:off x="5203657" y="4023318"/>
                <a:ext cx="152478" cy="117824"/>
              </a:xfrm>
              <a:custGeom>
                <a:avLst/>
                <a:gdLst>
                  <a:gd name="T0" fmla="*/ 34 w 42"/>
                  <a:gd name="T1" fmla="*/ 31 h 33"/>
                  <a:gd name="T2" fmla="*/ 5 w 42"/>
                  <a:gd name="T3" fmla="*/ 14 h 33"/>
                  <a:gd name="T4" fmla="*/ 1 w 42"/>
                  <a:gd name="T5" fmla="*/ 5 h 33"/>
                  <a:gd name="T6" fmla="*/ 1 w 42"/>
                  <a:gd name="T7" fmla="*/ 5 h 33"/>
                  <a:gd name="T8" fmla="*/ 8 w 42"/>
                  <a:gd name="T9" fmla="*/ 2 h 33"/>
                  <a:gd name="T10" fmla="*/ 37 w 42"/>
                  <a:gd name="T11" fmla="*/ 19 h 33"/>
                  <a:gd name="T12" fmla="*/ 41 w 42"/>
                  <a:gd name="T13" fmla="*/ 28 h 33"/>
                  <a:gd name="T14" fmla="*/ 41 w 42"/>
                  <a:gd name="T15" fmla="*/ 28 h 33"/>
                  <a:gd name="T16" fmla="*/ 34 w 42"/>
                  <a:gd name="T17" fmla="*/ 31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2" h="33">
                    <a:moveTo>
                      <a:pt x="34" y="31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8" y="2"/>
                    </a:cubicBezTo>
                    <a:cubicBezTo>
                      <a:pt x="37" y="19"/>
                      <a:pt x="37" y="19"/>
                      <a:pt x="37" y="19"/>
                    </a:cubicBezTo>
                    <a:cubicBezTo>
                      <a:pt x="40" y="20"/>
                      <a:pt x="42" y="24"/>
                      <a:pt x="41" y="28"/>
                    </a:cubicBezTo>
                    <a:cubicBezTo>
                      <a:pt x="41" y="28"/>
                      <a:pt x="41" y="28"/>
                      <a:pt x="41" y="28"/>
                    </a:cubicBezTo>
                    <a:cubicBezTo>
                      <a:pt x="40" y="31"/>
                      <a:pt x="37" y="33"/>
                      <a:pt x="34" y="31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19" name="išliďe">
                <a:extLst>
                  <a:ext uri="{FF2B5EF4-FFF2-40B4-BE49-F238E27FC236}">
                    <a16:creationId xmlns:a16="http://schemas.microsoft.com/office/drawing/2014/main" xmlns="" id="{00C4E648-4891-40E7-B342-195DBA5E0D6C}"/>
                  </a:ext>
                </a:extLst>
              </p:cNvPr>
              <p:cNvSpPr/>
              <p:nvPr/>
            </p:nvSpPr>
            <p:spPr bwMode="auto">
              <a:xfrm>
                <a:off x="5860352" y="4291888"/>
                <a:ext cx="110893" cy="97032"/>
              </a:xfrm>
              <a:custGeom>
                <a:avLst/>
                <a:gdLst>
                  <a:gd name="T0" fmla="*/ 23 w 31"/>
                  <a:gd name="T1" fmla="*/ 25 h 27"/>
                  <a:gd name="T2" fmla="*/ 4 w 31"/>
                  <a:gd name="T3" fmla="*/ 14 h 27"/>
                  <a:gd name="T4" fmla="*/ 1 w 31"/>
                  <a:gd name="T5" fmla="*/ 5 h 27"/>
                  <a:gd name="T6" fmla="*/ 1 w 31"/>
                  <a:gd name="T7" fmla="*/ 5 h 27"/>
                  <a:gd name="T8" fmla="*/ 7 w 31"/>
                  <a:gd name="T9" fmla="*/ 2 h 27"/>
                  <a:gd name="T10" fmla="*/ 26 w 31"/>
                  <a:gd name="T11" fmla="*/ 13 h 27"/>
                  <a:gd name="T12" fmla="*/ 30 w 31"/>
                  <a:gd name="T13" fmla="*/ 22 h 27"/>
                  <a:gd name="T14" fmla="*/ 30 w 31"/>
                  <a:gd name="T15" fmla="*/ 22 h 27"/>
                  <a:gd name="T16" fmla="*/ 23 w 31"/>
                  <a:gd name="T17" fmla="*/ 25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1" h="27">
                    <a:moveTo>
                      <a:pt x="23" y="25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1" y="13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26" y="13"/>
                      <a:pt x="26" y="13"/>
                      <a:pt x="26" y="13"/>
                    </a:cubicBezTo>
                    <a:cubicBezTo>
                      <a:pt x="29" y="14"/>
                      <a:pt x="31" y="19"/>
                      <a:pt x="30" y="22"/>
                    </a:cubicBezTo>
                    <a:cubicBezTo>
                      <a:pt x="30" y="22"/>
                      <a:pt x="30" y="22"/>
                      <a:pt x="30" y="22"/>
                    </a:cubicBezTo>
                    <a:cubicBezTo>
                      <a:pt x="29" y="25"/>
                      <a:pt x="26" y="27"/>
                      <a:pt x="23" y="2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20" name="iṥḷiḓé">
                <a:extLst>
                  <a:ext uri="{FF2B5EF4-FFF2-40B4-BE49-F238E27FC236}">
                    <a16:creationId xmlns:a16="http://schemas.microsoft.com/office/drawing/2014/main" xmlns="" id="{3DB5638C-0CFA-4C31-86A8-C191B3539FE8}"/>
                  </a:ext>
                </a:extLst>
              </p:cNvPr>
              <p:cNvSpPr/>
              <p:nvPr/>
            </p:nvSpPr>
            <p:spPr bwMode="auto">
              <a:xfrm>
                <a:off x="5456632" y="3636925"/>
                <a:ext cx="233916" cy="162874"/>
              </a:xfrm>
              <a:custGeom>
                <a:avLst/>
                <a:gdLst>
                  <a:gd name="T0" fmla="*/ 57 w 65"/>
                  <a:gd name="T1" fmla="*/ 44 h 45"/>
                  <a:gd name="T2" fmla="*/ 5 w 65"/>
                  <a:gd name="T3" fmla="*/ 14 h 45"/>
                  <a:gd name="T4" fmla="*/ 1 w 65"/>
                  <a:gd name="T5" fmla="*/ 4 h 45"/>
                  <a:gd name="T6" fmla="*/ 1 w 65"/>
                  <a:gd name="T7" fmla="*/ 4 h 45"/>
                  <a:gd name="T8" fmla="*/ 8 w 65"/>
                  <a:gd name="T9" fmla="*/ 1 h 45"/>
                  <a:gd name="T10" fmla="*/ 60 w 65"/>
                  <a:gd name="T11" fmla="*/ 31 h 45"/>
                  <a:gd name="T12" fmla="*/ 64 w 65"/>
                  <a:gd name="T13" fmla="*/ 41 h 45"/>
                  <a:gd name="T14" fmla="*/ 64 w 65"/>
                  <a:gd name="T15" fmla="*/ 41 h 45"/>
                  <a:gd name="T16" fmla="*/ 57 w 65"/>
                  <a:gd name="T17" fmla="*/ 44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5" h="45">
                    <a:moveTo>
                      <a:pt x="57" y="44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4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60" y="31"/>
                      <a:pt x="60" y="31"/>
                      <a:pt x="60" y="31"/>
                    </a:cubicBezTo>
                    <a:cubicBezTo>
                      <a:pt x="63" y="33"/>
                      <a:pt x="65" y="37"/>
                      <a:pt x="64" y="41"/>
                    </a:cubicBezTo>
                    <a:cubicBezTo>
                      <a:pt x="64" y="41"/>
                      <a:pt x="64" y="41"/>
                      <a:pt x="64" y="41"/>
                    </a:cubicBezTo>
                    <a:cubicBezTo>
                      <a:pt x="63" y="44"/>
                      <a:pt x="60" y="45"/>
                      <a:pt x="57" y="44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21" name="ïṧḻiḓè">
                <a:extLst>
                  <a:ext uri="{FF2B5EF4-FFF2-40B4-BE49-F238E27FC236}">
                    <a16:creationId xmlns:a16="http://schemas.microsoft.com/office/drawing/2014/main" xmlns="" id="{BAD1375A-2F86-46C2-B290-AD7874385911}"/>
                  </a:ext>
                </a:extLst>
              </p:cNvPr>
              <p:cNvSpPr/>
              <p:nvPr/>
            </p:nvSpPr>
            <p:spPr bwMode="auto">
              <a:xfrm>
                <a:off x="5333609" y="3458456"/>
                <a:ext cx="372532" cy="247777"/>
              </a:xfrm>
              <a:custGeom>
                <a:avLst/>
                <a:gdLst>
                  <a:gd name="T0" fmla="*/ 96 w 103"/>
                  <a:gd name="T1" fmla="*/ 67 h 69"/>
                  <a:gd name="T2" fmla="*/ 5 w 103"/>
                  <a:gd name="T3" fmla="*/ 15 h 69"/>
                  <a:gd name="T4" fmla="*/ 1 w 103"/>
                  <a:gd name="T5" fmla="*/ 5 h 69"/>
                  <a:gd name="T6" fmla="*/ 1 w 103"/>
                  <a:gd name="T7" fmla="*/ 5 h 69"/>
                  <a:gd name="T8" fmla="*/ 8 w 103"/>
                  <a:gd name="T9" fmla="*/ 2 h 69"/>
                  <a:gd name="T10" fmla="*/ 99 w 103"/>
                  <a:gd name="T11" fmla="*/ 55 h 69"/>
                  <a:gd name="T12" fmla="*/ 103 w 103"/>
                  <a:gd name="T13" fmla="*/ 64 h 69"/>
                  <a:gd name="T14" fmla="*/ 103 w 103"/>
                  <a:gd name="T15" fmla="*/ 64 h 69"/>
                  <a:gd name="T16" fmla="*/ 96 w 103"/>
                  <a:gd name="T17" fmla="*/ 67 h 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03" h="69">
                    <a:moveTo>
                      <a:pt x="96" y="67"/>
                    </a:moveTo>
                    <a:cubicBezTo>
                      <a:pt x="5" y="15"/>
                      <a:pt x="5" y="15"/>
                      <a:pt x="5" y="15"/>
                    </a:cubicBezTo>
                    <a:cubicBezTo>
                      <a:pt x="2" y="13"/>
                      <a:pt x="0" y="9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2"/>
                      <a:pt x="5" y="0"/>
                      <a:pt x="8" y="2"/>
                    </a:cubicBezTo>
                    <a:cubicBezTo>
                      <a:pt x="99" y="55"/>
                      <a:pt x="99" y="55"/>
                      <a:pt x="99" y="55"/>
                    </a:cubicBezTo>
                    <a:cubicBezTo>
                      <a:pt x="102" y="56"/>
                      <a:pt x="103" y="60"/>
                      <a:pt x="103" y="64"/>
                    </a:cubicBezTo>
                    <a:cubicBezTo>
                      <a:pt x="103" y="64"/>
                      <a:pt x="103" y="64"/>
                      <a:pt x="103" y="64"/>
                    </a:cubicBezTo>
                    <a:cubicBezTo>
                      <a:pt x="102" y="67"/>
                      <a:pt x="99" y="69"/>
                      <a:pt x="96" y="67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22" name="ïsļíḑê">
                <a:extLst>
                  <a:ext uri="{FF2B5EF4-FFF2-40B4-BE49-F238E27FC236}">
                    <a16:creationId xmlns:a16="http://schemas.microsoft.com/office/drawing/2014/main" xmlns="" id="{B1C36A8B-B420-4020-BF66-C5864A1C18D9}"/>
                  </a:ext>
                </a:extLst>
              </p:cNvPr>
              <p:cNvSpPr/>
              <p:nvPr/>
            </p:nvSpPr>
            <p:spPr bwMode="auto">
              <a:xfrm>
                <a:off x="5290292" y="3649054"/>
                <a:ext cx="235648" cy="161142"/>
              </a:xfrm>
              <a:custGeom>
                <a:avLst/>
                <a:gdLst>
                  <a:gd name="T0" fmla="*/ 57 w 65"/>
                  <a:gd name="T1" fmla="*/ 44 h 45"/>
                  <a:gd name="T2" fmla="*/ 5 w 65"/>
                  <a:gd name="T3" fmla="*/ 14 h 45"/>
                  <a:gd name="T4" fmla="*/ 1 w 65"/>
                  <a:gd name="T5" fmla="*/ 4 h 45"/>
                  <a:gd name="T6" fmla="*/ 1 w 65"/>
                  <a:gd name="T7" fmla="*/ 4 h 45"/>
                  <a:gd name="T8" fmla="*/ 8 w 65"/>
                  <a:gd name="T9" fmla="*/ 1 h 45"/>
                  <a:gd name="T10" fmla="*/ 60 w 65"/>
                  <a:gd name="T11" fmla="*/ 31 h 45"/>
                  <a:gd name="T12" fmla="*/ 64 w 65"/>
                  <a:gd name="T13" fmla="*/ 41 h 45"/>
                  <a:gd name="T14" fmla="*/ 64 w 65"/>
                  <a:gd name="T15" fmla="*/ 41 h 45"/>
                  <a:gd name="T16" fmla="*/ 57 w 65"/>
                  <a:gd name="T17" fmla="*/ 44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5" h="45">
                    <a:moveTo>
                      <a:pt x="57" y="44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4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60" y="31"/>
                      <a:pt x="60" y="31"/>
                      <a:pt x="60" y="31"/>
                    </a:cubicBezTo>
                    <a:cubicBezTo>
                      <a:pt x="63" y="33"/>
                      <a:pt x="65" y="37"/>
                      <a:pt x="64" y="41"/>
                    </a:cubicBezTo>
                    <a:cubicBezTo>
                      <a:pt x="64" y="41"/>
                      <a:pt x="64" y="41"/>
                      <a:pt x="64" y="41"/>
                    </a:cubicBezTo>
                    <a:cubicBezTo>
                      <a:pt x="63" y="44"/>
                      <a:pt x="60" y="45"/>
                      <a:pt x="57" y="44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23" name="iş1íḑê">
                <a:extLst>
                  <a:ext uri="{FF2B5EF4-FFF2-40B4-BE49-F238E27FC236}">
                    <a16:creationId xmlns:a16="http://schemas.microsoft.com/office/drawing/2014/main" xmlns="" id="{CE76841B-C94F-4B50-9B0D-5D592C7D7689}"/>
                  </a:ext>
                </a:extLst>
              </p:cNvPr>
              <p:cNvSpPr/>
              <p:nvPr/>
            </p:nvSpPr>
            <p:spPr bwMode="auto">
              <a:xfrm>
                <a:off x="5720003" y="3789403"/>
                <a:ext cx="110893" cy="93566"/>
              </a:xfrm>
              <a:custGeom>
                <a:avLst/>
                <a:gdLst>
                  <a:gd name="T0" fmla="*/ 24 w 31"/>
                  <a:gd name="T1" fmla="*/ 25 h 26"/>
                  <a:gd name="T2" fmla="*/ 5 w 31"/>
                  <a:gd name="T3" fmla="*/ 14 h 26"/>
                  <a:gd name="T4" fmla="*/ 1 w 31"/>
                  <a:gd name="T5" fmla="*/ 4 h 26"/>
                  <a:gd name="T6" fmla="*/ 1 w 31"/>
                  <a:gd name="T7" fmla="*/ 4 h 26"/>
                  <a:gd name="T8" fmla="*/ 8 w 31"/>
                  <a:gd name="T9" fmla="*/ 1 h 26"/>
                  <a:gd name="T10" fmla="*/ 27 w 31"/>
                  <a:gd name="T11" fmla="*/ 12 h 26"/>
                  <a:gd name="T12" fmla="*/ 30 w 31"/>
                  <a:gd name="T13" fmla="*/ 21 h 26"/>
                  <a:gd name="T14" fmla="*/ 30 w 31"/>
                  <a:gd name="T15" fmla="*/ 21 h 26"/>
                  <a:gd name="T16" fmla="*/ 24 w 31"/>
                  <a:gd name="T17" fmla="*/ 25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1" h="26">
                    <a:moveTo>
                      <a:pt x="24" y="25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4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27" y="12"/>
                      <a:pt x="27" y="12"/>
                      <a:pt x="27" y="12"/>
                    </a:cubicBezTo>
                    <a:cubicBezTo>
                      <a:pt x="29" y="14"/>
                      <a:pt x="31" y="18"/>
                      <a:pt x="30" y="21"/>
                    </a:cubicBezTo>
                    <a:cubicBezTo>
                      <a:pt x="30" y="21"/>
                      <a:pt x="30" y="21"/>
                      <a:pt x="30" y="21"/>
                    </a:cubicBezTo>
                    <a:cubicBezTo>
                      <a:pt x="30" y="25"/>
                      <a:pt x="27" y="26"/>
                      <a:pt x="24" y="2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24" name="íṡḻïḋè">
                <a:extLst>
                  <a:ext uri="{FF2B5EF4-FFF2-40B4-BE49-F238E27FC236}">
                    <a16:creationId xmlns:a16="http://schemas.microsoft.com/office/drawing/2014/main" xmlns="" id="{1E086473-D9D3-442F-8201-75987BDF95EA}"/>
                  </a:ext>
                </a:extLst>
              </p:cNvPr>
              <p:cNvSpPr/>
              <p:nvPr/>
            </p:nvSpPr>
            <p:spPr bwMode="auto">
              <a:xfrm>
                <a:off x="5246974" y="3836186"/>
                <a:ext cx="270302" cy="187132"/>
              </a:xfrm>
              <a:custGeom>
                <a:avLst/>
                <a:gdLst>
                  <a:gd name="T0" fmla="*/ 68 w 75"/>
                  <a:gd name="T1" fmla="*/ 50 h 52"/>
                  <a:gd name="T2" fmla="*/ 5 w 75"/>
                  <a:gd name="T3" fmla="*/ 14 h 52"/>
                  <a:gd name="T4" fmla="*/ 1 w 75"/>
                  <a:gd name="T5" fmla="*/ 5 h 52"/>
                  <a:gd name="T6" fmla="*/ 1 w 75"/>
                  <a:gd name="T7" fmla="*/ 5 h 52"/>
                  <a:gd name="T8" fmla="*/ 8 w 75"/>
                  <a:gd name="T9" fmla="*/ 1 h 52"/>
                  <a:gd name="T10" fmla="*/ 70 w 75"/>
                  <a:gd name="T11" fmla="*/ 38 h 52"/>
                  <a:gd name="T12" fmla="*/ 74 w 75"/>
                  <a:gd name="T13" fmla="*/ 47 h 52"/>
                  <a:gd name="T14" fmla="*/ 74 w 75"/>
                  <a:gd name="T15" fmla="*/ 47 h 52"/>
                  <a:gd name="T16" fmla="*/ 68 w 75"/>
                  <a:gd name="T17" fmla="*/ 50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75" h="52">
                    <a:moveTo>
                      <a:pt x="68" y="50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70" y="38"/>
                      <a:pt x="70" y="38"/>
                      <a:pt x="70" y="38"/>
                    </a:cubicBezTo>
                    <a:cubicBezTo>
                      <a:pt x="73" y="39"/>
                      <a:pt x="75" y="43"/>
                      <a:pt x="74" y="47"/>
                    </a:cubicBezTo>
                    <a:cubicBezTo>
                      <a:pt x="74" y="47"/>
                      <a:pt x="74" y="47"/>
                      <a:pt x="74" y="47"/>
                    </a:cubicBezTo>
                    <a:cubicBezTo>
                      <a:pt x="74" y="50"/>
                      <a:pt x="71" y="52"/>
                      <a:pt x="68" y="50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25" name="išliḋè">
                <a:extLst>
                  <a:ext uri="{FF2B5EF4-FFF2-40B4-BE49-F238E27FC236}">
                    <a16:creationId xmlns:a16="http://schemas.microsoft.com/office/drawing/2014/main" xmlns="" id="{FDCD212C-C140-42EB-AA8E-5560C1D86BF2}"/>
                  </a:ext>
                </a:extLst>
              </p:cNvPr>
              <p:cNvSpPr/>
              <p:nvPr/>
            </p:nvSpPr>
            <p:spPr bwMode="auto">
              <a:xfrm>
                <a:off x="5305886" y="3122311"/>
                <a:ext cx="211390" cy="155943"/>
              </a:xfrm>
              <a:custGeom>
                <a:avLst/>
                <a:gdLst>
                  <a:gd name="T0" fmla="*/ 51 w 59"/>
                  <a:gd name="T1" fmla="*/ 41 h 43"/>
                  <a:gd name="T2" fmla="*/ 5 w 59"/>
                  <a:gd name="T3" fmla="*/ 14 h 43"/>
                  <a:gd name="T4" fmla="*/ 1 w 59"/>
                  <a:gd name="T5" fmla="*/ 5 h 43"/>
                  <a:gd name="T6" fmla="*/ 1 w 59"/>
                  <a:gd name="T7" fmla="*/ 5 h 43"/>
                  <a:gd name="T8" fmla="*/ 8 w 59"/>
                  <a:gd name="T9" fmla="*/ 2 h 43"/>
                  <a:gd name="T10" fmla="*/ 54 w 59"/>
                  <a:gd name="T11" fmla="*/ 29 h 43"/>
                  <a:gd name="T12" fmla="*/ 58 w 59"/>
                  <a:gd name="T13" fmla="*/ 38 h 43"/>
                  <a:gd name="T14" fmla="*/ 58 w 59"/>
                  <a:gd name="T15" fmla="*/ 38 h 43"/>
                  <a:gd name="T16" fmla="*/ 51 w 59"/>
                  <a:gd name="T17" fmla="*/ 41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9" h="43">
                    <a:moveTo>
                      <a:pt x="51" y="41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3"/>
                      <a:pt x="0" y="9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2"/>
                      <a:pt x="5" y="0"/>
                      <a:pt x="8" y="2"/>
                    </a:cubicBezTo>
                    <a:cubicBezTo>
                      <a:pt x="54" y="29"/>
                      <a:pt x="54" y="29"/>
                      <a:pt x="54" y="29"/>
                    </a:cubicBezTo>
                    <a:cubicBezTo>
                      <a:pt x="57" y="30"/>
                      <a:pt x="59" y="34"/>
                      <a:pt x="58" y="38"/>
                    </a:cubicBezTo>
                    <a:cubicBezTo>
                      <a:pt x="58" y="38"/>
                      <a:pt x="58" y="38"/>
                      <a:pt x="58" y="38"/>
                    </a:cubicBezTo>
                    <a:cubicBezTo>
                      <a:pt x="57" y="41"/>
                      <a:pt x="54" y="43"/>
                      <a:pt x="51" y="41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26" name="i$ļiḑé">
                <a:extLst>
                  <a:ext uri="{FF2B5EF4-FFF2-40B4-BE49-F238E27FC236}">
                    <a16:creationId xmlns:a16="http://schemas.microsoft.com/office/drawing/2014/main" xmlns="" id="{AEF5E27A-5CBC-4BE2-BAB6-552030DBB4FA}"/>
                  </a:ext>
                </a:extLst>
              </p:cNvPr>
              <p:cNvSpPr/>
              <p:nvPr/>
            </p:nvSpPr>
            <p:spPr bwMode="auto">
              <a:xfrm>
                <a:off x="5089298" y="4061437"/>
                <a:ext cx="237381" cy="166340"/>
              </a:xfrm>
              <a:custGeom>
                <a:avLst/>
                <a:gdLst>
                  <a:gd name="T0" fmla="*/ 58 w 66"/>
                  <a:gd name="T1" fmla="*/ 45 h 46"/>
                  <a:gd name="T2" fmla="*/ 5 w 66"/>
                  <a:gd name="T3" fmla="*/ 14 h 46"/>
                  <a:gd name="T4" fmla="*/ 1 w 66"/>
                  <a:gd name="T5" fmla="*/ 5 h 46"/>
                  <a:gd name="T6" fmla="*/ 1 w 66"/>
                  <a:gd name="T7" fmla="*/ 5 h 46"/>
                  <a:gd name="T8" fmla="*/ 8 w 66"/>
                  <a:gd name="T9" fmla="*/ 2 h 46"/>
                  <a:gd name="T10" fmla="*/ 61 w 66"/>
                  <a:gd name="T11" fmla="*/ 32 h 46"/>
                  <a:gd name="T12" fmla="*/ 65 w 66"/>
                  <a:gd name="T13" fmla="*/ 42 h 46"/>
                  <a:gd name="T14" fmla="*/ 65 w 66"/>
                  <a:gd name="T15" fmla="*/ 42 h 46"/>
                  <a:gd name="T16" fmla="*/ 58 w 66"/>
                  <a:gd name="T17" fmla="*/ 45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6" h="46">
                    <a:moveTo>
                      <a:pt x="58" y="45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8" y="2"/>
                    </a:cubicBezTo>
                    <a:cubicBezTo>
                      <a:pt x="61" y="32"/>
                      <a:pt x="61" y="32"/>
                      <a:pt x="61" y="32"/>
                    </a:cubicBezTo>
                    <a:cubicBezTo>
                      <a:pt x="64" y="34"/>
                      <a:pt x="66" y="38"/>
                      <a:pt x="65" y="42"/>
                    </a:cubicBezTo>
                    <a:cubicBezTo>
                      <a:pt x="65" y="42"/>
                      <a:pt x="65" y="42"/>
                      <a:pt x="65" y="42"/>
                    </a:cubicBezTo>
                    <a:cubicBezTo>
                      <a:pt x="64" y="45"/>
                      <a:pt x="61" y="46"/>
                      <a:pt x="58" y="4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27" name="ïṣľïḓè">
                <a:extLst>
                  <a:ext uri="{FF2B5EF4-FFF2-40B4-BE49-F238E27FC236}">
                    <a16:creationId xmlns:a16="http://schemas.microsoft.com/office/drawing/2014/main" xmlns="" id="{23575CAB-FFC8-4DE3-A2C5-EC848AADF049}"/>
                  </a:ext>
                </a:extLst>
              </p:cNvPr>
              <p:cNvSpPr/>
              <p:nvPr/>
            </p:nvSpPr>
            <p:spPr bwMode="auto">
              <a:xfrm>
                <a:off x="5240043" y="2352990"/>
                <a:ext cx="1221558" cy="1637407"/>
              </a:xfrm>
              <a:custGeom>
                <a:avLst/>
                <a:gdLst>
                  <a:gd name="T0" fmla="*/ 298 w 339"/>
                  <a:gd name="T1" fmla="*/ 325 h 455"/>
                  <a:gd name="T2" fmla="*/ 339 w 339"/>
                  <a:gd name="T3" fmla="*/ 152 h 455"/>
                  <a:gd name="T4" fmla="*/ 266 w 339"/>
                  <a:gd name="T5" fmla="*/ 100 h 455"/>
                  <a:gd name="T6" fmla="*/ 153 w 339"/>
                  <a:gd name="T7" fmla="*/ 34 h 455"/>
                  <a:gd name="T8" fmla="*/ 76 w 339"/>
                  <a:gd name="T9" fmla="*/ 0 h 455"/>
                  <a:gd name="T10" fmla="*/ 35 w 339"/>
                  <a:gd name="T11" fmla="*/ 173 h 455"/>
                  <a:gd name="T12" fmla="*/ 120 w 339"/>
                  <a:gd name="T13" fmla="*/ 444 h 455"/>
                  <a:gd name="T14" fmla="*/ 298 w 339"/>
                  <a:gd name="T15" fmla="*/ 325 h 4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39" h="455">
                    <a:moveTo>
                      <a:pt x="298" y="325"/>
                    </a:moveTo>
                    <a:cubicBezTo>
                      <a:pt x="339" y="152"/>
                      <a:pt x="339" y="152"/>
                      <a:pt x="339" y="152"/>
                    </a:cubicBezTo>
                    <a:cubicBezTo>
                      <a:pt x="266" y="100"/>
                      <a:pt x="266" y="100"/>
                      <a:pt x="266" y="100"/>
                    </a:cubicBezTo>
                    <a:cubicBezTo>
                      <a:pt x="230" y="74"/>
                      <a:pt x="192" y="52"/>
                      <a:pt x="153" y="34"/>
                    </a:cubicBezTo>
                    <a:cubicBezTo>
                      <a:pt x="76" y="0"/>
                      <a:pt x="76" y="0"/>
                      <a:pt x="76" y="0"/>
                    </a:cubicBezTo>
                    <a:cubicBezTo>
                      <a:pt x="35" y="173"/>
                      <a:pt x="35" y="173"/>
                      <a:pt x="35" y="173"/>
                    </a:cubicBezTo>
                    <a:cubicBezTo>
                      <a:pt x="35" y="173"/>
                      <a:pt x="0" y="298"/>
                      <a:pt x="120" y="444"/>
                    </a:cubicBezTo>
                    <a:cubicBezTo>
                      <a:pt x="272" y="455"/>
                      <a:pt x="298" y="325"/>
                      <a:pt x="298" y="325"/>
                    </a:cubicBezTo>
                    <a:close/>
                  </a:path>
                </a:pathLst>
              </a:custGeom>
              <a:solidFill>
                <a:srgbClr val="B2D3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28" name="ïṧľíḓê">
                <a:extLst>
                  <a:ext uri="{FF2B5EF4-FFF2-40B4-BE49-F238E27FC236}">
                    <a16:creationId xmlns:a16="http://schemas.microsoft.com/office/drawing/2014/main" xmlns="" id="{1A883548-6B7A-427E-BE37-2E77E79395C8}"/>
                  </a:ext>
                </a:extLst>
              </p:cNvPr>
              <p:cNvSpPr/>
              <p:nvPr/>
            </p:nvSpPr>
            <p:spPr bwMode="auto">
              <a:xfrm>
                <a:off x="4839788" y="1734415"/>
                <a:ext cx="1438146" cy="1885184"/>
              </a:xfrm>
              <a:custGeom>
                <a:avLst/>
                <a:gdLst>
                  <a:gd name="T0" fmla="*/ 313 w 399"/>
                  <a:gd name="T1" fmla="*/ 118 h 524"/>
                  <a:gd name="T2" fmla="*/ 180 w 399"/>
                  <a:gd name="T3" fmla="*/ 40 h 524"/>
                  <a:gd name="T4" fmla="*/ 89 w 399"/>
                  <a:gd name="T5" fmla="*/ 0 h 524"/>
                  <a:gd name="T6" fmla="*/ 60 w 399"/>
                  <a:gd name="T7" fmla="*/ 11 h 524"/>
                  <a:gd name="T8" fmla="*/ 84 w 399"/>
                  <a:gd name="T9" fmla="*/ 24 h 524"/>
                  <a:gd name="T10" fmla="*/ 41 w 399"/>
                  <a:gd name="T11" fmla="*/ 204 h 524"/>
                  <a:gd name="T12" fmla="*/ 141 w 399"/>
                  <a:gd name="T13" fmla="*/ 522 h 524"/>
                  <a:gd name="T14" fmla="*/ 212 w 399"/>
                  <a:gd name="T15" fmla="*/ 518 h 524"/>
                  <a:gd name="T16" fmla="*/ 211 w 399"/>
                  <a:gd name="T17" fmla="*/ 520 h 524"/>
                  <a:gd name="T18" fmla="*/ 237 w 399"/>
                  <a:gd name="T19" fmla="*/ 510 h 524"/>
                  <a:gd name="T20" fmla="*/ 244 w 399"/>
                  <a:gd name="T21" fmla="*/ 507 h 524"/>
                  <a:gd name="T22" fmla="*/ 245 w 399"/>
                  <a:gd name="T23" fmla="*/ 507 h 524"/>
                  <a:gd name="T24" fmla="*/ 245 w 399"/>
                  <a:gd name="T25" fmla="*/ 507 h 524"/>
                  <a:gd name="T26" fmla="*/ 350 w 399"/>
                  <a:gd name="T27" fmla="*/ 382 h 524"/>
                  <a:gd name="T28" fmla="*/ 399 w 399"/>
                  <a:gd name="T29" fmla="*/ 179 h 524"/>
                  <a:gd name="T30" fmla="*/ 313 w 399"/>
                  <a:gd name="T31" fmla="*/ 118 h 5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99" h="524">
                    <a:moveTo>
                      <a:pt x="313" y="118"/>
                    </a:moveTo>
                    <a:cubicBezTo>
                      <a:pt x="270" y="87"/>
                      <a:pt x="226" y="61"/>
                      <a:pt x="180" y="40"/>
                    </a:cubicBezTo>
                    <a:cubicBezTo>
                      <a:pt x="89" y="0"/>
                      <a:pt x="89" y="0"/>
                      <a:pt x="89" y="0"/>
                    </a:cubicBezTo>
                    <a:cubicBezTo>
                      <a:pt x="60" y="11"/>
                      <a:pt x="60" y="11"/>
                      <a:pt x="60" y="11"/>
                    </a:cubicBezTo>
                    <a:cubicBezTo>
                      <a:pt x="60" y="11"/>
                      <a:pt x="73" y="18"/>
                      <a:pt x="84" y="24"/>
                    </a:cubicBezTo>
                    <a:cubicBezTo>
                      <a:pt x="41" y="204"/>
                      <a:pt x="41" y="204"/>
                      <a:pt x="41" y="204"/>
                    </a:cubicBezTo>
                    <a:cubicBezTo>
                      <a:pt x="41" y="204"/>
                      <a:pt x="0" y="350"/>
                      <a:pt x="141" y="522"/>
                    </a:cubicBezTo>
                    <a:cubicBezTo>
                      <a:pt x="168" y="524"/>
                      <a:pt x="191" y="522"/>
                      <a:pt x="212" y="518"/>
                    </a:cubicBezTo>
                    <a:cubicBezTo>
                      <a:pt x="211" y="519"/>
                      <a:pt x="211" y="520"/>
                      <a:pt x="211" y="520"/>
                    </a:cubicBezTo>
                    <a:cubicBezTo>
                      <a:pt x="237" y="510"/>
                      <a:pt x="237" y="510"/>
                      <a:pt x="237" y="510"/>
                    </a:cubicBezTo>
                    <a:cubicBezTo>
                      <a:pt x="240" y="509"/>
                      <a:pt x="242" y="508"/>
                      <a:pt x="244" y="507"/>
                    </a:cubicBezTo>
                    <a:cubicBezTo>
                      <a:pt x="245" y="507"/>
                      <a:pt x="245" y="507"/>
                      <a:pt x="245" y="507"/>
                    </a:cubicBezTo>
                    <a:cubicBezTo>
                      <a:pt x="245" y="507"/>
                      <a:pt x="245" y="507"/>
                      <a:pt x="245" y="507"/>
                    </a:cubicBezTo>
                    <a:cubicBezTo>
                      <a:pt x="332" y="471"/>
                      <a:pt x="350" y="382"/>
                      <a:pt x="350" y="382"/>
                    </a:cubicBezTo>
                    <a:cubicBezTo>
                      <a:pt x="399" y="179"/>
                      <a:pt x="399" y="179"/>
                      <a:pt x="399" y="179"/>
                    </a:cubicBezTo>
                    <a:lnTo>
                      <a:pt x="313" y="118"/>
                    </a:lnTo>
                    <a:close/>
                  </a:path>
                </a:pathLst>
              </a:custGeom>
              <a:solidFill>
                <a:srgbClr val="721BD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29" name="iṧḻïḓè">
                <a:extLst>
                  <a:ext uri="{FF2B5EF4-FFF2-40B4-BE49-F238E27FC236}">
                    <a16:creationId xmlns:a16="http://schemas.microsoft.com/office/drawing/2014/main" xmlns="" id="{46FAB97E-701A-4119-B017-1E4A15C12649}"/>
                  </a:ext>
                </a:extLst>
              </p:cNvPr>
              <p:cNvSpPr/>
              <p:nvPr/>
            </p:nvSpPr>
            <p:spPr bwMode="auto">
              <a:xfrm>
                <a:off x="5056376" y="1734415"/>
                <a:ext cx="1221558" cy="698281"/>
              </a:xfrm>
              <a:custGeom>
                <a:avLst/>
                <a:gdLst>
                  <a:gd name="T0" fmla="*/ 120 w 339"/>
                  <a:gd name="T1" fmla="*/ 40 h 194"/>
                  <a:gd name="T2" fmla="*/ 29 w 339"/>
                  <a:gd name="T3" fmla="*/ 0 h 194"/>
                  <a:gd name="T4" fmla="*/ 0 w 339"/>
                  <a:gd name="T5" fmla="*/ 11 h 194"/>
                  <a:gd name="T6" fmla="*/ 24 w 339"/>
                  <a:gd name="T7" fmla="*/ 24 h 194"/>
                  <a:gd name="T8" fmla="*/ 8 w 339"/>
                  <a:gd name="T9" fmla="*/ 89 h 194"/>
                  <a:gd name="T10" fmla="*/ 169 w 339"/>
                  <a:gd name="T11" fmla="*/ 194 h 194"/>
                  <a:gd name="T12" fmla="*/ 310 w 339"/>
                  <a:gd name="T13" fmla="*/ 190 h 194"/>
                  <a:gd name="T14" fmla="*/ 339 w 339"/>
                  <a:gd name="T15" fmla="*/ 179 h 194"/>
                  <a:gd name="T16" fmla="*/ 253 w 339"/>
                  <a:gd name="T17" fmla="*/ 118 h 194"/>
                  <a:gd name="T18" fmla="*/ 120 w 339"/>
                  <a:gd name="T19" fmla="*/ 40 h 1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39" h="194">
                    <a:moveTo>
                      <a:pt x="120" y="40"/>
                    </a:moveTo>
                    <a:cubicBezTo>
                      <a:pt x="29" y="0"/>
                      <a:pt x="29" y="0"/>
                      <a:pt x="29" y="0"/>
                    </a:cubicBezTo>
                    <a:cubicBezTo>
                      <a:pt x="0" y="11"/>
                      <a:pt x="0" y="11"/>
                      <a:pt x="0" y="11"/>
                    </a:cubicBezTo>
                    <a:cubicBezTo>
                      <a:pt x="0" y="11"/>
                      <a:pt x="13" y="18"/>
                      <a:pt x="24" y="24"/>
                    </a:cubicBezTo>
                    <a:cubicBezTo>
                      <a:pt x="8" y="89"/>
                      <a:pt x="8" y="89"/>
                      <a:pt x="8" y="89"/>
                    </a:cubicBezTo>
                    <a:cubicBezTo>
                      <a:pt x="169" y="194"/>
                      <a:pt x="169" y="194"/>
                      <a:pt x="169" y="194"/>
                    </a:cubicBezTo>
                    <a:cubicBezTo>
                      <a:pt x="310" y="190"/>
                      <a:pt x="310" y="190"/>
                      <a:pt x="310" y="190"/>
                    </a:cubicBezTo>
                    <a:cubicBezTo>
                      <a:pt x="339" y="179"/>
                      <a:pt x="339" y="179"/>
                      <a:pt x="339" y="179"/>
                    </a:cubicBezTo>
                    <a:cubicBezTo>
                      <a:pt x="253" y="118"/>
                      <a:pt x="253" y="118"/>
                      <a:pt x="253" y="118"/>
                    </a:cubicBezTo>
                    <a:cubicBezTo>
                      <a:pt x="210" y="87"/>
                      <a:pt x="166" y="61"/>
                      <a:pt x="120" y="40"/>
                    </a:cubicBezTo>
                    <a:close/>
                  </a:path>
                </a:pathLst>
              </a:custGeom>
              <a:solidFill>
                <a:srgbClr val="721BD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30" name="î$ļîdê">
                <a:extLst>
                  <a:ext uri="{FF2B5EF4-FFF2-40B4-BE49-F238E27FC236}">
                    <a16:creationId xmlns:a16="http://schemas.microsoft.com/office/drawing/2014/main" xmlns="" id="{B2DDA45F-6EF7-4824-B4A8-C7C4B5655C37}"/>
                  </a:ext>
                </a:extLst>
              </p:cNvPr>
              <p:cNvSpPr/>
              <p:nvPr/>
            </p:nvSpPr>
            <p:spPr bwMode="auto">
              <a:xfrm>
                <a:off x="5056376" y="1734415"/>
                <a:ext cx="691350" cy="318818"/>
              </a:xfrm>
              <a:custGeom>
                <a:avLst/>
                <a:gdLst>
                  <a:gd name="T0" fmla="*/ 163 w 192"/>
                  <a:gd name="T1" fmla="*/ 89 h 89"/>
                  <a:gd name="T2" fmla="*/ 192 w 192"/>
                  <a:gd name="T3" fmla="*/ 77 h 89"/>
                  <a:gd name="T4" fmla="*/ 120 w 192"/>
                  <a:gd name="T5" fmla="*/ 40 h 89"/>
                  <a:gd name="T6" fmla="*/ 29 w 192"/>
                  <a:gd name="T7" fmla="*/ 0 h 89"/>
                  <a:gd name="T8" fmla="*/ 0 w 192"/>
                  <a:gd name="T9" fmla="*/ 11 h 89"/>
                  <a:gd name="T10" fmla="*/ 24 w 192"/>
                  <a:gd name="T11" fmla="*/ 24 h 89"/>
                  <a:gd name="T12" fmla="*/ 23 w 192"/>
                  <a:gd name="T13" fmla="*/ 28 h 89"/>
                  <a:gd name="T14" fmla="*/ 163 w 192"/>
                  <a:gd name="T15" fmla="*/ 89 h 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92" h="89">
                    <a:moveTo>
                      <a:pt x="163" y="89"/>
                    </a:moveTo>
                    <a:cubicBezTo>
                      <a:pt x="192" y="77"/>
                      <a:pt x="192" y="77"/>
                      <a:pt x="192" y="77"/>
                    </a:cubicBezTo>
                    <a:cubicBezTo>
                      <a:pt x="168" y="64"/>
                      <a:pt x="144" y="51"/>
                      <a:pt x="120" y="40"/>
                    </a:cubicBezTo>
                    <a:cubicBezTo>
                      <a:pt x="29" y="0"/>
                      <a:pt x="29" y="0"/>
                      <a:pt x="29" y="0"/>
                    </a:cubicBezTo>
                    <a:cubicBezTo>
                      <a:pt x="0" y="11"/>
                      <a:pt x="0" y="11"/>
                      <a:pt x="0" y="11"/>
                    </a:cubicBezTo>
                    <a:cubicBezTo>
                      <a:pt x="0" y="11"/>
                      <a:pt x="13" y="18"/>
                      <a:pt x="24" y="24"/>
                    </a:cubicBezTo>
                    <a:cubicBezTo>
                      <a:pt x="23" y="28"/>
                      <a:pt x="23" y="28"/>
                      <a:pt x="23" y="28"/>
                    </a:cubicBezTo>
                    <a:cubicBezTo>
                      <a:pt x="79" y="53"/>
                      <a:pt x="163" y="89"/>
                      <a:pt x="163" y="89"/>
                    </a:cubicBezTo>
                    <a:close/>
                  </a:path>
                </a:pathLst>
              </a:custGeom>
              <a:solidFill>
                <a:srgbClr val="B45EF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31" name="iṧḻíḋè">
                <a:extLst>
                  <a:ext uri="{FF2B5EF4-FFF2-40B4-BE49-F238E27FC236}">
                    <a16:creationId xmlns:a16="http://schemas.microsoft.com/office/drawing/2014/main" xmlns="" id="{ADD0D554-78D5-4CBD-A081-605FA10552D5}"/>
                  </a:ext>
                </a:extLst>
              </p:cNvPr>
              <p:cNvSpPr/>
              <p:nvPr/>
            </p:nvSpPr>
            <p:spPr bwMode="auto">
              <a:xfrm>
                <a:off x="5467028" y="1964864"/>
                <a:ext cx="360403" cy="168073"/>
              </a:xfrm>
              <a:custGeom>
                <a:avLst/>
                <a:gdLst>
                  <a:gd name="T0" fmla="*/ 55 w 100"/>
                  <a:gd name="T1" fmla="*/ 0 h 47"/>
                  <a:gd name="T2" fmla="*/ 0 w 100"/>
                  <a:gd name="T3" fmla="*/ 21 h 47"/>
                  <a:gd name="T4" fmla="*/ 46 w 100"/>
                  <a:gd name="T5" fmla="*/ 47 h 47"/>
                  <a:gd name="T6" fmla="*/ 100 w 100"/>
                  <a:gd name="T7" fmla="*/ 27 h 47"/>
                  <a:gd name="T8" fmla="*/ 55 w 100"/>
                  <a:gd name="T9" fmla="*/ 0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0" h="47">
                    <a:moveTo>
                      <a:pt x="55" y="0"/>
                    </a:moveTo>
                    <a:cubicBezTo>
                      <a:pt x="0" y="21"/>
                      <a:pt x="0" y="21"/>
                      <a:pt x="0" y="21"/>
                    </a:cubicBezTo>
                    <a:cubicBezTo>
                      <a:pt x="46" y="47"/>
                      <a:pt x="46" y="47"/>
                      <a:pt x="46" y="47"/>
                    </a:cubicBezTo>
                    <a:cubicBezTo>
                      <a:pt x="100" y="27"/>
                      <a:pt x="100" y="27"/>
                      <a:pt x="100" y="27"/>
                    </a:cubicBezTo>
                    <a:cubicBezTo>
                      <a:pt x="85" y="17"/>
                      <a:pt x="70" y="9"/>
                      <a:pt x="55" y="0"/>
                    </a:cubicBezTo>
                    <a:close/>
                  </a:path>
                </a:pathLst>
              </a:custGeom>
              <a:solidFill>
                <a:srgbClr val="7E23D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32" name="íSľíḍê">
                <a:extLst>
                  <a:ext uri="{FF2B5EF4-FFF2-40B4-BE49-F238E27FC236}">
                    <a16:creationId xmlns:a16="http://schemas.microsoft.com/office/drawing/2014/main" xmlns="" id="{CCC2D1FF-3280-440D-919F-1C1939E25244}"/>
                  </a:ext>
                </a:extLst>
              </p:cNvPr>
              <p:cNvSpPr/>
              <p:nvPr/>
            </p:nvSpPr>
            <p:spPr bwMode="auto">
              <a:xfrm>
                <a:off x="4735826" y="1772534"/>
                <a:ext cx="1438146" cy="1926768"/>
              </a:xfrm>
              <a:custGeom>
                <a:avLst/>
                <a:gdLst>
                  <a:gd name="T0" fmla="*/ 350 w 399"/>
                  <a:gd name="T1" fmla="*/ 383 h 535"/>
                  <a:gd name="T2" fmla="*/ 399 w 399"/>
                  <a:gd name="T3" fmla="*/ 179 h 535"/>
                  <a:gd name="T4" fmla="*/ 313 w 399"/>
                  <a:gd name="T5" fmla="*/ 118 h 535"/>
                  <a:gd name="T6" fmla="*/ 180 w 399"/>
                  <a:gd name="T7" fmla="*/ 41 h 535"/>
                  <a:gd name="T8" fmla="*/ 89 w 399"/>
                  <a:gd name="T9" fmla="*/ 0 h 535"/>
                  <a:gd name="T10" fmla="*/ 41 w 399"/>
                  <a:gd name="T11" fmla="*/ 204 h 535"/>
                  <a:gd name="T12" fmla="*/ 141 w 399"/>
                  <a:gd name="T13" fmla="*/ 522 h 535"/>
                  <a:gd name="T14" fmla="*/ 350 w 399"/>
                  <a:gd name="T15" fmla="*/ 383 h 5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99" h="535">
                    <a:moveTo>
                      <a:pt x="350" y="383"/>
                    </a:moveTo>
                    <a:cubicBezTo>
                      <a:pt x="399" y="179"/>
                      <a:pt x="399" y="179"/>
                      <a:pt x="399" y="179"/>
                    </a:cubicBezTo>
                    <a:cubicBezTo>
                      <a:pt x="313" y="118"/>
                      <a:pt x="313" y="118"/>
                      <a:pt x="313" y="118"/>
                    </a:cubicBezTo>
                    <a:cubicBezTo>
                      <a:pt x="270" y="87"/>
                      <a:pt x="226" y="61"/>
                      <a:pt x="180" y="41"/>
                    </a:cubicBezTo>
                    <a:cubicBezTo>
                      <a:pt x="89" y="0"/>
                      <a:pt x="89" y="0"/>
                      <a:pt x="89" y="0"/>
                    </a:cubicBezTo>
                    <a:cubicBezTo>
                      <a:pt x="41" y="204"/>
                      <a:pt x="41" y="204"/>
                      <a:pt x="41" y="204"/>
                    </a:cubicBezTo>
                    <a:cubicBezTo>
                      <a:pt x="41" y="204"/>
                      <a:pt x="0" y="350"/>
                      <a:pt x="141" y="522"/>
                    </a:cubicBezTo>
                    <a:cubicBezTo>
                      <a:pt x="319" y="535"/>
                      <a:pt x="350" y="383"/>
                      <a:pt x="350" y="383"/>
                    </a:cubicBez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33" name="íṩļíďè">
                <a:extLst>
                  <a:ext uri="{FF2B5EF4-FFF2-40B4-BE49-F238E27FC236}">
                    <a16:creationId xmlns:a16="http://schemas.microsoft.com/office/drawing/2014/main" xmlns="" id="{058969AE-8E4A-4BD2-81FD-2D14842B31AD}"/>
                  </a:ext>
                </a:extLst>
              </p:cNvPr>
              <p:cNvSpPr/>
              <p:nvPr/>
            </p:nvSpPr>
            <p:spPr bwMode="auto">
              <a:xfrm>
                <a:off x="4929889" y="1888625"/>
                <a:ext cx="1150515" cy="1691121"/>
              </a:xfrm>
              <a:custGeom>
                <a:avLst/>
                <a:gdLst>
                  <a:gd name="T0" fmla="*/ 98 w 319"/>
                  <a:gd name="T1" fmla="*/ 468 h 470"/>
                  <a:gd name="T2" fmla="*/ 7 w 319"/>
                  <a:gd name="T3" fmla="*/ 266 h 470"/>
                  <a:gd name="T4" fmla="*/ 9 w 319"/>
                  <a:gd name="T5" fmla="*/ 178 h 470"/>
                  <a:gd name="T6" fmla="*/ 51 w 319"/>
                  <a:gd name="T7" fmla="*/ 0 h 470"/>
                  <a:gd name="T8" fmla="*/ 117 w 319"/>
                  <a:gd name="T9" fmla="*/ 29 h 470"/>
                  <a:gd name="T10" fmla="*/ 246 w 319"/>
                  <a:gd name="T11" fmla="*/ 104 h 470"/>
                  <a:gd name="T12" fmla="*/ 319 w 319"/>
                  <a:gd name="T13" fmla="*/ 157 h 470"/>
                  <a:gd name="T14" fmla="*/ 274 w 319"/>
                  <a:gd name="T15" fmla="*/ 345 h 470"/>
                  <a:gd name="T16" fmla="*/ 274 w 319"/>
                  <a:gd name="T17" fmla="*/ 346 h 470"/>
                  <a:gd name="T18" fmla="*/ 241 w 319"/>
                  <a:gd name="T19" fmla="*/ 411 h 470"/>
                  <a:gd name="T20" fmla="*/ 98 w 319"/>
                  <a:gd name="T21" fmla="*/ 468 h 4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19" h="470">
                    <a:moveTo>
                      <a:pt x="98" y="468"/>
                    </a:moveTo>
                    <a:cubicBezTo>
                      <a:pt x="35" y="388"/>
                      <a:pt x="13" y="314"/>
                      <a:pt x="7" y="266"/>
                    </a:cubicBezTo>
                    <a:cubicBezTo>
                      <a:pt x="0" y="213"/>
                      <a:pt x="9" y="178"/>
                      <a:pt x="9" y="178"/>
                    </a:cubicBezTo>
                    <a:cubicBezTo>
                      <a:pt x="51" y="0"/>
                      <a:pt x="51" y="0"/>
                      <a:pt x="51" y="0"/>
                    </a:cubicBezTo>
                    <a:cubicBezTo>
                      <a:pt x="117" y="29"/>
                      <a:pt x="117" y="29"/>
                      <a:pt x="117" y="29"/>
                    </a:cubicBezTo>
                    <a:cubicBezTo>
                      <a:pt x="161" y="49"/>
                      <a:pt x="204" y="74"/>
                      <a:pt x="246" y="104"/>
                    </a:cubicBezTo>
                    <a:cubicBezTo>
                      <a:pt x="319" y="157"/>
                      <a:pt x="319" y="157"/>
                      <a:pt x="319" y="157"/>
                    </a:cubicBezTo>
                    <a:cubicBezTo>
                      <a:pt x="274" y="345"/>
                      <a:pt x="274" y="345"/>
                      <a:pt x="274" y="345"/>
                    </a:cubicBezTo>
                    <a:cubicBezTo>
                      <a:pt x="274" y="346"/>
                      <a:pt x="274" y="346"/>
                      <a:pt x="274" y="346"/>
                    </a:cubicBezTo>
                    <a:cubicBezTo>
                      <a:pt x="274" y="347"/>
                      <a:pt x="267" y="380"/>
                      <a:pt x="241" y="411"/>
                    </a:cubicBezTo>
                    <a:cubicBezTo>
                      <a:pt x="208" y="451"/>
                      <a:pt x="160" y="470"/>
                      <a:pt x="98" y="468"/>
                    </a:cubicBezTo>
                    <a:close/>
                  </a:path>
                </a:pathLst>
              </a:custGeom>
              <a:solidFill>
                <a:srgbClr val="721BD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34" name="ïṧ1ídè">
                <a:extLst>
                  <a:ext uri="{FF2B5EF4-FFF2-40B4-BE49-F238E27FC236}">
                    <a16:creationId xmlns:a16="http://schemas.microsoft.com/office/drawing/2014/main" xmlns="" id="{4ADD7872-0543-493B-B70F-1193932A27E5}"/>
                  </a:ext>
                </a:extLst>
              </p:cNvPr>
              <p:cNvSpPr/>
              <p:nvPr/>
            </p:nvSpPr>
            <p:spPr bwMode="auto">
              <a:xfrm>
                <a:off x="4120715" y="4681746"/>
                <a:ext cx="852491" cy="492088"/>
              </a:xfrm>
              <a:custGeom>
                <a:avLst/>
                <a:gdLst>
                  <a:gd name="T0" fmla="*/ 195 w 237"/>
                  <a:gd name="T1" fmla="*/ 24 h 137"/>
                  <a:gd name="T2" fmla="*/ 42 w 237"/>
                  <a:gd name="T3" fmla="*/ 24 h 137"/>
                  <a:gd name="T4" fmla="*/ 42 w 237"/>
                  <a:gd name="T5" fmla="*/ 113 h 137"/>
                  <a:gd name="T6" fmla="*/ 195 w 237"/>
                  <a:gd name="T7" fmla="*/ 113 h 137"/>
                  <a:gd name="T8" fmla="*/ 195 w 237"/>
                  <a:gd name="T9" fmla="*/ 24 h 137"/>
                  <a:gd name="T10" fmla="*/ 116 w 237"/>
                  <a:gd name="T11" fmla="*/ 69 h 137"/>
                  <a:gd name="T12" fmla="*/ 77 w 237"/>
                  <a:gd name="T13" fmla="*/ 69 h 137"/>
                  <a:gd name="T14" fmla="*/ 77 w 237"/>
                  <a:gd name="T15" fmla="*/ 47 h 137"/>
                  <a:gd name="T16" fmla="*/ 116 w 237"/>
                  <a:gd name="T17" fmla="*/ 47 h 137"/>
                  <a:gd name="T18" fmla="*/ 116 w 237"/>
                  <a:gd name="T19" fmla="*/ 69 h 1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37" h="137">
                    <a:moveTo>
                      <a:pt x="195" y="24"/>
                    </a:moveTo>
                    <a:cubicBezTo>
                      <a:pt x="153" y="0"/>
                      <a:pt x="84" y="0"/>
                      <a:pt x="42" y="24"/>
                    </a:cubicBezTo>
                    <a:cubicBezTo>
                      <a:pt x="0" y="49"/>
                      <a:pt x="0" y="88"/>
                      <a:pt x="42" y="113"/>
                    </a:cubicBezTo>
                    <a:cubicBezTo>
                      <a:pt x="84" y="137"/>
                      <a:pt x="153" y="137"/>
                      <a:pt x="195" y="113"/>
                    </a:cubicBezTo>
                    <a:cubicBezTo>
                      <a:pt x="237" y="88"/>
                      <a:pt x="237" y="49"/>
                      <a:pt x="195" y="24"/>
                    </a:cubicBezTo>
                    <a:close/>
                    <a:moveTo>
                      <a:pt x="116" y="69"/>
                    </a:moveTo>
                    <a:cubicBezTo>
                      <a:pt x="105" y="76"/>
                      <a:pt x="88" y="76"/>
                      <a:pt x="77" y="69"/>
                    </a:cubicBezTo>
                    <a:cubicBezTo>
                      <a:pt x="66" y="63"/>
                      <a:pt x="66" y="53"/>
                      <a:pt x="77" y="47"/>
                    </a:cubicBezTo>
                    <a:cubicBezTo>
                      <a:pt x="88" y="40"/>
                      <a:pt x="105" y="40"/>
                      <a:pt x="116" y="47"/>
                    </a:cubicBezTo>
                    <a:cubicBezTo>
                      <a:pt x="127" y="53"/>
                      <a:pt x="127" y="63"/>
                      <a:pt x="116" y="69"/>
                    </a:cubicBezTo>
                    <a:close/>
                  </a:path>
                </a:pathLst>
              </a:custGeom>
              <a:solidFill>
                <a:srgbClr val="B2D3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35" name="íSľiḑè">
                <a:extLst>
                  <a:ext uri="{FF2B5EF4-FFF2-40B4-BE49-F238E27FC236}">
                    <a16:creationId xmlns:a16="http://schemas.microsoft.com/office/drawing/2014/main" xmlns="" id="{5DC8C970-D4B5-4E08-879E-B317B34F6B9E}"/>
                  </a:ext>
                </a:extLst>
              </p:cNvPr>
              <p:cNvSpPr/>
              <p:nvPr/>
            </p:nvSpPr>
            <p:spPr bwMode="auto">
              <a:xfrm>
                <a:off x="4732361" y="5016159"/>
                <a:ext cx="1081208" cy="521545"/>
              </a:xfrm>
              <a:custGeom>
                <a:avLst/>
                <a:gdLst>
                  <a:gd name="T0" fmla="*/ 48 w 300"/>
                  <a:gd name="T1" fmla="*/ 0 h 145"/>
                  <a:gd name="T2" fmla="*/ 27 w 300"/>
                  <a:gd name="T3" fmla="*/ 16 h 145"/>
                  <a:gd name="T4" fmla="*/ 0 w 300"/>
                  <a:gd name="T5" fmla="*/ 28 h 145"/>
                  <a:gd name="T6" fmla="*/ 21 w 300"/>
                  <a:gd name="T7" fmla="*/ 40 h 145"/>
                  <a:gd name="T8" fmla="*/ 52 w 300"/>
                  <a:gd name="T9" fmla="*/ 42 h 145"/>
                  <a:gd name="T10" fmla="*/ 67 w 300"/>
                  <a:gd name="T11" fmla="*/ 50 h 145"/>
                  <a:gd name="T12" fmla="*/ 61 w 300"/>
                  <a:gd name="T13" fmla="*/ 54 h 145"/>
                  <a:gd name="T14" fmla="*/ 72 w 300"/>
                  <a:gd name="T15" fmla="*/ 61 h 145"/>
                  <a:gd name="T16" fmla="*/ 85 w 300"/>
                  <a:gd name="T17" fmla="*/ 54 h 145"/>
                  <a:gd name="T18" fmla="*/ 105 w 300"/>
                  <a:gd name="T19" fmla="*/ 65 h 145"/>
                  <a:gd name="T20" fmla="*/ 85 w 300"/>
                  <a:gd name="T21" fmla="*/ 77 h 145"/>
                  <a:gd name="T22" fmla="*/ 100 w 300"/>
                  <a:gd name="T23" fmla="*/ 86 h 145"/>
                  <a:gd name="T24" fmla="*/ 115 w 300"/>
                  <a:gd name="T25" fmla="*/ 94 h 145"/>
                  <a:gd name="T26" fmla="*/ 133 w 300"/>
                  <a:gd name="T27" fmla="*/ 84 h 145"/>
                  <a:gd name="T28" fmla="*/ 160 w 300"/>
                  <a:gd name="T29" fmla="*/ 99 h 145"/>
                  <a:gd name="T30" fmla="*/ 149 w 300"/>
                  <a:gd name="T31" fmla="*/ 105 h 145"/>
                  <a:gd name="T32" fmla="*/ 167 w 300"/>
                  <a:gd name="T33" fmla="*/ 115 h 145"/>
                  <a:gd name="T34" fmla="*/ 177 w 300"/>
                  <a:gd name="T35" fmla="*/ 109 h 145"/>
                  <a:gd name="T36" fmla="*/ 185 w 300"/>
                  <a:gd name="T37" fmla="*/ 114 h 145"/>
                  <a:gd name="T38" fmla="*/ 177 w 300"/>
                  <a:gd name="T39" fmla="*/ 130 h 145"/>
                  <a:gd name="T40" fmla="*/ 203 w 300"/>
                  <a:gd name="T41" fmla="*/ 145 h 145"/>
                  <a:gd name="T42" fmla="*/ 300 w 300"/>
                  <a:gd name="T43" fmla="*/ 145 h 145"/>
                  <a:gd name="T44" fmla="*/ 48 w 300"/>
                  <a:gd name="T45" fmla="*/ 0 h 1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300" h="145">
                    <a:moveTo>
                      <a:pt x="48" y="0"/>
                    </a:moveTo>
                    <a:cubicBezTo>
                      <a:pt x="42" y="6"/>
                      <a:pt x="35" y="11"/>
                      <a:pt x="27" y="16"/>
                    </a:cubicBezTo>
                    <a:cubicBezTo>
                      <a:pt x="19" y="21"/>
                      <a:pt x="10" y="25"/>
                      <a:pt x="0" y="28"/>
                    </a:cubicBezTo>
                    <a:cubicBezTo>
                      <a:pt x="21" y="40"/>
                      <a:pt x="21" y="40"/>
                      <a:pt x="21" y="40"/>
                    </a:cubicBezTo>
                    <a:cubicBezTo>
                      <a:pt x="52" y="42"/>
                      <a:pt x="52" y="42"/>
                      <a:pt x="52" y="42"/>
                    </a:cubicBezTo>
                    <a:cubicBezTo>
                      <a:pt x="67" y="50"/>
                      <a:pt x="67" y="50"/>
                      <a:pt x="67" y="50"/>
                    </a:cubicBezTo>
                    <a:cubicBezTo>
                      <a:pt x="61" y="54"/>
                      <a:pt x="61" y="54"/>
                      <a:pt x="61" y="54"/>
                    </a:cubicBezTo>
                    <a:cubicBezTo>
                      <a:pt x="72" y="61"/>
                      <a:pt x="72" y="61"/>
                      <a:pt x="72" y="61"/>
                    </a:cubicBezTo>
                    <a:cubicBezTo>
                      <a:pt x="85" y="54"/>
                      <a:pt x="85" y="54"/>
                      <a:pt x="85" y="54"/>
                    </a:cubicBezTo>
                    <a:cubicBezTo>
                      <a:pt x="105" y="65"/>
                      <a:pt x="105" y="65"/>
                      <a:pt x="105" y="65"/>
                    </a:cubicBezTo>
                    <a:cubicBezTo>
                      <a:pt x="85" y="77"/>
                      <a:pt x="85" y="77"/>
                      <a:pt x="85" y="77"/>
                    </a:cubicBezTo>
                    <a:cubicBezTo>
                      <a:pt x="100" y="86"/>
                      <a:pt x="100" y="86"/>
                      <a:pt x="100" y="86"/>
                    </a:cubicBezTo>
                    <a:cubicBezTo>
                      <a:pt x="115" y="94"/>
                      <a:pt x="115" y="94"/>
                      <a:pt x="115" y="94"/>
                    </a:cubicBezTo>
                    <a:cubicBezTo>
                      <a:pt x="133" y="84"/>
                      <a:pt x="133" y="84"/>
                      <a:pt x="133" y="84"/>
                    </a:cubicBezTo>
                    <a:cubicBezTo>
                      <a:pt x="160" y="99"/>
                      <a:pt x="160" y="99"/>
                      <a:pt x="160" y="99"/>
                    </a:cubicBezTo>
                    <a:cubicBezTo>
                      <a:pt x="149" y="105"/>
                      <a:pt x="149" y="105"/>
                      <a:pt x="149" y="105"/>
                    </a:cubicBezTo>
                    <a:cubicBezTo>
                      <a:pt x="167" y="115"/>
                      <a:pt x="167" y="115"/>
                      <a:pt x="167" y="115"/>
                    </a:cubicBezTo>
                    <a:cubicBezTo>
                      <a:pt x="177" y="109"/>
                      <a:pt x="177" y="109"/>
                      <a:pt x="177" y="109"/>
                    </a:cubicBezTo>
                    <a:cubicBezTo>
                      <a:pt x="185" y="114"/>
                      <a:pt x="185" y="114"/>
                      <a:pt x="185" y="114"/>
                    </a:cubicBezTo>
                    <a:cubicBezTo>
                      <a:pt x="177" y="130"/>
                      <a:pt x="177" y="130"/>
                      <a:pt x="177" y="130"/>
                    </a:cubicBezTo>
                    <a:cubicBezTo>
                      <a:pt x="203" y="145"/>
                      <a:pt x="203" y="145"/>
                      <a:pt x="203" y="145"/>
                    </a:cubicBezTo>
                    <a:cubicBezTo>
                      <a:pt x="300" y="145"/>
                      <a:pt x="300" y="145"/>
                      <a:pt x="300" y="145"/>
                    </a:cubicBezTo>
                    <a:lnTo>
                      <a:pt x="48" y="0"/>
                    </a:lnTo>
                    <a:close/>
                  </a:path>
                </a:pathLst>
              </a:custGeom>
              <a:solidFill>
                <a:srgbClr val="B2D3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36" name="i$ļíḓe">
                <a:extLst>
                  <a:ext uri="{FF2B5EF4-FFF2-40B4-BE49-F238E27FC236}">
                    <a16:creationId xmlns:a16="http://schemas.microsoft.com/office/drawing/2014/main" xmlns="" id="{44204A64-90A2-48CC-AB9E-0E28403FA380}"/>
                  </a:ext>
                </a:extLst>
              </p:cNvPr>
              <p:cNvSpPr/>
              <p:nvPr/>
            </p:nvSpPr>
            <p:spPr bwMode="auto">
              <a:xfrm>
                <a:off x="4158835" y="4652291"/>
                <a:ext cx="779717" cy="493822"/>
              </a:xfrm>
              <a:custGeom>
                <a:avLst/>
                <a:gdLst>
                  <a:gd name="T0" fmla="*/ 216 w 216"/>
                  <a:gd name="T1" fmla="*/ 68 h 137"/>
                  <a:gd name="T2" fmla="*/ 216 w 216"/>
                  <a:gd name="T3" fmla="*/ 39 h 137"/>
                  <a:gd name="T4" fmla="*/ 207 w 216"/>
                  <a:gd name="T5" fmla="*/ 44 h 137"/>
                  <a:gd name="T6" fmla="*/ 184 w 216"/>
                  <a:gd name="T7" fmla="*/ 24 h 137"/>
                  <a:gd name="T8" fmla="*/ 31 w 216"/>
                  <a:gd name="T9" fmla="*/ 24 h 137"/>
                  <a:gd name="T10" fmla="*/ 6 w 216"/>
                  <a:gd name="T11" fmla="*/ 47 h 137"/>
                  <a:gd name="T12" fmla="*/ 0 w 216"/>
                  <a:gd name="T13" fmla="*/ 39 h 137"/>
                  <a:gd name="T14" fmla="*/ 0 w 216"/>
                  <a:gd name="T15" fmla="*/ 68 h 137"/>
                  <a:gd name="T16" fmla="*/ 31 w 216"/>
                  <a:gd name="T17" fmla="*/ 112 h 137"/>
                  <a:gd name="T18" fmla="*/ 184 w 216"/>
                  <a:gd name="T19" fmla="*/ 112 h 137"/>
                  <a:gd name="T20" fmla="*/ 216 w 216"/>
                  <a:gd name="T21" fmla="*/ 68 h 137"/>
                  <a:gd name="T22" fmla="*/ 105 w 216"/>
                  <a:gd name="T23" fmla="*/ 49 h 137"/>
                  <a:gd name="T24" fmla="*/ 65 w 216"/>
                  <a:gd name="T25" fmla="*/ 49 h 137"/>
                  <a:gd name="T26" fmla="*/ 65 w 216"/>
                  <a:gd name="T27" fmla="*/ 26 h 137"/>
                  <a:gd name="T28" fmla="*/ 105 w 216"/>
                  <a:gd name="T29" fmla="*/ 26 h 137"/>
                  <a:gd name="T30" fmla="*/ 105 w 216"/>
                  <a:gd name="T31" fmla="*/ 49 h 1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16" h="137">
                    <a:moveTo>
                      <a:pt x="216" y="68"/>
                    </a:moveTo>
                    <a:cubicBezTo>
                      <a:pt x="216" y="39"/>
                      <a:pt x="216" y="39"/>
                      <a:pt x="216" y="39"/>
                    </a:cubicBezTo>
                    <a:cubicBezTo>
                      <a:pt x="207" y="44"/>
                      <a:pt x="207" y="44"/>
                      <a:pt x="207" y="44"/>
                    </a:cubicBezTo>
                    <a:cubicBezTo>
                      <a:pt x="202" y="36"/>
                      <a:pt x="194" y="30"/>
                      <a:pt x="184" y="24"/>
                    </a:cubicBezTo>
                    <a:cubicBezTo>
                      <a:pt x="142" y="0"/>
                      <a:pt x="73" y="0"/>
                      <a:pt x="31" y="24"/>
                    </a:cubicBezTo>
                    <a:cubicBezTo>
                      <a:pt x="20" y="31"/>
                      <a:pt x="11" y="39"/>
                      <a:pt x="6" y="47"/>
                    </a:cubicBezTo>
                    <a:cubicBezTo>
                      <a:pt x="0" y="39"/>
                      <a:pt x="0" y="39"/>
                      <a:pt x="0" y="39"/>
                    </a:cubicBezTo>
                    <a:cubicBezTo>
                      <a:pt x="0" y="68"/>
                      <a:pt x="0" y="68"/>
                      <a:pt x="0" y="68"/>
                    </a:cubicBezTo>
                    <a:cubicBezTo>
                      <a:pt x="0" y="84"/>
                      <a:pt x="10" y="100"/>
                      <a:pt x="31" y="112"/>
                    </a:cubicBezTo>
                    <a:cubicBezTo>
                      <a:pt x="73" y="137"/>
                      <a:pt x="142" y="137"/>
                      <a:pt x="184" y="112"/>
                    </a:cubicBezTo>
                    <a:cubicBezTo>
                      <a:pt x="205" y="100"/>
                      <a:pt x="216" y="84"/>
                      <a:pt x="216" y="68"/>
                    </a:cubicBezTo>
                    <a:close/>
                    <a:moveTo>
                      <a:pt x="105" y="49"/>
                    </a:moveTo>
                    <a:cubicBezTo>
                      <a:pt x="94" y="55"/>
                      <a:pt x="76" y="55"/>
                      <a:pt x="65" y="49"/>
                    </a:cubicBezTo>
                    <a:cubicBezTo>
                      <a:pt x="55" y="43"/>
                      <a:pt x="55" y="33"/>
                      <a:pt x="65" y="26"/>
                    </a:cubicBezTo>
                    <a:cubicBezTo>
                      <a:pt x="76" y="20"/>
                      <a:pt x="94" y="20"/>
                      <a:pt x="105" y="26"/>
                    </a:cubicBezTo>
                    <a:cubicBezTo>
                      <a:pt x="116" y="33"/>
                      <a:pt x="116" y="43"/>
                      <a:pt x="105" y="49"/>
                    </a:cubicBez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37" name="îṥļiďé">
                <a:extLst>
                  <a:ext uri="{FF2B5EF4-FFF2-40B4-BE49-F238E27FC236}">
                    <a16:creationId xmlns:a16="http://schemas.microsoft.com/office/drawing/2014/main" xmlns="" id="{E4C564BE-000F-4317-84D4-35F862109F3E}"/>
                  </a:ext>
                </a:extLst>
              </p:cNvPr>
              <p:cNvSpPr/>
              <p:nvPr/>
            </p:nvSpPr>
            <p:spPr bwMode="auto">
              <a:xfrm>
                <a:off x="4158835" y="4792639"/>
                <a:ext cx="356937" cy="327482"/>
              </a:xfrm>
              <a:custGeom>
                <a:avLst/>
                <a:gdLst>
                  <a:gd name="T0" fmla="*/ 99 w 99"/>
                  <a:gd name="T1" fmla="*/ 52 h 91"/>
                  <a:gd name="T2" fmla="*/ 52 w 99"/>
                  <a:gd name="T3" fmla="*/ 29 h 91"/>
                  <a:gd name="T4" fmla="*/ 11 w 99"/>
                  <a:gd name="T5" fmla="*/ 2 h 91"/>
                  <a:gd name="T6" fmla="*/ 6 w 99"/>
                  <a:gd name="T7" fmla="*/ 8 h 91"/>
                  <a:gd name="T8" fmla="*/ 0 w 99"/>
                  <a:gd name="T9" fmla="*/ 0 h 91"/>
                  <a:gd name="T10" fmla="*/ 0 w 99"/>
                  <a:gd name="T11" fmla="*/ 29 h 91"/>
                  <a:gd name="T12" fmla="*/ 31 w 99"/>
                  <a:gd name="T13" fmla="*/ 73 h 91"/>
                  <a:gd name="T14" fmla="*/ 99 w 99"/>
                  <a:gd name="T15" fmla="*/ 91 h 91"/>
                  <a:gd name="T16" fmla="*/ 99 w 99"/>
                  <a:gd name="T17" fmla="*/ 52 h 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99" h="91">
                    <a:moveTo>
                      <a:pt x="99" y="52"/>
                    </a:moveTo>
                    <a:cubicBezTo>
                      <a:pt x="52" y="29"/>
                      <a:pt x="52" y="29"/>
                      <a:pt x="52" y="29"/>
                    </a:cubicBezTo>
                    <a:cubicBezTo>
                      <a:pt x="11" y="2"/>
                      <a:pt x="11" y="2"/>
                      <a:pt x="11" y="2"/>
                    </a:cubicBezTo>
                    <a:cubicBezTo>
                      <a:pt x="9" y="4"/>
                      <a:pt x="7" y="6"/>
                      <a:pt x="6" y="8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29"/>
                      <a:pt x="0" y="29"/>
                      <a:pt x="0" y="29"/>
                    </a:cubicBezTo>
                    <a:cubicBezTo>
                      <a:pt x="0" y="45"/>
                      <a:pt x="10" y="61"/>
                      <a:pt x="31" y="73"/>
                    </a:cubicBezTo>
                    <a:cubicBezTo>
                      <a:pt x="50" y="84"/>
                      <a:pt x="74" y="90"/>
                      <a:pt x="99" y="91"/>
                    </a:cubicBezTo>
                    <a:lnTo>
                      <a:pt x="99" y="52"/>
                    </a:lnTo>
                    <a:close/>
                  </a:path>
                </a:pathLst>
              </a:custGeom>
              <a:solidFill>
                <a:srgbClr val="FDD76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38" name="íṣľïḑè">
                <a:extLst>
                  <a:ext uri="{FF2B5EF4-FFF2-40B4-BE49-F238E27FC236}">
                    <a16:creationId xmlns:a16="http://schemas.microsoft.com/office/drawing/2014/main" xmlns="" id="{3356EA6B-273F-467D-9134-D63B5725FCB2}"/>
                  </a:ext>
                </a:extLst>
              </p:cNvPr>
              <p:cNvSpPr/>
              <p:nvPr/>
            </p:nvSpPr>
            <p:spPr bwMode="auto">
              <a:xfrm>
                <a:off x="4120715" y="4544863"/>
                <a:ext cx="852491" cy="492088"/>
              </a:xfrm>
              <a:custGeom>
                <a:avLst/>
                <a:gdLst>
                  <a:gd name="T0" fmla="*/ 195 w 237"/>
                  <a:gd name="T1" fmla="*/ 25 h 137"/>
                  <a:gd name="T2" fmla="*/ 42 w 237"/>
                  <a:gd name="T3" fmla="*/ 25 h 137"/>
                  <a:gd name="T4" fmla="*/ 42 w 237"/>
                  <a:gd name="T5" fmla="*/ 113 h 137"/>
                  <a:gd name="T6" fmla="*/ 195 w 237"/>
                  <a:gd name="T7" fmla="*/ 113 h 137"/>
                  <a:gd name="T8" fmla="*/ 195 w 237"/>
                  <a:gd name="T9" fmla="*/ 25 h 137"/>
                  <a:gd name="T10" fmla="*/ 116 w 237"/>
                  <a:gd name="T11" fmla="*/ 70 h 137"/>
                  <a:gd name="T12" fmla="*/ 77 w 237"/>
                  <a:gd name="T13" fmla="*/ 70 h 137"/>
                  <a:gd name="T14" fmla="*/ 77 w 237"/>
                  <a:gd name="T15" fmla="*/ 47 h 137"/>
                  <a:gd name="T16" fmla="*/ 116 w 237"/>
                  <a:gd name="T17" fmla="*/ 47 h 137"/>
                  <a:gd name="T18" fmla="*/ 116 w 237"/>
                  <a:gd name="T19" fmla="*/ 70 h 1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37" h="137">
                    <a:moveTo>
                      <a:pt x="195" y="25"/>
                    </a:moveTo>
                    <a:cubicBezTo>
                      <a:pt x="153" y="0"/>
                      <a:pt x="84" y="0"/>
                      <a:pt x="42" y="25"/>
                    </a:cubicBezTo>
                    <a:cubicBezTo>
                      <a:pt x="0" y="49"/>
                      <a:pt x="0" y="89"/>
                      <a:pt x="42" y="113"/>
                    </a:cubicBezTo>
                    <a:cubicBezTo>
                      <a:pt x="84" y="137"/>
                      <a:pt x="153" y="137"/>
                      <a:pt x="195" y="113"/>
                    </a:cubicBezTo>
                    <a:cubicBezTo>
                      <a:pt x="237" y="89"/>
                      <a:pt x="237" y="49"/>
                      <a:pt x="195" y="25"/>
                    </a:cubicBezTo>
                    <a:close/>
                    <a:moveTo>
                      <a:pt x="116" y="70"/>
                    </a:moveTo>
                    <a:cubicBezTo>
                      <a:pt x="105" y="76"/>
                      <a:pt x="88" y="76"/>
                      <a:pt x="77" y="70"/>
                    </a:cubicBezTo>
                    <a:cubicBezTo>
                      <a:pt x="66" y="63"/>
                      <a:pt x="66" y="53"/>
                      <a:pt x="77" y="47"/>
                    </a:cubicBezTo>
                    <a:cubicBezTo>
                      <a:pt x="88" y="41"/>
                      <a:pt x="105" y="41"/>
                      <a:pt x="116" y="47"/>
                    </a:cubicBezTo>
                    <a:cubicBezTo>
                      <a:pt x="127" y="53"/>
                      <a:pt x="127" y="63"/>
                      <a:pt x="116" y="70"/>
                    </a:cubicBezTo>
                    <a:close/>
                  </a:path>
                </a:pathLst>
              </a:custGeom>
              <a:solidFill>
                <a:srgbClr val="FDD76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39" name="ïsľiḓè">
                <a:extLst>
                  <a:ext uri="{FF2B5EF4-FFF2-40B4-BE49-F238E27FC236}">
                    <a16:creationId xmlns:a16="http://schemas.microsoft.com/office/drawing/2014/main" xmlns="" id="{C5D59C72-A32D-48FB-9876-8DB7E2E2FA1C}"/>
                  </a:ext>
                </a:extLst>
              </p:cNvPr>
              <p:cNvSpPr/>
              <p:nvPr/>
            </p:nvSpPr>
            <p:spPr bwMode="auto">
              <a:xfrm>
                <a:off x="4347700" y="4688677"/>
                <a:ext cx="265104" cy="194063"/>
              </a:xfrm>
              <a:custGeom>
                <a:avLst/>
                <a:gdLst>
                  <a:gd name="T0" fmla="*/ 74 w 74"/>
                  <a:gd name="T1" fmla="*/ 0 h 54"/>
                  <a:gd name="T2" fmla="*/ 16 w 74"/>
                  <a:gd name="T3" fmla="*/ 0 h 54"/>
                  <a:gd name="T4" fmla="*/ 0 w 74"/>
                  <a:gd name="T5" fmla="*/ 5 h 54"/>
                  <a:gd name="T6" fmla="*/ 0 w 74"/>
                  <a:gd name="T7" fmla="*/ 54 h 54"/>
                  <a:gd name="T8" fmla="*/ 74 w 74"/>
                  <a:gd name="T9" fmla="*/ 54 h 54"/>
                  <a:gd name="T10" fmla="*/ 74 w 74"/>
                  <a:gd name="T11" fmla="*/ 0 h 54"/>
                  <a:gd name="T12" fmla="*/ 53 w 74"/>
                  <a:gd name="T13" fmla="*/ 39 h 54"/>
                  <a:gd name="T14" fmla="*/ 13 w 74"/>
                  <a:gd name="T15" fmla="*/ 39 h 54"/>
                  <a:gd name="T16" fmla="*/ 13 w 74"/>
                  <a:gd name="T17" fmla="*/ 16 h 54"/>
                  <a:gd name="T18" fmla="*/ 53 w 74"/>
                  <a:gd name="T19" fmla="*/ 16 h 54"/>
                  <a:gd name="T20" fmla="*/ 53 w 74"/>
                  <a:gd name="T21" fmla="*/ 39 h 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4" h="54">
                    <a:moveTo>
                      <a:pt x="74" y="0"/>
                    </a:moveTo>
                    <a:cubicBezTo>
                      <a:pt x="16" y="0"/>
                      <a:pt x="16" y="0"/>
                      <a:pt x="16" y="0"/>
                    </a:cubicBezTo>
                    <a:cubicBezTo>
                      <a:pt x="10" y="1"/>
                      <a:pt x="5" y="3"/>
                      <a:pt x="0" y="5"/>
                    </a:cubicBezTo>
                    <a:cubicBezTo>
                      <a:pt x="0" y="54"/>
                      <a:pt x="0" y="54"/>
                      <a:pt x="0" y="54"/>
                    </a:cubicBezTo>
                    <a:cubicBezTo>
                      <a:pt x="74" y="54"/>
                      <a:pt x="74" y="54"/>
                      <a:pt x="74" y="54"/>
                    </a:cubicBezTo>
                    <a:lnTo>
                      <a:pt x="74" y="0"/>
                    </a:lnTo>
                    <a:close/>
                    <a:moveTo>
                      <a:pt x="53" y="39"/>
                    </a:moveTo>
                    <a:cubicBezTo>
                      <a:pt x="42" y="45"/>
                      <a:pt x="24" y="45"/>
                      <a:pt x="13" y="39"/>
                    </a:cubicBezTo>
                    <a:cubicBezTo>
                      <a:pt x="3" y="33"/>
                      <a:pt x="3" y="23"/>
                      <a:pt x="13" y="16"/>
                    </a:cubicBezTo>
                    <a:cubicBezTo>
                      <a:pt x="24" y="10"/>
                      <a:pt x="42" y="10"/>
                      <a:pt x="53" y="16"/>
                    </a:cubicBezTo>
                    <a:cubicBezTo>
                      <a:pt x="64" y="23"/>
                      <a:pt x="64" y="33"/>
                      <a:pt x="53" y="39"/>
                    </a:cubicBez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0" name="ïŝḷíde">
                <a:extLst>
                  <a:ext uri="{FF2B5EF4-FFF2-40B4-BE49-F238E27FC236}">
                    <a16:creationId xmlns:a16="http://schemas.microsoft.com/office/drawing/2014/main" xmlns="" id="{5A3A8E33-21CA-40BF-8163-D594305F5A8B}"/>
                  </a:ext>
                </a:extLst>
              </p:cNvPr>
              <p:cNvSpPr/>
              <p:nvPr/>
            </p:nvSpPr>
            <p:spPr bwMode="auto">
              <a:xfrm>
                <a:off x="4170964" y="4572586"/>
                <a:ext cx="751994" cy="436642"/>
              </a:xfrm>
              <a:custGeom>
                <a:avLst/>
                <a:gdLst>
                  <a:gd name="T0" fmla="*/ 172 w 209"/>
                  <a:gd name="T1" fmla="*/ 22 h 121"/>
                  <a:gd name="T2" fmla="*/ 37 w 209"/>
                  <a:gd name="T3" fmla="*/ 22 h 121"/>
                  <a:gd name="T4" fmla="*/ 37 w 209"/>
                  <a:gd name="T5" fmla="*/ 100 h 121"/>
                  <a:gd name="T6" fmla="*/ 172 w 209"/>
                  <a:gd name="T7" fmla="*/ 100 h 121"/>
                  <a:gd name="T8" fmla="*/ 172 w 209"/>
                  <a:gd name="T9" fmla="*/ 22 h 121"/>
                  <a:gd name="T10" fmla="*/ 102 w 209"/>
                  <a:gd name="T11" fmla="*/ 62 h 121"/>
                  <a:gd name="T12" fmla="*/ 63 w 209"/>
                  <a:gd name="T13" fmla="*/ 62 h 121"/>
                  <a:gd name="T14" fmla="*/ 63 w 209"/>
                  <a:gd name="T15" fmla="*/ 39 h 121"/>
                  <a:gd name="T16" fmla="*/ 102 w 209"/>
                  <a:gd name="T17" fmla="*/ 39 h 121"/>
                  <a:gd name="T18" fmla="*/ 102 w 209"/>
                  <a:gd name="T19" fmla="*/ 62 h 1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09" h="121">
                    <a:moveTo>
                      <a:pt x="172" y="22"/>
                    </a:moveTo>
                    <a:cubicBezTo>
                      <a:pt x="135" y="0"/>
                      <a:pt x="75" y="0"/>
                      <a:pt x="37" y="22"/>
                    </a:cubicBezTo>
                    <a:cubicBezTo>
                      <a:pt x="0" y="43"/>
                      <a:pt x="0" y="78"/>
                      <a:pt x="37" y="100"/>
                    </a:cubicBezTo>
                    <a:cubicBezTo>
                      <a:pt x="75" y="121"/>
                      <a:pt x="135" y="121"/>
                      <a:pt x="172" y="100"/>
                    </a:cubicBezTo>
                    <a:cubicBezTo>
                      <a:pt x="209" y="78"/>
                      <a:pt x="209" y="43"/>
                      <a:pt x="172" y="22"/>
                    </a:cubicBezTo>
                    <a:close/>
                    <a:moveTo>
                      <a:pt x="102" y="62"/>
                    </a:moveTo>
                    <a:cubicBezTo>
                      <a:pt x="91" y="68"/>
                      <a:pt x="74" y="68"/>
                      <a:pt x="63" y="62"/>
                    </a:cubicBezTo>
                    <a:cubicBezTo>
                      <a:pt x="52" y="55"/>
                      <a:pt x="52" y="45"/>
                      <a:pt x="63" y="39"/>
                    </a:cubicBezTo>
                    <a:cubicBezTo>
                      <a:pt x="74" y="33"/>
                      <a:pt x="91" y="33"/>
                      <a:pt x="102" y="39"/>
                    </a:cubicBezTo>
                    <a:cubicBezTo>
                      <a:pt x="113" y="45"/>
                      <a:pt x="113" y="55"/>
                      <a:pt x="102" y="62"/>
                    </a:cubicBezTo>
                    <a:close/>
                  </a:path>
                </a:pathLst>
              </a:custGeom>
              <a:solidFill>
                <a:srgbClr val="F2B42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1" name="ï$ľiḋe">
                <a:extLst>
                  <a:ext uri="{FF2B5EF4-FFF2-40B4-BE49-F238E27FC236}">
                    <a16:creationId xmlns:a16="http://schemas.microsoft.com/office/drawing/2014/main" xmlns="" id="{4AF23566-3439-4533-9A37-9BED7833F566}"/>
                  </a:ext>
                </a:extLst>
              </p:cNvPr>
              <p:cNvSpPr/>
              <p:nvPr/>
            </p:nvSpPr>
            <p:spPr bwMode="auto">
              <a:xfrm>
                <a:off x="4198687" y="4572586"/>
                <a:ext cx="700013" cy="233916"/>
              </a:xfrm>
              <a:custGeom>
                <a:avLst/>
                <a:gdLst>
                  <a:gd name="T0" fmla="*/ 29 w 194"/>
                  <a:gd name="T1" fmla="*/ 30 h 65"/>
                  <a:gd name="T2" fmla="*/ 164 w 194"/>
                  <a:gd name="T3" fmla="*/ 30 h 65"/>
                  <a:gd name="T4" fmla="*/ 192 w 194"/>
                  <a:gd name="T5" fmla="*/ 65 h 65"/>
                  <a:gd name="T6" fmla="*/ 164 w 194"/>
                  <a:gd name="T7" fmla="*/ 22 h 65"/>
                  <a:gd name="T8" fmla="*/ 29 w 194"/>
                  <a:gd name="T9" fmla="*/ 22 h 65"/>
                  <a:gd name="T10" fmla="*/ 2 w 194"/>
                  <a:gd name="T11" fmla="*/ 65 h 65"/>
                  <a:gd name="T12" fmla="*/ 29 w 194"/>
                  <a:gd name="T13" fmla="*/ 30 h 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94" h="65">
                    <a:moveTo>
                      <a:pt x="29" y="30"/>
                    </a:moveTo>
                    <a:cubicBezTo>
                      <a:pt x="67" y="8"/>
                      <a:pt x="127" y="8"/>
                      <a:pt x="164" y="30"/>
                    </a:cubicBezTo>
                    <a:cubicBezTo>
                      <a:pt x="181" y="40"/>
                      <a:pt x="190" y="52"/>
                      <a:pt x="192" y="65"/>
                    </a:cubicBezTo>
                    <a:cubicBezTo>
                      <a:pt x="194" y="49"/>
                      <a:pt x="185" y="34"/>
                      <a:pt x="164" y="22"/>
                    </a:cubicBezTo>
                    <a:cubicBezTo>
                      <a:pt x="127" y="0"/>
                      <a:pt x="67" y="0"/>
                      <a:pt x="29" y="22"/>
                    </a:cubicBezTo>
                    <a:cubicBezTo>
                      <a:pt x="9" y="34"/>
                      <a:pt x="0" y="49"/>
                      <a:pt x="2" y="65"/>
                    </a:cubicBezTo>
                    <a:cubicBezTo>
                      <a:pt x="3" y="52"/>
                      <a:pt x="12" y="40"/>
                      <a:pt x="29" y="30"/>
                    </a:cubicBez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2" name="íSḷîďè">
                <a:extLst>
                  <a:ext uri="{FF2B5EF4-FFF2-40B4-BE49-F238E27FC236}">
                    <a16:creationId xmlns:a16="http://schemas.microsoft.com/office/drawing/2014/main" xmlns="" id="{B5B2C95F-BB21-4252-85FB-1D29EE473440}"/>
                  </a:ext>
                </a:extLst>
              </p:cNvPr>
              <p:cNvSpPr/>
              <p:nvPr/>
            </p:nvSpPr>
            <p:spPr bwMode="auto">
              <a:xfrm>
                <a:off x="4732361" y="4983237"/>
                <a:ext cx="1081208" cy="525010"/>
              </a:xfrm>
              <a:custGeom>
                <a:avLst/>
                <a:gdLst>
                  <a:gd name="T0" fmla="*/ 48 w 300"/>
                  <a:gd name="T1" fmla="*/ 0 h 146"/>
                  <a:gd name="T2" fmla="*/ 27 w 300"/>
                  <a:gd name="T3" fmla="*/ 16 h 146"/>
                  <a:gd name="T4" fmla="*/ 0 w 300"/>
                  <a:gd name="T5" fmla="*/ 28 h 146"/>
                  <a:gd name="T6" fmla="*/ 21 w 300"/>
                  <a:gd name="T7" fmla="*/ 40 h 146"/>
                  <a:gd name="T8" fmla="*/ 52 w 300"/>
                  <a:gd name="T9" fmla="*/ 42 h 146"/>
                  <a:gd name="T10" fmla="*/ 67 w 300"/>
                  <a:gd name="T11" fmla="*/ 51 h 146"/>
                  <a:gd name="T12" fmla="*/ 61 w 300"/>
                  <a:gd name="T13" fmla="*/ 54 h 146"/>
                  <a:gd name="T14" fmla="*/ 72 w 300"/>
                  <a:gd name="T15" fmla="*/ 61 h 146"/>
                  <a:gd name="T16" fmla="*/ 85 w 300"/>
                  <a:gd name="T17" fmla="*/ 54 h 146"/>
                  <a:gd name="T18" fmla="*/ 105 w 300"/>
                  <a:gd name="T19" fmla="*/ 66 h 146"/>
                  <a:gd name="T20" fmla="*/ 85 w 300"/>
                  <a:gd name="T21" fmla="*/ 77 h 146"/>
                  <a:gd name="T22" fmla="*/ 100 w 300"/>
                  <a:gd name="T23" fmla="*/ 86 h 146"/>
                  <a:gd name="T24" fmla="*/ 115 w 300"/>
                  <a:gd name="T25" fmla="*/ 94 h 146"/>
                  <a:gd name="T26" fmla="*/ 133 w 300"/>
                  <a:gd name="T27" fmla="*/ 84 h 146"/>
                  <a:gd name="T28" fmla="*/ 160 w 300"/>
                  <a:gd name="T29" fmla="*/ 100 h 146"/>
                  <a:gd name="T30" fmla="*/ 149 w 300"/>
                  <a:gd name="T31" fmla="*/ 105 h 146"/>
                  <a:gd name="T32" fmla="*/ 167 w 300"/>
                  <a:gd name="T33" fmla="*/ 115 h 146"/>
                  <a:gd name="T34" fmla="*/ 177 w 300"/>
                  <a:gd name="T35" fmla="*/ 110 h 146"/>
                  <a:gd name="T36" fmla="*/ 185 w 300"/>
                  <a:gd name="T37" fmla="*/ 114 h 146"/>
                  <a:gd name="T38" fmla="*/ 177 w 300"/>
                  <a:gd name="T39" fmla="*/ 131 h 146"/>
                  <a:gd name="T40" fmla="*/ 203 w 300"/>
                  <a:gd name="T41" fmla="*/ 146 h 146"/>
                  <a:gd name="T42" fmla="*/ 300 w 300"/>
                  <a:gd name="T43" fmla="*/ 146 h 146"/>
                  <a:gd name="T44" fmla="*/ 48 w 300"/>
                  <a:gd name="T45" fmla="*/ 0 h 1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300" h="146">
                    <a:moveTo>
                      <a:pt x="48" y="0"/>
                    </a:moveTo>
                    <a:cubicBezTo>
                      <a:pt x="42" y="6"/>
                      <a:pt x="35" y="11"/>
                      <a:pt x="27" y="16"/>
                    </a:cubicBezTo>
                    <a:cubicBezTo>
                      <a:pt x="19" y="21"/>
                      <a:pt x="10" y="25"/>
                      <a:pt x="0" y="28"/>
                    </a:cubicBezTo>
                    <a:cubicBezTo>
                      <a:pt x="21" y="40"/>
                      <a:pt x="21" y="40"/>
                      <a:pt x="21" y="40"/>
                    </a:cubicBezTo>
                    <a:cubicBezTo>
                      <a:pt x="52" y="42"/>
                      <a:pt x="52" y="42"/>
                      <a:pt x="52" y="42"/>
                    </a:cubicBezTo>
                    <a:cubicBezTo>
                      <a:pt x="67" y="51"/>
                      <a:pt x="67" y="51"/>
                      <a:pt x="67" y="51"/>
                    </a:cubicBezTo>
                    <a:cubicBezTo>
                      <a:pt x="61" y="54"/>
                      <a:pt x="61" y="54"/>
                      <a:pt x="61" y="54"/>
                    </a:cubicBezTo>
                    <a:cubicBezTo>
                      <a:pt x="72" y="61"/>
                      <a:pt x="72" y="61"/>
                      <a:pt x="72" y="61"/>
                    </a:cubicBezTo>
                    <a:cubicBezTo>
                      <a:pt x="85" y="54"/>
                      <a:pt x="85" y="54"/>
                      <a:pt x="85" y="54"/>
                    </a:cubicBezTo>
                    <a:cubicBezTo>
                      <a:pt x="105" y="66"/>
                      <a:pt x="105" y="66"/>
                      <a:pt x="105" y="66"/>
                    </a:cubicBezTo>
                    <a:cubicBezTo>
                      <a:pt x="85" y="77"/>
                      <a:pt x="85" y="77"/>
                      <a:pt x="85" y="77"/>
                    </a:cubicBezTo>
                    <a:cubicBezTo>
                      <a:pt x="100" y="86"/>
                      <a:pt x="100" y="86"/>
                      <a:pt x="100" y="86"/>
                    </a:cubicBezTo>
                    <a:cubicBezTo>
                      <a:pt x="115" y="94"/>
                      <a:pt x="115" y="94"/>
                      <a:pt x="115" y="94"/>
                    </a:cubicBezTo>
                    <a:cubicBezTo>
                      <a:pt x="133" y="84"/>
                      <a:pt x="133" y="84"/>
                      <a:pt x="133" y="84"/>
                    </a:cubicBezTo>
                    <a:cubicBezTo>
                      <a:pt x="160" y="100"/>
                      <a:pt x="160" y="100"/>
                      <a:pt x="160" y="100"/>
                    </a:cubicBezTo>
                    <a:cubicBezTo>
                      <a:pt x="149" y="105"/>
                      <a:pt x="149" y="105"/>
                      <a:pt x="149" y="105"/>
                    </a:cubicBezTo>
                    <a:cubicBezTo>
                      <a:pt x="167" y="115"/>
                      <a:pt x="167" y="115"/>
                      <a:pt x="167" y="115"/>
                    </a:cubicBezTo>
                    <a:cubicBezTo>
                      <a:pt x="177" y="110"/>
                      <a:pt x="177" y="110"/>
                      <a:pt x="177" y="110"/>
                    </a:cubicBezTo>
                    <a:cubicBezTo>
                      <a:pt x="185" y="114"/>
                      <a:pt x="185" y="114"/>
                      <a:pt x="185" y="114"/>
                    </a:cubicBezTo>
                    <a:cubicBezTo>
                      <a:pt x="177" y="131"/>
                      <a:pt x="177" y="131"/>
                      <a:pt x="177" y="131"/>
                    </a:cubicBezTo>
                    <a:cubicBezTo>
                      <a:pt x="203" y="146"/>
                      <a:pt x="203" y="146"/>
                      <a:pt x="203" y="146"/>
                    </a:cubicBezTo>
                    <a:cubicBezTo>
                      <a:pt x="300" y="146"/>
                      <a:pt x="300" y="146"/>
                      <a:pt x="300" y="146"/>
                    </a:cubicBezTo>
                    <a:lnTo>
                      <a:pt x="48" y="0"/>
                    </a:lnTo>
                    <a:close/>
                  </a:path>
                </a:pathLst>
              </a:custGeom>
              <a:solidFill>
                <a:srgbClr val="F2B42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3" name="ïšḻíďè">
                <a:extLst>
                  <a:ext uri="{FF2B5EF4-FFF2-40B4-BE49-F238E27FC236}">
                    <a16:creationId xmlns:a16="http://schemas.microsoft.com/office/drawing/2014/main" xmlns="" id="{03A5E1E5-F750-4C74-9D5F-2E95700ACA54}"/>
                  </a:ext>
                </a:extLst>
              </p:cNvPr>
              <p:cNvSpPr/>
              <p:nvPr/>
            </p:nvSpPr>
            <p:spPr bwMode="auto">
              <a:xfrm>
                <a:off x="4732361" y="4908731"/>
                <a:ext cx="1081208" cy="525010"/>
              </a:xfrm>
              <a:custGeom>
                <a:avLst/>
                <a:gdLst>
                  <a:gd name="T0" fmla="*/ 48 w 300"/>
                  <a:gd name="T1" fmla="*/ 0 h 146"/>
                  <a:gd name="T2" fmla="*/ 27 w 300"/>
                  <a:gd name="T3" fmla="*/ 16 h 146"/>
                  <a:gd name="T4" fmla="*/ 0 w 300"/>
                  <a:gd name="T5" fmla="*/ 28 h 146"/>
                  <a:gd name="T6" fmla="*/ 21 w 300"/>
                  <a:gd name="T7" fmla="*/ 40 h 146"/>
                  <a:gd name="T8" fmla="*/ 52 w 300"/>
                  <a:gd name="T9" fmla="*/ 42 h 146"/>
                  <a:gd name="T10" fmla="*/ 67 w 300"/>
                  <a:gd name="T11" fmla="*/ 51 h 146"/>
                  <a:gd name="T12" fmla="*/ 61 w 300"/>
                  <a:gd name="T13" fmla="*/ 54 h 146"/>
                  <a:gd name="T14" fmla="*/ 72 w 300"/>
                  <a:gd name="T15" fmla="*/ 61 h 146"/>
                  <a:gd name="T16" fmla="*/ 85 w 300"/>
                  <a:gd name="T17" fmla="*/ 54 h 146"/>
                  <a:gd name="T18" fmla="*/ 105 w 300"/>
                  <a:gd name="T19" fmla="*/ 65 h 146"/>
                  <a:gd name="T20" fmla="*/ 85 w 300"/>
                  <a:gd name="T21" fmla="*/ 77 h 146"/>
                  <a:gd name="T22" fmla="*/ 100 w 300"/>
                  <a:gd name="T23" fmla="*/ 86 h 146"/>
                  <a:gd name="T24" fmla="*/ 115 w 300"/>
                  <a:gd name="T25" fmla="*/ 94 h 146"/>
                  <a:gd name="T26" fmla="*/ 133 w 300"/>
                  <a:gd name="T27" fmla="*/ 84 h 146"/>
                  <a:gd name="T28" fmla="*/ 160 w 300"/>
                  <a:gd name="T29" fmla="*/ 99 h 146"/>
                  <a:gd name="T30" fmla="*/ 149 w 300"/>
                  <a:gd name="T31" fmla="*/ 105 h 146"/>
                  <a:gd name="T32" fmla="*/ 167 w 300"/>
                  <a:gd name="T33" fmla="*/ 115 h 146"/>
                  <a:gd name="T34" fmla="*/ 177 w 300"/>
                  <a:gd name="T35" fmla="*/ 109 h 146"/>
                  <a:gd name="T36" fmla="*/ 185 w 300"/>
                  <a:gd name="T37" fmla="*/ 114 h 146"/>
                  <a:gd name="T38" fmla="*/ 177 w 300"/>
                  <a:gd name="T39" fmla="*/ 130 h 146"/>
                  <a:gd name="T40" fmla="*/ 203 w 300"/>
                  <a:gd name="T41" fmla="*/ 146 h 146"/>
                  <a:gd name="T42" fmla="*/ 300 w 300"/>
                  <a:gd name="T43" fmla="*/ 146 h 146"/>
                  <a:gd name="T44" fmla="*/ 48 w 300"/>
                  <a:gd name="T45" fmla="*/ 0 h 1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300" h="146">
                    <a:moveTo>
                      <a:pt x="48" y="0"/>
                    </a:moveTo>
                    <a:cubicBezTo>
                      <a:pt x="42" y="6"/>
                      <a:pt x="35" y="11"/>
                      <a:pt x="27" y="16"/>
                    </a:cubicBezTo>
                    <a:cubicBezTo>
                      <a:pt x="19" y="21"/>
                      <a:pt x="10" y="25"/>
                      <a:pt x="0" y="28"/>
                    </a:cubicBezTo>
                    <a:cubicBezTo>
                      <a:pt x="21" y="40"/>
                      <a:pt x="21" y="40"/>
                      <a:pt x="21" y="40"/>
                    </a:cubicBezTo>
                    <a:cubicBezTo>
                      <a:pt x="52" y="42"/>
                      <a:pt x="52" y="42"/>
                      <a:pt x="52" y="42"/>
                    </a:cubicBezTo>
                    <a:cubicBezTo>
                      <a:pt x="67" y="51"/>
                      <a:pt x="67" y="51"/>
                      <a:pt x="67" y="51"/>
                    </a:cubicBezTo>
                    <a:cubicBezTo>
                      <a:pt x="61" y="54"/>
                      <a:pt x="61" y="54"/>
                      <a:pt x="61" y="54"/>
                    </a:cubicBezTo>
                    <a:cubicBezTo>
                      <a:pt x="72" y="61"/>
                      <a:pt x="72" y="61"/>
                      <a:pt x="72" y="61"/>
                    </a:cubicBezTo>
                    <a:cubicBezTo>
                      <a:pt x="85" y="54"/>
                      <a:pt x="85" y="54"/>
                      <a:pt x="85" y="54"/>
                    </a:cubicBezTo>
                    <a:cubicBezTo>
                      <a:pt x="105" y="65"/>
                      <a:pt x="105" y="65"/>
                      <a:pt x="105" y="65"/>
                    </a:cubicBezTo>
                    <a:cubicBezTo>
                      <a:pt x="85" y="77"/>
                      <a:pt x="85" y="77"/>
                      <a:pt x="85" y="77"/>
                    </a:cubicBezTo>
                    <a:cubicBezTo>
                      <a:pt x="100" y="86"/>
                      <a:pt x="100" y="86"/>
                      <a:pt x="100" y="86"/>
                    </a:cubicBezTo>
                    <a:cubicBezTo>
                      <a:pt x="115" y="94"/>
                      <a:pt x="115" y="94"/>
                      <a:pt x="115" y="94"/>
                    </a:cubicBezTo>
                    <a:cubicBezTo>
                      <a:pt x="133" y="84"/>
                      <a:pt x="133" y="84"/>
                      <a:pt x="133" y="84"/>
                    </a:cubicBezTo>
                    <a:cubicBezTo>
                      <a:pt x="160" y="99"/>
                      <a:pt x="160" y="99"/>
                      <a:pt x="160" y="99"/>
                    </a:cubicBezTo>
                    <a:cubicBezTo>
                      <a:pt x="149" y="105"/>
                      <a:pt x="149" y="105"/>
                      <a:pt x="149" y="105"/>
                    </a:cubicBezTo>
                    <a:cubicBezTo>
                      <a:pt x="167" y="115"/>
                      <a:pt x="167" y="115"/>
                      <a:pt x="167" y="115"/>
                    </a:cubicBezTo>
                    <a:cubicBezTo>
                      <a:pt x="177" y="109"/>
                      <a:pt x="177" y="109"/>
                      <a:pt x="177" y="109"/>
                    </a:cubicBezTo>
                    <a:cubicBezTo>
                      <a:pt x="185" y="114"/>
                      <a:pt x="185" y="114"/>
                      <a:pt x="185" y="114"/>
                    </a:cubicBezTo>
                    <a:cubicBezTo>
                      <a:pt x="177" y="130"/>
                      <a:pt x="177" y="130"/>
                      <a:pt x="177" y="130"/>
                    </a:cubicBezTo>
                    <a:cubicBezTo>
                      <a:pt x="203" y="146"/>
                      <a:pt x="203" y="146"/>
                      <a:pt x="203" y="146"/>
                    </a:cubicBezTo>
                    <a:cubicBezTo>
                      <a:pt x="300" y="146"/>
                      <a:pt x="300" y="146"/>
                      <a:pt x="300" y="146"/>
                    </a:cubicBezTo>
                    <a:lnTo>
                      <a:pt x="48" y="0"/>
                    </a:lnTo>
                    <a:close/>
                  </a:path>
                </a:pathLst>
              </a:custGeom>
              <a:solidFill>
                <a:srgbClr val="FDD76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4" name="iṩľiḋè">
                <a:extLst>
                  <a:ext uri="{FF2B5EF4-FFF2-40B4-BE49-F238E27FC236}">
                    <a16:creationId xmlns:a16="http://schemas.microsoft.com/office/drawing/2014/main" xmlns="" id="{5B1C726B-1743-4438-B3C6-24610231D4EF}"/>
                  </a:ext>
                </a:extLst>
              </p:cNvPr>
              <p:cNvSpPr/>
              <p:nvPr/>
            </p:nvSpPr>
            <p:spPr bwMode="auto">
              <a:xfrm>
                <a:off x="5463562" y="5433740"/>
                <a:ext cx="350007" cy="74507"/>
              </a:xfrm>
              <a:prstGeom prst="rect">
                <a:avLst/>
              </a:pr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5" name="ïsļíḍe">
                <a:extLst>
                  <a:ext uri="{FF2B5EF4-FFF2-40B4-BE49-F238E27FC236}">
                    <a16:creationId xmlns:a16="http://schemas.microsoft.com/office/drawing/2014/main" xmlns="" id="{11DFC526-C31B-40AF-90F7-494A4A3D81B5}"/>
                  </a:ext>
                </a:extLst>
              </p:cNvPr>
              <p:cNvSpPr/>
              <p:nvPr/>
            </p:nvSpPr>
            <p:spPr bwMode="auto">
              <a:xfrm>
                <a:off x="5333609" y="5300322"/>
                <a:ext cx="36387" cy="97032"/>
              </a:xfrm>
              <a:custGeom>
                <a:avLst/>
                <a:gdLst>
                  <a:gd name="T0" fmla="*/ 0 w 21"/>
                  <a:gd name="T1" fmla="*/ 56 h 56"/>
                  <a:gd name="T2" fmla="*/ 0 w 21"/>
                  <a:gd name="T3" fmla="*/ 12 h 56"/>
                  <a:gd name="T4" fmla="*/ 21 w 21"/>
                  <a:gd name="T5" fmla="*/ 0 h 56"/>
                  <a:gd name="T6" fmla="*/ 21 w 21"/>
                  <a:gd name="T7" fmla="*/ 46 h 56"/>
                  <a:gd name="T8" fmla="*/ 0 w 21"/>
                  <a:gd name="T9" fmla="*/ 56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1" h="56">
                    <a:moveTo>
                      <a:pt x="0" y="56"/>
                    </a:moveTo>
                    <a:lnTo>
                      <a:pt x="0" y="12"/>
                    </a:lnTo>
                    <a:lnTo>
                      <a:pt x="21" y="0"/>
                    </a:lnTo>
                    <a:lnTo>
                      <a:pt x="21" y="46"/>
                    </a:lnTo>
                    <a:lnTo>
                      <a:pt x="0" y="56"/>
                    </a:ln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6" name="í$ľíḋé">
                <a:extLst>
                  <a:ext uri="{FF2B5EF4-FFF2-40B4-BE49-F238E27FC236}">
                    <a16:creationId xmlns:a16="http://schemas.microsoft.com/office/drawing/2014/main" xmlns="" id="{CBA571F7-327D-45E1-B181-0F2FCC913980}"/>
                  </a:ext>
                </a:extLst>
              </p:cNvPr>
              <p:cNvSpPr/>
              <p:nvPr/>
            </p:nvSpPr>
            <p:spPr bwMode="auto">
              <a:xfrm>
                <a:off x="5269499" y="5286461"/>
                <a:ext cx="64111" cy="110893"/>
              </a:xfrm>
              <a:custGeom>
                <a:avLst/>
                <a:gdLst>
                  <a:gd name="T0" fmla="*/ 0 w 37"/>
                  <a:gd name="T1" fmla="*/ 0 h 64"/>
                  <a:gd name="T2" fmla="*/ 0 w 37"/>
                  <a:gd name="T3" fmla="*/ 43 h 64"/>
                  <a:gd name="T4" fmla="*/ 37 w 37"/>
                  <a:gd name="T5" fmla="*/ 64 h 64"/>
                  <a:gd name="T6" fmla="*/ 37 w 37"/>
                  <a:gd name="T7" fmla="*/ 20 h 64"/>
                  <a:gd name="T8" fmla="*/ 0 w 37"/>
                  <a:gd name="T9" fmla="*/ 0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7" h="64">
                    <a:moveTo>
                      <a:pt x="0" y="0"/>
                    </a:moveTo>
                    <a:lnTo>
                      <a:pt x="0" y="43"/>
                    </a:lnTo>
                    <a:lnTo>
                      <a:pt x="37" y="64"/>
                    </a:lnTo>
                    <a:lnTo>
                      <a:pt x="37" y="2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EEAD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7" name="i$ľiḑé">
                <a:extLst>
                  <a:ext uri="{FF2B5EF4-FFF2-40B4-BE49-F238E27FC236}">
                    <a16:creationId xmlns:a16="http://schemas.microsoft.com/office/drawing/2014/main" xmlns="" id="{43E71AE8-1586-4AFD-86B8-CD949A889347}"/>
                  </a:ext>
                </a:extLst>
              </p:cNvPr>
              <p:cNvSpPr/>
              <p:nvPr/>
            </p:nvSpPr>
            <p:spPr bwMode="auto">
              <a:xfrm>
                <a:off x="5146477" y="5210222"/>
                <a:ext cx="65843" cy="110893"/>
              </a:xfrm>
              <a:custGeom>
                <a:avLst/>
                <a:gdLst>
                  <a:gd name="T0" fmla="*/ 38 w 38"/>
                  <a:gd name="T1" fmla="*/ 0 h 64"/>
                  <a:gd name="T2" fmla="*/ 38 w 38"/>
                  <a:gd name="T3" fmla="*/ 44 h 64"/>
                  <a:gd name="T4" fmla="*/ 0 w 38"/>
                  <a:gd name="T5" fmla="*/ 64 h 64"/>
                  <a:gd name="T6" fmla="*/ 0 w 38"/>
                  <a:gd name="T7" fmla="*/ 21 h 64"/>
                  <a:gd name="T8" fmla="*/ 38 w 38"/>
                  <a:gd name="T9" fmla="*/ 0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8" h="64">
                    <a:moveTo>
                      <a:pt x="38" y="0"/>
                    </a:moveTo>
                    <a:lnTo>
                      <a:pt x="38" y="44"/>
                    </a:lnTo>
                    <a:lnTo>
                      <a:pt x="0" y="64"/>
                    </a:lnTo>
                    <a:lnTo>
                      <a:pt x="0" y="21"/>
                    </a:lnTo>
                    <a:lnTo>
                      <a:pt x="38" y="0"/>
                    </a:ln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8" name="îśliḋê">
                <a:extLst>
                  <a:ext uri="{FF2B5EF4-FFF2-40B4-BE49-F238E27FC236}">
                    <a16:creationId xmlns:a16="http://schemas.microsoft.com/office/drawing/2014/main" xmlns="" id="{73452825-F260-4886-AD07-20CDEA099050}"/>
                  </a:ext>
                </a:extLst>
              </p:cNvPr>
              <p:cNvSpPr/>
              <p:nvPr/>
            </p:nvSpPr>
            <p:spPr bwMode="auto">
              <a:xfrm>
                <a:off x="5039049" y="5184231"/>
                <a:ext cx="107428" cy="136884"/>
              </a:xfrm>
              <a:custGeom>
                <a:avLst/>
                <a:gdLst>
                  <a:gd name="T0" fmla="*/ 0 w 62"/>
                  <a:gd name="T1" fmla="*/ 0 h 79"/>
                  <a:gd name="T2" fmla="*/ 0 w 62"/>
                  <a:gd name="T3" fmla="*/ 44 h 79"/>
                  <a:gd name="T4" fmla="*/ 62 w 62"/>
                  <a:gd name="T5" fmla="*/ 79 h 79"/>
                  <a:gd name="T6" fmla="*/ 62 w 62"/>
                  <a:gd name="T7" fmla="*/ 36 h 79"/>
                  <a:gd name="T8" fmla="*/ 0 w 62"/>
                  <a:gd name="T9" fmla="*/ 0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2" h="79">
                    <a:moveTo>
                      <a:pt x="0" y="0"/>
                    </a:moveTo>
                    <a:lnTo>
                      <a:pt x="0" y="44"/>
                    </a:lnTo>
                    <a:lnTo>
                      <a:pt x="62" y="79"/>
                    </a:lnTo>
                    <a:lnTo>
                      <a:pt x="62" y="3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EEAD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9" name="íŝḷiḋé">
                <a:extLst>
                  <a:ext uri="{FF2B5EF4-FFF2-40B4-BE49-F238E27FC236}">
                    <a16:creationId xmlns:a16="http://schemas.microsoft.com/office/drawing/2014/main" xmlns="" id="{4F2BF497-4AFD-44DE-9109-2BED59CF4189}"/>
                  </a:ext>
                </a:extLst>
              </p:cNvPr>
              <p:cNvSpPr/>
              <p:nvPr/>
            </p:nvSpPr>
            <p:spPr bwMode="auto">
              <a:xfrm>
                <a:off x="5369996" y="5380027"/>
                <a:ext cx="93566" cy="128220"/>
              </a:xfrm>
              <a:custGeom>
                <a:avLst/>
                <a:gdLst>
                  <a:gd name="T0" fmla="*/ 0 w 54"/>
                  <a:gd name="T1" fmla="*/ 0 h 74"/>
                  <a:gd name="T2" fmla="*/ 0 w 54"/>
                  <a:gd name="T3" fmla="*/ 43 h 74"/>
                  <a:gd name="T4" fmla="*/ 54 w 54"/>
                  <a:gd name="T5" fmla="*/ 74 h 74"/>
                  <a:gd name="T6" fmla="*/ 54 w 54"/>
                  <a:gd name="T7" fmla="*/ 31 h 74"/>
                  <a:gd name="T8" fmla="*/ 0 w 54"/>
                  <a:gd name="T9" fmla="*/ 0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4" h="74">
                    <a:moveTo>
                      <a:pt x="0" y="0"/>
                    </a:moveTo>
                    <a:lnTo>
                      <a:pt x="0" y="43"/>
                    </a:lnTo>
                    <a:lnTo>
                      <a:pt x="54" y="74"/>
                    </a:lnTo>
                    <a:lnTo>
                      <a:pt x="54" y="3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EEAD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50" name="îṧḻiḋe">
                <a:extLst>
                  <a:ext uri="{FF2B5EF4-FFF2-40B4-BE49-F238E27FC236}">
                    <a16:creationId xmlns:a16="http://schemas.microsoft.com/office/drawing/2014/main" xmlns="" id="{47324031-2FE9-4129-BE18-1838821ACEB9}"/>
                  </a:ext>
                </a:extLst>
              </p:cNvPr>
              <p:cNvSpPr/>
              <p:nvPr/>
            </p:nvSpPr>
            <p:spPr bwMode="auto">
              <a:xfrm>
                <a:off x="4952414" y="5102794"/>
                <a:ext cx="39853" cy="100497"/>
              </a:xfrm>
              <a:custGeom>
                <a:avLst/>
                <a:gdLst>
                  <a:gd name="T0" fmla="*/ 23 w 23"/>
                  <a:gd name="T1" fmla="*/ 14 h 58"/>
                  <a:gd name="T2" fmla="*/ 23 w 23"/>
                  <a:gd name="T3" fmla="*/ 58 h 58"/>
                  <a:gd name="T4" fmla="*/ 0 w 23"/>
                  <a:gd name="T5" fmla="*/ 43 h 58"/>
                  <a:gd name="T6" fmla="*/ 0 w 23"/>
                  <a:gd name="T7" fmla="*/ 0 h 58"/>
                  <a:gd name="T8" fmla="*/ 23 w 23"/>
                  <a:gd name="T9" fmla="*/ 14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3" h="58">
                    <a:moveTo>
                      <a:pt x="23" y="14"/>
                    </a:moveTo>
                    <a:lnTo>
                      <a:pt x="23" y="58"/>
                    </a:lnTo>
                    <a:lnTo>
                      <a:pt x="0" y="43"/>
                    </a:lnTo>
                    <a:lnTo>
                      <a:pt x="0" y="0"/>
                    </a:lnTo>
                    <a:lnTo>
                      <a:pt x="23" y="14"/>
                    </a:lnTo>
                    <a:close/>
                  </a:path>
                </a:pathLst>
              </a:custGeom>
              <a:solidFill>
                <a:srgbClr val="EEAD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51" name="îSļîḋé">
                <a:extLst>
                  <a:ext uri="{FF2B5EF4-FFF2-40B4-BE49-F238E27FC236}">
                    <a16:creationId xmlns:a16="http://schemas.microsoft.com/office/drawing/2014/main" xmlns="" id="{34862812-EE51-4A0F-9170-98FB86AF662E}"/>
                  </a:ext>
                </a:extLst>
              </p:cNvPr>
              <p:cNvSpPr/>
              <p:nvPr/>
            </p:nvSpPr>
            <p:spPr bwMode="auto">
              <a:xfrm>
                <a:off x="4808600" y="5052545"/>
                <a:ext cx="110893" cy="81438"/>
              </a:xfrm>
              <a:custGeom>
                <a:avLst/>
                <a:gdLst>
                  <a:gd name="T0" fmla="*/ 0 w 64"/>
                  <a:gd name="T1" fmla="*/ 0 h 47"/>
                  <a:gd name="T2" fmla="*/ 0 w 64"/>
                  <a:gd name="T3" fmla="*/ 43 h 47"/>
                  <a:gd name="T4" fmla="*/ 64 w 64"/>
                  <a:gd name="T5" fmla="*/ 47 h 47"/>
                  <a:gd name="T6" fmla="*/ 64 w 64"/>
                  <a:gd name="T7" fmla="*/ 4 h 47"/>
                  <a:gd name="T8" fmla="*/ 0 w 64"/>
                  <a:gd name="T9" fmla="*/ 0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4" h="47">
                    <a:moveTo>
                      <a:pt x="0" y="0"/>
                    </a:moveTo>
                    <a:lnTo>
                      <a:pt x="0" y="43"/>
                    </a:lnTo>
                    <a:lnTo>
                      <a:pt x="64" y="47"/>
                    </a:lnTo>
                    <a:lnTo>
                      <a:pt x="64" y="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52" name="ïṥḷidé">
                <a:extLst>
                  <a:ext uri="{FF2B5EF4-FFF2-40B4-BE49-F238E27FC236}">
                    <a16:creationId xmlns:a16="http://schemas.microsoft.com/office/drawing/2014/main" xmlns="" id="{FD8DC1F1-F9DD-4D2E-8CD4-C7E28157BD60}"/>
                  </a:ext>
                </a:extLst>
              </p:cNvPr>
              <p:cNvSpPr/>
              <p:nvPr/>
            </p:nvSpPr>
            <p:spPr bwMode="auto">
              <a:xfrm>
                <a:off x="4912562" y="4972841"/>
                <a:ext cx="734667" cy="407186"/>
              </a:xfrm>
              <a:custGeom>
                <a:avLst/>
                <a:gdLst>
                  <a:gd name="T0" fmla="*/ 383 w 424"/>
                  <a:gd name="T1" fmla="*/ 235 h 235"/>
                  <a:gd name="T2" fmla="*/ 0 w 424"/>
                  <a:gd name="T3" fmla="*/ 12 h 235"/>
                  <a:gd name="T4" fmla="*/ 21 w 424"/>
                  <a:gd name="T5" fmla="*/ 0 h 235"/>
                  <a:gd name="T6" fmla="*/ 424 w 424"/>
                  <a:gd name="T7" fmla="*/ 233 h 235"/>
                  <a:gd name="T8" fmla="*/ 383 w 424"/>
                  <a:gd name="T9" fmla="*/ 235 h 2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24" h="235">
                    <a:moveTo>
                      <a:pt x="383" y="235"/>
                    </a:moveTo>
                    <a:lnTo>
                      <a:pt x="0" y="12"/>
                    </a:lnTo>
                    <a:lnTo>
                      <a:pt x="21" y="0"/>
                    </a:lnTo>
                    <a:lnTo>
                      <a:pt x="424" y="233"/>
                    </a:lnTo>
                    <a:lnTo>
                      <a:pt x="383" y="235"/>
                    </a:ln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53" name="išḻïḍe">
                <a:extLst>
                  <a:ext uri="{FF2B5EF4-FFF2-40B4-BE49-F238E27FC236}">
                    <a16:creationId xmlns:a16="http://schemas.microsoft.com/office/drawing/2014/main" xmlns="" id="{C8AE5AA6-6291-4F8F-9FFA-D9C18B4AC6EF}"/>
                  </a:ext>
                </a:extLst>
              </p:cNvPr>
              <p:cNvSpPr/>
              <p:nvPr/>
            </p:nvSpPr>
            <p:spPr bwMode="auto">
              <a:xfrm>
                <a:off x="4912562" y="4972841"/>
                <a:ext cx="734667" cy="407186"/>
              </a:xfrm>
              <a:custGeom>
                <a:avLst/>
                <a:gdLst>
                  <a:gd name="T0" fmla="*/ 21 w 424"/>
                  <a:gd name="T1" fmla="*/ 10 h 235"/>
                  <a:gd name="T2" fmla="*/ 406 w 424"/>
                  <a:gd name="T3" fmla="*/ 235 h 235"/>
                  <a:gd name="T4" fmla="*/ 424 w 424"/>
                  <a:gd name="T5" fmla="*/ 233 h 235"/>
                  <a:gd name="T6" fmla="*/ 21 w 424"/>
                  <a:gd name="T7" fmla="*/ 0 h 235"/>
                  <a:gd name="T8" fmla="*/ 0 w 424"/>
                  <a:gd name="T9" fmla="*/ 12 h 235"/>
                  <a:gd name="T10" fmla="*/ 8 w 424"/>
                  <a:gd name="T11" fmla="*/ 19 h 235"/>
                  <a:gd name="T12" fmla="*/ 21 w 424"/>
                  <a:gd name="T13" fmla="*/ 10 h 2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24" h="235">
                    <a:moveTo>
                      <a:pt x="21" y="10"/>
                    </a:moveTo>
                    <a:lnTo>
                      <a:pt x="406" y="235"/>
                    </a:lnTo>
                    <a:lnTo>
                      <a:pt x="424" y="233"/>
                    </a:lnTo>
                    <a:lnTo>
                      <a:pt x="21" y="0"/>
                    </a:lnTo>
                    <a:lnTo>
                      <a:pt x="0" y="12"/>
                    </a:lnTo>
                    <a:lnTo>
                      <a:pt x="8" y="19"/>
                    </a:lnTo>
                    <a:lnTo>
                      <a:pt x="21" y="10"/>
                    </a:lnTo>
                    <a:close/>
                  </a:path>
                </a:pathLst>
              </a:custGeom>
              <a:solidFill>
                <a:srgbClr val="F2B42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54" name="işḻîďê">
                <a:extLst>
                  <a:ext uri="{FF2B5EF4-FFF2-40B4-BE49-F238E27FC236}">
                    <a16:creationId xmlns:a16="http://schemas.microsoft.com/office/drawing/2014/main" xmlns="" id="{5A274B22-4A97-41E0-A06E-09F5E8FE601D}"/>
                  </a:ext>
                </a:extLst>
              </p:cNvPr>
              <p:cNvSpPr/>
              <p:nvPr/>
            </p:nvSpPr>
            <p:spPr bwMode="auto">
              <a:xfrm>
                <a:off x="4732361" y="5009228"/>
                <a:ext cx="76239" cy="117824"/>
              </a:xfrm>
              <a:custGeom>
                <a:avLst/>
                <a:gdLst>
                  <a:gd name="T0" fmla="*/ 44 w 44"/>
                  <a:gd name="T1" fmla="*/ 68 h 68"/>
                  <a:gd name="T2" fmla="*/ 44 w 44"/>
                  <a:gd name="T3" fmla="*/ 25 h 68"/>
                  <a:gd name="T4" fmla="*/ 0 w 44"/>
                  <a:gd name="T5" fmla="*/ 0 h 68"/>
                  <a:gd name="T6" fmla="*/ 0 w 44"/>
                  <a:gd name="T7" fmla="*/ 43 h 68"/>
                  <a:gd name="T8" fmla="*/ 44 w 44"/>
                  <a:gd name="T9" fmla="*/ 68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4" h="68">
                    <a:moveTo>
                      <a:pt x="44" y="68"/>
                    </a:moveTo>
                    <a:lnTo>
                      <a:pt x="44" y="25"/>
                    </a:lnTo>
                    <a:lnTo>
                      <a:pt x="0" y="0"/>
                    </a:lnTo>
                    <a:lnTo>
                      <a:pt x="0" y="43"/>
                    </a:lnTo>
                    <a:lnTo>
                      <a:pt x="44" y="68"/>
                    </a:ln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55" name="íSḻïḓè">
                <a:extLst>
                  <a:ext uri="{FF2B5EF4-FFF2-40B4-BE49-F238E27FC236}">
                    <a16:creationId xmlns:a16="http://schemas.microsoft.com/office/drawing/2014/main" xmlns="" id="{65C2CA4E-571F-45E9-A19E-9FB2931F75AE}"/>
                  </a:ext>
                </a:extLst>
              </p:cNvPr>
              <p:cNvSpPr/>
              <p:nvPr/>
            </p:nvSpPr>
            <p:spPr bwMode="auto">
              <a:xfrm>
                <a:off x="4992267" y="5102794"/>
                <a:ext cx="46784" cy="100497"/>
              </a:xfrm>
              <a:custGeom>
                <a:avLst/>
                <a:gdLst>
                  <a:gd name="T0" fmla="*/ 27 w 27"/>
                  <a:gd name="T1" fmla="*/ 0 h 58"/>
                  <a:gd name="T2" fmla="*/ 27 w 27"/>
                  <a:gd name="T3" fmla="*/ 43 h 58"/>
                  <a:gd name="T4" fmla="*/ 0 w 27"/>
                  <a:gd name="T5" fmla="*/ 58 h 58"/>
                  <a:gd name="T6" fmla="*/ 0 w 27"/>
                  <a:gd name="T7" fmla="*/ 14 h 58"/>
                  <a:gd name="T8" fmla="*/ 27 w 27"/>
                  <a:gd name="T9" fmla="*/ 0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7" h="58">
                    <a:moveTo>
                      <a:pt x="27" y="0"/>
                    </a:moveTo>
                    <a:lnTo>
                      <a:pt x="27" y="43"/>
                    </a:lnTo>
                    <a:lnTo>
                      <a:pt x="0" y="58"/>
                    </a:lnTo>
                    <a:lnTo>
                      <a:pt x="0" y="14"/>
                    </a:lnTo>
                    <a:lnTo>
                      <a:pt x="27" y="0"/>
                    </a:ln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56" name="ï$1iḑè">
                <a:extLst>
                  <a:ext uri="{FF2B5EF4-FFF2-40B4-BE49-F238E27FC236}">
                    <a16:creationId xmlns:a16="http://schemas.microsoft.com/office/drawing/2014/main" xmlns="" id="{1B60F07C-45E6-4CD1-8E65-DF9B2CE64E65}"/>
                  </a:ext>
                </a:extLst>
              </p:cNvPr>
              <p:cNvSpPr/>
              <p:nvPr/>
            </p:nvSpPr>
            <p:spPr bwMode="auto">
              <a:xfrm>
                <a:off x="4515772" y="4588180"/>
                <a:ext cx="382928" cy="218321"/>
              </a:xfrm>
              <a:custGeom>
                <a:avLst/>
                <a:gdLst>
                  <a:gd name="T0" fmla="*/ 76 w 106"/>
                  <a:gd name="T1" fmla="*/ 18 h 61"/>
                  <a:gd name="T2" fmla="*/ 0 w 106"/>
                  <a:gd name="T3" fmla="*/ 2 h 61"/>
                  <a:gd name="T4" fmla="*/ 0 w 106"/>
                  <a:gd name="T5" fmla="*/ 10 h 61"/>
                  <a:gd name="T6" fmla="*/ 76 w 106"/>
                  <a:gd name="T7" fmla="*/ 26 h 61"/>
                  <a:gd name="T8" fmla="*/ 104 w 106"/>
                  <a:gd name="T9" fmla="*/ 61 h 61"/>
                  <a:gd name="T10" fmla="*/ 76 w 106"/>
                  <a:gd name="T11" fmla="*/ 18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06" h="61">
                    <a:moveTo>
                      <a:pt x="76" y="18"/>
                    </a:moveTo>
                    <a:cubicBezTo>
                      <a:pt x="55" y="6"/>
                      <a:pt x="27" y="0"/>
                      <a:pt x="0" y="2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27" y="9"/>
                      <a:pt x="55" y="14"/>
                      <a:pt x="76" y="26"/>
                    </a:cubicBezTo>
                    <a:cubicBezTo>
                      <a:pt x="93" y="36"/>
                      <a:pt x="102" y="48"/>
                      <a:pt x="104" y="61"/>
                    </a:cubicBezTo>
                    <a:cubicBezTo>
                      <a:pt x="106" y="45"/>
                      <a:pt x="97" y="30"/>
                      <a:pt x="76" y="18"/>
                    </a:cubicBezTo>
                    <a:close/>
                  </a:path>
                </a:pathLst>
              </a:custGeom>
              <a:solidFill>
                <a:srgbClr val="FDD76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</p:grpSp>
      </p:grpSp>
      <p:graphicFrame>
        <p:nvGraphicFramePr>
          <p:cNvPr id="159" name="表格 15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92789977"/>
              </p:ext>
            </p:extLst>
          </p:nvPr>
        </p:nvGraphicFramePr>
        <p:xfrm>
          <a:off x="2895601" y="2417837"/>
          <a:ext cx="6640284" cy="1737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213428"/>
                <a:gridCol w="2213428"/>
                <a:gridCol w="2213428"/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zh-CN" alt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400" dirty="0" smtClean="0"/>
                        <a:t>信息隐藏</a:t>
                      </a:r>
                      <a:endParaRPr lang="zh-CN" alt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400" dirty="0" smtClean="0"/>
                        <a:t>数字水印</a:t>
                      </a:r>
                      <a:endParaRPr lang="zh-CN" altLang="en-US" sz="24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400" dirty="0" smtClean="0"/>
                        <a:t>精确恢复</a:t>
                      </a:r>
                      <a:endParaRPr lang="zh-CN" alt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400" dirty="0" smtClean="0"/>
                        <a:t>要求严格</a:t>
                      </a:r>
                      <a:endParaRPr lang="zh-CN" alt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400" dirty="0" smtClean="0"/>
                        <a:t>要求宽松</a:t>
                      </a:r>
                      <a:endParaRPr lang="zh-CN" altLang="en-US" sz="24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400" dirty="0" smtClean="0"/>
                        <a:t>抗</a:t>
                      </a:r>
                      <a:r>
                        <a:rPr lang="zh-CN" altLang="en-US" sz="2400" dirty="0" smtClean="0"/>
                        <a:t>攻击性</a:t>
                      </a:r>
                      <a:endParaRPr lang="en-US" altLang="zh-CN" sz="2400" dirty="0" smtClean="0"/>
                    </a:p>
                    <a:p>
                      <a:pPr algn="ctr"/>
                      <a:r>
                        <a:rPr lang="zh-CN" altLang="en-US" sz="2400" dirty="0" smtClean="0"/>
                        <a:t>（</a:t>
                      </a:r>
                      <a:r>
                        <a:rPr lang="zh-CN" altLang="en-US" sz="2400" dirty="0" smtClean="0"/>
                        <a:t>稳健性）</a:t>
                      </a:r>
                      <a:endParaRPr lang="zh-CN" alt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400" dirty="0" smtClean="0"/>
                        <a:t>需要</a:t>
                      </a:r>
                      <a:endParaRPr lang="zh-CN" alt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400" dirty="0" smtClean="0"/>
                        <a:t>更严格</a:t>
                      </a:r>
                      <a:endParaRPr lang="zh-CN" altLang="en-US" sz="2400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150539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6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6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650"/>
                            </p:stCondLst>
                            <p:childTnLst>
                              <p:par>
                                <p:cTn id="11" presetID="4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3" dur="2000"/>
                                        <p:tgtEl>
                                          <p:spTgt spid="1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>
            <a:extLst>
              <a:ext uri="{FF2B5EF4-FFF2-40B4-BE49-F238E27FC236}">
                <a16:creationId xmlns:a16="http://schemas.microsoft.com/office/drawing/2014/main" xmlns="" id="{8A266D3C-7173-4734-8819-58A73F961FC1}"/>
              </a:ext>
            </a:extLst>
          </p:cNvPr>
          <p:cNvGrpSpPr/>
          <p:nvPr/>
        </p:nvGrpSpPr>
        <p:grpSpPr>
          <a:xfrm>
            <a:off x="3720850" y="716894"/>
            <a:ext cx="4750301" cy="1109044"/>
            <a:chOff x="3279913" y="488294"/>
            <a:chExt cx="4750301" cy="1109044"/>
          </a:xfrm>
        </p:grpSpPr>
        <p:grpSp>
          <p:nvGrpSpPr>
            <p:cNvPr id="3" name="组合 2">
              <a:extLst>
                <a:ext uri="{FF2B5EF4-FFF2-40B4-BE49-F238E27FC236}">
                  <a16:creationId xmlns:a16="http://schemas.microsoft.com/office/drawing/2014/main" xmlns="" id="{12B05F43-E8A7-44EB-AE76-EA2A297D0FB6}"/>
                </a:ext>
              </a:extLst>
            </p:cNvPr>
            <p:cNvGrpSpPr/>
            <p:nvPr/>
          </p:nvGrpSpPr>
          <p:grpSpPr>
            <a:xfrm>
              <a:off x="3279913" y="909457"/>
              <a:ext cx="4750301" cy="687881"/>
              <a:chOff x="3279913" y="909457"/>
              <a:chExt cx="4750301" cy="687881"/>
            </a:xfrm>
          </p:grpSpPr>
          <p:sp>
            <p:nvSpPr>
              <p:cNvPr id="157" name="矩形: 圆角 156">
                <a:extLst>
                  <a:ext uri="{FF2B5EF4-FFF2-40B4-BE49-F238E27FC236}">
                    <a16:creationId xmlns:a16="http://schemas.microsoft.com/office/drawing/2014/main" xmlns="" id="{8EBEA3C1-971B-443A-B42D-E9CA354EF85D}"/>
                  </a:ext>
                </a:extLst>
              </p:cNvPr>
              <p:cNvSpPr/>
              <p:nvPr/>
            </p:nvSpPr>
            <p:spPr>
              <a:xfrm>
                <a:off x="3279913" y="909457"/>
                <a:ext cx="4750301" cy="687881"/>
              </a:xfrm>
              <a:prstGeom prst="roundRect">
                <a:avLst/>
              </a:prstGeom>
              <a:solidFill>
                <a:srgbClr val="0F73EE"/>
              </a:solidFill>
              <a:ln w="127000">
                <a:solidFill>
                  <a:srgbClr val="00B0F0">
                    <a:alpha val="25000"/>
                  </a:srgbClr>
                </a:solidFill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zh-CN" altLang="en-US">
                  <a:latin typeface="微软雅黑 Light" panose="020B0502040204020203" pitchFamily="34" charset="-122"/>
                  <a:ea typeface="微软雅黑 Light" panose="020B0502040204020203" pitchFamily="34" charset="-122"/>
                  <a:cs typeface="+mn-ea"/>
                </a:endParaRPr>
              </a:p>
            </p:txBody>
          </p:sp>
          <p:sp>
            <p:nvSpPr>
              <p:cNvPr id="158" name="文本框 157">
                <a:extLst>
                  <a:ext uri="{FF2B5EF4-FFF2-40B4-BE49-F238E27FC236}">
                    <a16:creationId xmlns:a16="http://schemas.microsoft.com/office/drawing/2014/main" xmlns="" id="{3838B45E-56C1-436F-B37C-A1F28793CBB0}"/>
                  </a:ext>
                </a:extLst>
              </p:cNvPr>
              <p:cNvSpPr txBox="1"/>
              <p:nvPr/>
            </p:nvSpPr>
            <p:spPr>
              <a:xfrm>
                <a:off x="4648956" y="1032190"/>
                <a:ext cx="3057247" cy="535531"/>
              </a:xfrm>
              <a:prstGeom prst="rect">
                <a:avLst/>
              </a:prstGeom>
              <a:noFill/>
            </p:spPr>
            <p:txBody>
              <a:bodyPr wrap="none" rtlCol="0" anchor="t">
                <a:spAutoFit/>
              </a:bodyPr>
              <a:lstStyle/>
              <a:p>
                <a:pPr lvl="0" fontAlgn="base">
                  <a:lnSpc>
                    <a:spcPct val="90000"/>
                  </a:lnSpc>
                  <a:spcBef>
                    <a:spcPts val="1000"/>
                  </a:spcBef>
                  <a:spcAft>
                    <a:spcPct val="0"/>
                  </a:spcAft>
                  <a:defRPr/>
                </a:pPr>
                <a:r>
                  <a:rPr lang="zh-CN" altLang="en-US" sz="3200" dirty="0" smtClean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思源黑体 CN Heavy" panose="020B0A00000000000000" pitchFamily="34" charset="-122"/>
                    <a:ea typeface="思源黑体 CN Heavy" panose="020B0A00000000000000" pitchFamily="34" charset="-122"/>
                    <a:sym typeface="+mn-ea"/>
                  </a:rPr>
                  <a:t>数字水印的形式</a:t>
                </a:r>
                <a:endParaRPr lang="zh-CN" altLang="en-US" sz="3200" noProof="0" dirty="0">
                  <a:ln>
                    <a:noFill/>
                  </a:ln>
                  <a:solidFill>
                    <a:srgbClr val="FFFF00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uLnTx/>
                  <a:uFillTx/>
                  <a:latin typeface="思源黑体 CN Heavy" panose="020B0A00000000000000" pitchFamily="34" charset="-122"/>
                  <a:ea typeface="思源黑体 CN Heavy" panose="020B0A00000000000000" pitchFamily="34" charset="-122"/>
                  <a:sym typeface="+mn-ea"/>
                </a:endParaRPr>
              </a:p>
            </p:txBody>
          </p:sp>
        </p:grpSp>
        <p:grpSp>
          <p:nvGrpSpPr>
            <p:cNvPr id="4" name="28b0fd0e-7ece-4f48-881a-83c93b08799b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>
              <a:extLst>
                <a:ext uri="{FF2B5EF4-FFF2-40B4-BE49-F238E27FC236}">
                  <a16:creationId xmlns:a16="http://schemas.microsoft.com/office/drawing/2014/main" xmlns="" id="{91943F27-D383-4FC5-ABB8-1B4EABDC5269}"/>
                </a:ext>
              </a:extLst>
            </p:cNvPr>
            <p:cNvGrpSpPr>
              <a:grpSpLocks noChangeAspect="1"/>
            </p:cNvGrpSpPr>
            <p:nvPr>
              <p:custDataLst>
                <p:tags r:id="rId1"/>
              </p:custDataLst>
            </p:nvPr>
          </p:nvGrpSpPr>
          <p:grpSpPr>
            <a:xfrm>
              <a:off x="3459237" y="488294"/>
              <a:ext cx="1104746" cy="1087791"/>
              <a:chOff x="3950910" y="1316832"/>
              <a:chExt cx="4290179" cy="4224337"/>
            </a:xfrm>
          </p:grpSpPr>
          <p:sp>
            <p:nvSpPr>
              <p:cNvPr id="5" name="ïṥļîḋè">
                <a:extLst>
                  <a:ext uri="{FF2B5EF4-FFF2-40B4-BE49-F238E27FC236}">
                    <a16:creationId xmlns:a16="http://schemas.microsoft.com/office/drawing/2014/main" xmlns="" id="{CE8B9D58-704C-452B-9E19-13BE30419EED}"/>
                  </a:ext>
                </a:extLst>
              </p:cNvPr>
              <p:cNvSpPr/>
              <p:nvPr/>
            </p:nvSpPr>
            <p:spPr bwMode="auto">
              <a:xfrm>
                <a:off x="4051407" y="3713164"/>
                <a:ext cx="727736" cy="421048"/>
              </a:xfrm>
              <a:custGeom>
                <a:avLst/>
                <a:gdLst>
                  <a:gd name="T0" fmla="*/ 166 w 202"/>
                  <a:gd name="T1" fmla="*/ 96 h 117"/>
                  <a:gd name="T2" fmla="*/ 36 w 202"/>
                  <a:gd name="T3" fmla="*/ 96 h 117"/>
                  <a:gd name="T4" fmla="*/ 36 w 202"/>
                  <a:gd name="T5" fmla="*/ 21 h 117"/>
                  <a:gd name="T6" fmla="*/ 166 w 202"/>
                  <a:gd name="T7" fmla="*/ 21 h 117"/>
                  <a:gd name="T8" fmla="*/ 166 w 202"/>
                  <a:gd name="T9" fmla="*/ 96 h 1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2" h="117">
                    <a:moveTo>
                      <a:pt x="166" y="96"/>
                    </a:moveTo>
                    <a:cubicBezTo>
                      <a:pt x="130" y="117"/>
                      <a:pt x="72" y="117"/>
                      <a:pt x="36" y="96"/>
                    </a:cubicBezTo>
                    <a:cubicBezTo>
                      <a:pt x="0" y="76"/>
                      <a:pt x="0" y="42"/>
                      <a:pt x="36" y="21"/>
                    </a:cubicBezTo>
                    <a:cubicBezTo>
                      <a:pt x="72" y="0"/>
                      <a:pt x="130" y="0"/>
                      <a:pt x="166" y="21"/>
                    </a:cubicBezTo>
                    <a:cubicBezTo>
                      <a:pt x="202" y="42"/>
                      <a:pt x="202" y="76"/>
                      <a:pt x="166" y="96"/>
                    </a:cubicBezTo>
                    <a:close/>
                  </a:path>
                </a:pathLst>
              </a:custGeom>
              <a:solidFill>
                <a:srgbClr val="B2D3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6" name="íṣḻíďe">
                <a:extLst>
                  <a:ext uri="{FF2B5EF4-FFF2-40B4-BE49-F238E27FC236}">
                    <a16:creationId xmlns:a16="http://schemas.microsoft.com/office/drawing/2014/main" xmlns="" id="{C4E65011-45B4-4E11-9F1B-5F3E7F39B9C6}"/>
                  </a:ext>
                </a:extLst>
              </p:cNvPr>
              <p:cNvSpPr/>
              <p:nvPr/>
            </p:nvSpPr>
            <p:spPr bwMode="auto">
              <a:xfrm>
                <a:off x="4170964" y="3766878"/>
                <a:ext cx="481692" cy="270302"/>
              </a:xfrm>
              <a:custGeom>
                <a:avLst/>
                <a:gdLst>
                  <a:gd name="T0" fmla="*/ 110 w 134"/>
                  <a:gd name="T1" fmla="*/ 11 h 75"/>
                  <a:gd name="T2" fmla="*/ 102 w 134"/>
                  <a:gd name="T3" fmla="*/ 7 h 75"/>
                  <a:gd name="T4" fmla="*/ 102 w 134"/>
                  <a:gd name="T5" fmla="*/ 7 h 75"/>
                  <a:gd name="T6" fmla="*/ 86 w 134"/>
                  <a:gd name="T7" fmla="*/ 0 h 75"/>
                  <a:gd name="T8" fmla="*/ 87 w 134"/>
                  <a:gd name="T9" fmla="*/ 3 h 75"/>
                  <a:gd name="T10" fmla="*/ 49 w 134"/>
                  <a:gd name="T11" fmla="*/ 3 h 75"/>
                  <a:gd name="T12" fmla="*/ 50 w 134"/>
                  <a:gd name="T13" fmla="*/ 0 h 75"/>
                  <a:gd name="T14" fmla="*/ 31 w 134"/>
                  <a:gd name="T15" fmla="*/ 8 h 75"/>
                  <a:gd name="T16" fmla="*/ 31 w 134"/>
                  <a:gd name="T17" fmla="*/ 8 h 75"/>
                  <a:gd name="T18" fmla="*/ 24 w 134"/>
                  <a:gd name="T19" fmla="*/ 11 h 75"/>
                  <a:gd name="T20" fmla="*/ 24 w 134"/>
                  <a:gd name="T21" fmla="*/ 61 h 75"/>
                  <a:gd name="T22" fmla="*/ 110 w 134"/>
                  <a:gd name="T23" fmla="*/ 61 h 75"/>
                  <a:gd name="T24" fmla="*/ 110 w 134"/>
                  <a:gd name="T25" fmla="*/ 11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34" h="75">
                    <a:moveTo>
                      <a:pt x="110" y="11"/>
                    </a:moveTo>
                    <a:cubicBezTo>
                      <a:pt x="108" y="10"/>
                      <a:pt x="105" y="9"/>
                      <a:pt x="102" y="7"/>
                    </a:cubicBezTo>
                    <a:cubicBezTo>
                      <a:pt x="102" y="7"/>
                      <a:pt x="102" y="7"/>
                      <a:pt x="102" y="7"/>
                    </a:cubicBezTo>
                    <a:cubicBezTo>
                      <a:pt x="86" y="0"/>
                      <a:pt x="86" y="0"/>
                      <a:pt x="86" y="0"/>
                    </a:cubicBezTo>
                    <a:cubicBezTo>
                      <a:pt x="87" y="3"/>
                      <a:pt x="87" y="3"/>
                      <a:pt x="87" y="3"/>
                    </a:cubicBezTo>
                    <a:cubicBezTo>
                      <a:pt x="75" y="1"/>
                      <a:pt x="62" y="1"/>
                      <a:pt x="49" y="3"/>
                    </a:cubicBezTo>
                    <a:cubicBezTo>
                      <a:pt x="50" y="0"/>
                      <a:pt x="50" y="0"/>
                      <a:pt x="50" y="0"/>
                    </a:cubicBezTo>
                    <a:cubicBezTo>
                      <a:pt x="31" y="8"/>
                      <a:pt x="31" y="8"/>
                      <a:pt x="31" y="8"/>
                    </a:cubicBezTo>
                    <a:cubicBezTo>
                      <a:pt x="31" y="8"/>
                      <a:pt x="31" y="8"/>
                      <a:pt x="31" y="8"/>
                    </a:cubicBezTo>
                    <a:cubicBezTo>
                      <a:pt x="29" y="9"/>
                      <a:pt x="26" y="10"/>
                      <a:pt x="24" y="11"/>
                    </a:cubicBezTo>
                    <a:cubicBezTo>
                      <a:pt x="0" y="25"/>
                      <a:pt x="0" y="47"/>
                      <a:pt x="24" y="61"/>
                    </a:cubicBezTo>
                    <a:cubicBezTo>
                      <a:pt x="48" y="75"/>
                      <a:pt x="86" y="75"/>
                      <a:pt x="110" y="61"/>
                    </a:cubicBezTo>
                    <a:cubicBezTo>
                      <a:pt x="134" y="47"/>
                      <a:pt x="134" y="25"/>
                      <a:pt x="110" y="11"/>
                    </a:cubicBez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7" name="íś1îḍê">
                <a:extLst>
                  <a:ext uri="{FF2B5EF4-FFF2-40B4-BE49-F238E27FC236}">
                    <a16:creationId xmlns:a16="http://schemas.microsoft.com/office/drawing/2014/main" xmlns="" id="{36E1A784-72B1-4B9A-9318-D761349D980E}"/>
                  </a:ext>
                </a:extLst>
              </p:cNvPr>
              <p:cNvSpPr/>
              <p:nvPr/>
            </p:nvSpPr>
            <p:spPr bwMode="auto">
              <a:xfrm>
                <a:off x="4300917" y="3749550"/>
                <a:ext cx="221786" cy="129953"/>
              </a:xfrm>
              <a:custGeom>
                <a:avLst/>
                <a:gdLst>
                  <a:gd name="T0" fmla="*/ 51 w 62"/>
                  <a:gd name="T1" fmla="*/ 29 h 36"/>
                  <a:gd name="T2" fmla="*/ 11 w 62"/>
                  <a:gd name="T3" fmla="*/ 29 h 36"/>
                  <a:gd name="T4" fmla="*/ 11 w 62"/>
                  <a:gd name="T5" fmla="*/ 6 h 36"/>
                  <a:gd name="T6" fmla="*/ 51 w 62"/>
                  <a:gd name="T7" fmla="*/ 6 h 36"/>
                  <a:gd name="T8" fmla="*/ 51 w 62"/>
                  <a:gd name="T9" fmla="*/ 29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2" h="36">
                    <a:moveTo>
                      <a:pt x="51" y="29"/>
                    </a:moveTo>
                    <a:cubicBezTo>
                      <a:pt x="40" y="36"/>
                      <a:pt x="22" y="36"/>
                      <a:pt x="11" y="29"/>
                    </a:cubicBezTo>
                    <a:cubicBezTo>
                      <a:pt x="0" y="23"/>
                      <a:pt x="0" y="13"/>
                      <a:pt x="11" y="6"/>
                    </a:cubicBezTo>
                    <a:cubicBezTo>
                      <a:pt x="22" y="0"/>
                      <a:pt x="40" y="0"/>
                      <a:pt x="51" y="6"/>
                    </a:cubicBezTo>
                    <a:cubicBezTo>
                      <a:pt x="62" y="13"/>
                      <a:pt x="62" y="23"/>
                      <a:pt x="51" y="29"/>
                    </a:cubicBezTo>
                    <a:close/>
                  </a:path>
                </a:pathLst>
              </a:custGeom>
              <a:solidFill>
                <a:srgbClr val="8A2AE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8" name="iš1ïḍe">
                <a:extLst>
                  <a:ext uri="{FF2B5EF4-FFF2-40B4-BE49-F238E27FC236}">
                    <a16:creationId xmlns:a16="http://schemas.microsoft.com/office/drawing/2014/main" xmlns="" id="{80B84A86-E87D-4730-A08D-C7A0855902A1}"/>
                  </a:ext>
                </a:extLst>
              </p:cNvPr>
              <p:cNvSpPr/>
              <p:nvPr/>
            </p:nvSpPr>
            <p:spPr bwMode="auto">
              <a:xfrm>
                <a:off x="4375423" y="3352761"/>
                <a:ext cx="72774" cy="474761"/>
              </a:xfrm>
              <a:custGeom>
                <a:avLst/>
                <a:gdLst>
                  <a:gd name="T0" fmla="*/ 10 w 20"/>
                  <a:gd name="T1" fmla="*/ 132 h 132"/>
                  <a:gd name="T2" fmla="*/ 10 w 20"/>
                  <a:gd name="T3" fmla="*/ 132 h 132"/>
                  <a:gd name="T4" fmla="*/ 0 w 20"/>
                  <a:gd name="T5" fmla="*/ 122 h 132"/>
                  <a:gd name="T6" fmla="*/ 0 w 20"/>
                  <a:gd name="T7" fmla="*/ 0 h 132"/>
                  <a:gd name="T8" fmla="*/ 20 w 20"/>
                  <a:gd name="T9" fmla="*/ 0 h 132"/>
                  <a:gd name="T10" fmla="*/ 20 w 20"/>
                  <a:gd name="T11" fmla="*/ 122 h 132"/>
                  <a:gd name="T12" fmla="*/ 10 w 20"/>
                  <a:gd name="T13" fmla="*/ 132 h 1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0" h="132">
                    <a:moveTo>
                      <a:pt x="10" y="132"/>
                    </a:moveTo>
                    <a:cubicBezTo>
                      <a:pt x="10" y="132"/>
                      <a:pt x="10" y="132"/>
                      <a:pt x="10" y="132"/>
                    </a:cubicBezTo>
                    <a:cubicBezTo>
                      <a:pt x="5" y="132"/>
                      <a:pt x="0" y="128"/>
                      <a:pt x="0" y="122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20" y="0"/>
                      <a:pt x="20" y="0"/>
                      <a:pt x="20" y="0"/>
                    </a:cubicBezTo>
                    <a:cubicBezTo>
                      <a:pt x="20" y="122"/>
                      <a:pt x="20" y="122"/>
                      <a:pt x="20" y="122"/>
                    </a:cubicBezTo>
                    <a:cubicBezTo>
                      <a:pt x="20" y="128"/>
                      <a:pt x="15" y="132"/>
                      <a:pt x="10" y="132"/>
                    </a:cubicBezTo>
                    <a:close/>
                  </a:path>
                </a:pathLst>
              </a:custGeom>
              <a:solidFill>
                <a:srgbClr val="8A2AE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9" name="ísḻiḍè">
                <a:extLst>
                  <a:ext uri="{FF2B5EF4-FFF2-40B4-BE49-F238E27FC236}">
                    <a16:creationId xmlns:a16="http://schemas.microsoft.com/office/drawing/2014/main" xmlns="" id="{B01E1AC2-AF7D-4A4D-A94B-1C19D50A005A}"/>
                  </a:ext>
                </a:extLst>
              </p:cNvPr>
              <p:cNvSpPr/>
              <p:nvPr/>
            </p:nvSpPr>
            <p:spPr bwMode="auto">
              <a:xfrm>
                <a:off x="4371958" y="3331969"/>
                <a:ext cx="79704" cy="43318"/>
              </a:xfrm>
              <a:custGeom>
                <a:avLst/>
                <a:gdLst>
                  <a:gd name="T0" fmla="*/ 18 w 22"/>
                  <a:gd name="T1" fmla="*/ 10 h 12"/>
                  <a:gd name="T2" fmla="*/ 4 w 22"/>
                  <a:gd name="T3" fmla="*/ 10 h 12"/>
                  <a:gd name="T4" fmla="*/ 4 w 22"/>
                  <a:gd name="T5" fmla="*/ 2 h 12"/>
                  <a:gd name="T6" fmla="*/ 18 w 22"/>
                  <a:gd name="T7" fmla="*/ 2 h 12"/>
                  <a:gd name="T8" fmla="*/ 18 w 22"/>
                  <a:gd name="T9" fmla="*/ 10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" h="12">
                    <a:moveTo>
                      <a:pt x="18" y="10"/>
                    </a:moveTo>
                    <a:cubicBezTo>
                      <a:pt x="14" y="12"/>
                      <a:pt x="8" y="12"/>
                      <a:pt x="4" y="10"/>
                    </a:cubicBezTo>
                    <a:cubicBezTo>
                      <a:pt x="0" y="8"/>
                      <a:pt x="0" y="4"/>
                      <a:pt x="4" y="2"/>
                    </a:cubicBezTo>
                    <a:cubicBezTo>
                      <a:pt x="8" y="0"/>
                      <a:pt x="14" y="0"/>
                      <a:pt x="18" y="2"/>
                    </a:cubicBezTo>
                    <a:cubicBezTo>
                      <a:pt x="22" y="4"/>
                      <a:pt x="22" y="8"/>
                      <a:pt x="18" y="10"/>
                    </a:cubicBez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0" name="iSlïḓe">
                <a:extLst>
                  <a:ext uri="{FF2B5EF4-FFF2-40B4-BE49-F238E27FC236}">
                    <a16:creationId xmlns:a16="http://schemas.microsoft.com/office/drawing/2014/main" xmlns="" id="{999896E6-CAA4-4848-B57E-25262FACD4E4}"/>
                  </a:ext>
                </a:extLst>
              </p:cNvPr>
              <p:cNvSpPr/>
              <p:nvPr/>
            </p:nvSpPr>
            <p:spPr bwMode="auto">
              <a:xfrm>
                <a:off x="4382354" y="2924783"/>
                <a:ext cx="58912" cy="443573"/>
              </a:xfrm>
              <a:custGeom>
                <a:avLst/>
                <a:gdLst>
                  <a:gd name="T0" fmla="*/ 8 w 16"/>
                  <a:gd name="T1" fmla="*/ 123 h 123"/>
                  <a:gd name="T2" fmla="*/ 8 w 16"/>
                  <a:gd name="T3" fmla="*/ 123 h 123"/>
                  <a:gd name="T4" fmla="*/ 0 w 16"/>
                  <a:gd name="T5" fmla="*/ 115 h 123"/>
                  <a:gd name="T6" fmla="*/ 0 w 16"/>
                  <a:gd name="T7" fmla="*/ 0 h 123"/>
                  <a:gd name="T8" fmla="*/ 16 w 16"/>
                  <a:gd name="T9" fmla="*/ 0 h 123"/>
                  <a:gd name="T10" fmla="*/ 16 w 16"/>
                  <a:gd name="T11" fmla="*/ 115 h 123"/>
                  <a:gd name="T12" fmla="*/ 8 w 16"/>
                  <a:gd name="T13" fmla="*/ 123 h 1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6" h="123">
                    <a:moveTo>
                      <a:pt x="8" y="123"/>
                    </a:moveTo>
                    <a:cubicBezTo>
                      <a:pt x="8" y="123"/>
                      <a:pt x="8" y="123"/>
                      <a:pt x="8" y="123"/>
                    </a:cubicBezTo>
                    <a:cubicBezTo>
                      <a:pt x="4" y="123"/>
                      <a:pt x="0" y="119"/>
                      <a:pt x="0" y="115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6" y="0"/>
                      <a:pt x="16" y="0"/>
                      <a:pt x="16" y="0"/>
                    </a:cubicBezTo>
                    <a:cubicBezTo>
                      <a:pt x="16" y="115"/>
                      <a:pt x="16" y="115"/>
                      <a:pt x="16" y="115"/>
                    </a:cubicBezTo>
                    <a:cubicBezTo>
                      <a:pt x="16" y="119"/>
                      <a:pt x="12" y="123"/>
                      <a:pt x="8" y="123"/>
                    </a:cubicBezTo>
                    <a:close/>
                  </a:path>
                </a:pathLst>
              </a:custGeom>
              <a:solidFill>
                <a:srgbClr val="8A2AE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1" name="iṣļidé">
                <a:extLst>
                  <a:ext uri="{FF2B5EF4-FFF2-40B4-BE49-F238E27FC236}">
                    <a16:creationId xmlns:a16="http://schemas.microsoft.com/office/drawing/2014/main" xmlns="" id="{F6225203-F22F-4A6E-BAA4-FC87526205C3}"/>
                  </a:ext>
                </a:extLst>
              </p:cNvPr>
              <p:cNvSpPr/>
              <p:nvPr/>
            </p:nvSpPr>
            <p:spPr bwMode="auto">
              <a:xfrm>
                <a:off x="4818996" y="3098053"/>
                <a:ext cx="103962" cy="60645"/>
              </a:xfrm>
              <a:custGeom>
                <a:avLst/>
                <a:gdLst>
                  <a:gd name="T0" fmla="*/ 0 w 29"/>
                  <a:gd name="T1" fmla="*/ 12 h 17"/>
                  <a:gd name="T2" fmla="*/ 0 w 29"/>
                  <a:gd name="T3" fmla="*/ 8 h 17"/>
                  <a:gd name="T4" fmla="*/ 7 w 29"/>
                  <a:gd name="T5" fmla="*/ 7 h 17"/>
                  <a:gd name="T6" fmla="*/ 14 w 29"/>
                  <a:gd name="T7" fmla="*/ 1 h 17"/>
                  <a:gd name="T8" fmla="*/ 19 w 29"/>
                  <a:gd name="T9" fmla="*/ 1 h 17"/>
                  <a:gd name="T10" fmla="*/ 24 w 29"/>
                  <a:gd name="T11" fmla="*/ 4 h 17"/>
                  <a:gd name="T12" fmla="*/ 29 w 29"/>
                  <a:gd name="T13" fmla="*/ 3 h 17"/>
                  <a:gd name="T14" fmla="*/ 29 w 29"/>
                  <a:gd name="T15" fmla="*/ 8 h 17"/>
                  <a:gd name="T16" fmla="*/ 29 w 29"/>
                  <a:gd name="T17" fmla="*/ 8 h 17"/>
                  <a:gd name="T18" fmla="*/ 28 w 29"/>
                  <a:gd name="T19" fmla="*/ 9 h 17"/>
                  <a:gd name="T20" fmla="*/ 11 w 29"/>
                  <a:gd name="T21" fmla="*/ 17 h 17"/>
                  <a:gd name="T22" fmla="*/ 7 w 29"/>
                  <a:gd name="T23" fmla="*/ 17 h 17"/>
                  <a:gd name="T24" fmla="*/ 1 w 29"/>
                  <a:gd name="T25" fmla="*/ 13 h 17"/>
                  <a:gd name="T26" fmla="*/ 0 w 29"/>
                  <a:gd name="T27" fmla="*/ 12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9" h="17">
                    <a:moveTo>
                      <a:pt x="0" y="12"/>
                    </a:moveTo>
                    <a:cubicBezTo>
                      <a:pt x="0" y="8"/>
                      <a:pt x="0" y="8"/>
                      <a:pt x="0" y="8"/>
                    </a:cubicBezTo>
                    <a:cubicBezTo>
                      <a:pt x="7" y="7"/>
                      <a:pt x="7" y="7"/>
                      <a:pt x="7" y="7"/>
                    </a:cubicBezTo>
                    <a:cubicBezTo>
                      <a:pt x="14" y="1"/>
                      <a:pt x="14" y="1"/>
                      <a:pt x="14" y="1"/>
                    </a:cubicBezTo>
                    <a:cubicBezTo>
                      <a:pt x="15" y="0"/>
                      <a:pt x="17" y="0"/>
                      <a:pt x="19" y="1"/>
                    </a:cubicBezTo>
                    <a:cubicBezTo>
                      <a:pt x="24" y="4"/>
                      <a:pt x="24" y="4"/>
                      <a:pt x="24" y="4"/>
                    </a:cubicBezTo>
                    <a:cubicBezTo>
                      <a:pt x="29" y="3"/>
                      <a:pt x="29" y="3"/>
                      <a:pt x="29" y="3"/>
                    </a:cubicBezTo>
                    <a:cubicBezTo>
                      <a:pt x="29" y="8"/>
                      <a:pt x="29" y="8"/>
                      <a:pt x="29" y="8"/>
                    </a:cubicBezTo>
                    <a:cubicBezTo>
                      <a:pt x="29" y="8"/>
                      <a:pt x="29" y="8"/>
                      <a:pt x="29" y="8"/>
                    </a:cubicBezTo>
                    <a:cubicBezTo>
                      <a:pt x="29" y="9"/>
                      <a:pt x="29" y="9"/>
                      <a:pt x="28" y="9"/>
                    </a:cubicBezTo>
                    <a:cubicBezTo>
                      <a:pt x="11" y="17"/>
                      <a:pt x="11" y="17"/>
                      <a:pt x="11" y="17"/>
                    </a:cubicBezTo>
                    <a:cubicBezTo>
                      <a:pt x="10" y="17"/>
                      <a:pt x="8" y="17"/>
                      <a:pt x="7" y="17"/>
                    </a:cubicBezTo>
                    <a:cubicBezTo>
                      <a:pt x="1" y="13"/>
                      <a:pt x="1" y="13"/>
                      <a:pt x="1" y="13"/>
                    </a:cubicBezTo>
                    <a:cubicBezTo>
                      <a:pt x="1" y="13"/>
                      <a:pt x="0" y="13"/>
                      <a:pt x="0" y="12"/>
                    </a:cubicBezTo>
                    <a:close/>
                  </a:path>
                </a:pathLst>
              </a:custGeom>
              <a:solidFill>
                <a:srgbClr val="B45EF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2" name="iSliḋe">
                <a:extLst>
                  <a:ext uri="{FF2B5EF4-FFF2-40B4-BE49-F238E27FC236}">
                    <a16:creationId xmlns:a16="http://schemas.microsoft.com/office/drawing/2014/main" xmlns="" id="{A5FF3185-94C8-4ED4-B669-42C9F1E998B5}"/>
                  </a:ext>
                </a:extLst>
              </p:cNvPr>
              <p:cNvSpPr/>
              <p:nvPr/>
            </p:nvSpPr>
            <p:spPr bwMode="auto">
              <a:xfrm>
                <a:off x="4818996" y="3084192"/>
                <a:ext cx="103962" cy="60645"/>
              </a:xfrm>
              <a:custGeom>
                <a:avLst/>
                <a:gdLst>
                  <a:gd name="T0" fmla="*/ 1 w 29"/>
                  <a:gd name="T1" fmla="*/ 10 h 17"/>
                  <a:gd name="T2" fmla="*/ 14 w 29"/>
                  <a:gd name="T3" fmla="*/ 1 h 17"/>
                  <a:gd name="T4" fmla="*/ 19 w 29"/>
                  <a:gd name="T5" fmla="*/ 1 h 17"/>
                  <a:gd name="T6" fmla="*/ 28 w 29"/>
                  <a:gd name="T7" fmla="*/ 6 h 17"/>
                  <a:gd name="T8" fmla="*/ 28 w 29"/>
                  <a:gd name="T9" fmla="*/ 9 h 17"/>
                  <a:gd name="T10" fmla="*/ 11 w 29"/>
                  <a:gd name="T11" fmla="*/ 16 h 17"/>
                  <a:gd name="T12" fmla="*/ 7 w 29"/>
                  <a:gd name="T13" fmla="*/ 16 h 17"/>
                  <a:gd name="T14" fmla="*/ 1 w 29"/>
                  <a:gd name="T15" fmla="*/ 13 h 17"/>
                  <a:gd name="T16" fmla="*/ 1 w 29"/>
                  <a:gd name="T17" fmla="*/ 10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9" h="17">
                    <a:moveTo>
                      <a:pt x="1" y="10"/>
                    </a:moveTo>
                    <a:cubicBezTo>
                      <a:pt x="14" y="1"/>
                      <a:pt x="14" y="1"/>
                      <a:pt x="14" y="1"/>
                    </a:cubicBezTo>
                    <a:cubicBezTo>
                      <a:pt x="15" y="0"/>
                      <a:pt x="17" y="0"/>
                      <a:pt x="19" y="1"/>
                    </a:cubicBezTo>
                    <a:cubicBezTo>
                      <a:pt x="28" y="6"/>
                      <a:pt x="28" y="6"/>
                      <a:pt x="28" y="6"/>
                    </a:cubicBezTo>
                    <a:cubicBezTo>
                      <a:pt x="29" y="7"/>
                      <a:pt x="29" y="8"/>
                      <a:pt x="28" y="9"/>
                    </a:cubicBezTo>
                    <a:cubicBezTo>
                      <a:pt x="11" y="16"/>
                      <a:pt x="11" y="16"/>
                      <a:pt x="11" y="16"/>
                    </a:cubicBezTo>
                    <a:cubicBezTo>
                      <a:pt x="10" y="17"/>
                      <a:pt x="8" y="17"/>
                      <a:pt x="7" y="16"/>
                    </a:cubicBezTo>
                    <a:cubicBezTo>
                      <a:pt x="1" y="13"/>
                      <a:pt x="1" y="13"/>
                      <a:pt x="1" y="13"/>
                    </a:cubicBezTo>
                    <a:cubicBezTo>
                      <a:pt x="0" y="12"/>
                      <a:pt x="0" y="11"/>
                      <a:pt x="1" y="10"/>
                    </a:cubicBezTo>
                    <a:close/>
                  </a:path>
                </a:pathLst>
              </a:custGeom>
              <a:solidFill>
                <a:srgbClr val="8A2AE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3" name="îśḷíḓé">
                <a:extLst>
                  <a:ext uri="{FF2B5EF4-FFF2-40B4-BE49-F238E27FC236}">
                    <a16:creationId xmlns:a16="http://schemas.microsoft.com/office/drawing/2014/main" xmlns="" id="{45E974F9-A8CD-4033-8FB9-9CBA538B5995}"/>
                  </a:ext>
                </a:extLst>
              </p:cNvPr>
              <p:cNvSpPr/>
              <p:nvPr/>
            </p:nvSpPr>
            <p:spPr bwMode="auto">
              <a:xfrm>
                <a:off x="4602407" y="3108449"/>
                <a:ext cx="237381" cy="90101"/>
              </a:xfrm>
              <a:custGeom>
                <a:avLst/>
                <a:gdLst>
                  <a:gd name="T0" fmla="*/ 39 w 66"/>
                  <a:gd name="T1" fmla="*/ 25 h 25"/>
                  <a:gd name="T2" fmla="*/ 44 w 66"/>
                  <a:gd name="T3" fmla="*/ 24 h 25"/>
                  <a:gd name="T4" fmla="*/ 64 w 66"/>
                  <a:gd name="T5" fmla="*/ 12 h 25"/>
                  <a:gd name="T6" fmla="*/ 65 w 66"/>
                  <a:gd name="T7" fmla="*/ 9 h 25"/>
                  <a:gd name="T8" fmla="*/ 62 w 66"/>
                  <a:gd name="T9" fmla="*/ 8 h 25"/>
                  <a:gd name="T10" fmla="*/ 42 w 66"/>
                  <a:gd name="T11" fmla="*/ 20 h 25"/>
                  <a:gd name="T12" fmla="*/ 36 w 66"/>
                  <a:gd name="T13" fmla="*/ 20 h 25"/>
                  <a:gd name="T14" fmla="*/ 3 w 66"/>
                  <a:gd name="T15" fmla="*/ 1 h 25"/>
                  <a:gd name="T16" fmla="*/ 0 w 66"/>
                  <a:gd name="T17" fmla="*/ 2 h 25"/>
                  <a:gd name="T18" fmla="*/ 1 w 66"/>
                  <a:gd name="T19" fmla="*/ 5 h 25"/>
                  <a:gd name="T20" fmla="*/ 34 w 66"/>
                  <a:gd name="T21" fmla="*/ 24 h 25"/>
                  <a:gd name="T22" fmla="*/ 39 w 66"/>
                  <a:gd name="T23" fmla="*/ 25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6" h="25">
                    <a:moveTo>
                      <a:pt x="39" y="25"/>
                    </a:moveTo>
                    <a:cubicBezTo>
                      <a:pt x="41" y="25"/>
                      <a:pt x="43" y="25"/>
                      <a:pt x="44" y="24"/>
                    </a:cubicBezTo>
                    <a:cubicBezTo>
                      <a:pt x="64" y="12"/>
                      <a:pt x="64" y="12"/>
                      <a:pt x="64" y="12"/>
                    </a:cubicBezTo>
                    <a:cubicBezTo>
                      <a:pt x="66" y="12"/>
                      <a:pt x="66" y="10"/>
                      <a:pt x="65" y="9"/>
                    </a:cubicBezTo>
                    <a:cubicBezTo>
                      <a:pt x="65" y="8"/>
                      <a:pt x="63" y="8"/>
                      <a:pt x="62" y="8"/>
                    </a:cubicBezTo>
                    <a:cubicBezTo>
                      <a:pt x="42" y="20"/>
                      <a:pt x="42" y="20"/>
                      <a:pt x="42" y="20"/>
                    </a:cubicBezTo>
                    <a:cubicBezTo>
                      <a:pt x="41" y="21"/>
                      <a:pt x="38" y="21"/>
                      <a:pt x="36" y="20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2" y="0"/>
                      <a:pt x="1" y="0"/>
                      <a:pt x="0" y="2"/>
                    </a:cubicBezTo>
                    <a:cubicBezTo>
                      <a:pt x="0" y="3"/>
                      <a:pt x="0" y="4"/>
                      <a:pt x="1" y="5"/>
                    </a:cubicBezTo>
                    <a:cubicBezTo>
                      <a:pt x="34" y="24"/>
                      <a:pt x="34" y="24"/>
                      <a:pt x="34" y="24"/>
                    </a:cubicBezTo>
                    <a:cubicBezTo>
                      <a:pt x="36" y="25"/>
                      <a:pt x="37" y="25"/>
                      <a:pt x="39" y="25"/>
                    </a:cubicBezTo>
                    <a:close/>
                  </a:path>
                </a:pathLst>
              </a:custGeom>
              <a:solidFill>
                <a:srgbClr val="B45EF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" name="îS1îḋe">
                <a:extLst>
                  <a:ext uri="{FF2B5EF4-FFF2-40B4-BE49-F238E27FC236}">
                    <a16:creationId xmlns:a16="http://schemas.microsoft.com/office/drawing/2014/main" xmlns="" id="{3D959ACA-53B3-4637-B0C2-320B9B2F99B2}"/>
                  </a:ext>
                </a:extLst>
              </p:cNvPr>
              <p:cNvSpPr/>
              <p:nvPr/>
            </p:nvSpPr>
            <p:spPr bwMode="auto">
              <a:xfrm>
                <a:off x="4061803" y="2716858"/>
                <a:ext cx="731202" cy="464365"/>
              </a:xfrm>
              <a:custGeom>
                <a:avLst/>
                <a:gdLst>
                  <a:gd name="T0" fmla="*/ 203 w 203"/>
                  <a:gd name="T1" fmla="*/ 64 h 129"/>
                  <a:gd name="T2" fmla="*/ 198 w 203"/>
                  <a:gd name="T3" fmla="*/ 61 h 129"/>
                  <a:gd name="T4" fmla="*/ 130 w 203"/>
                  <a:gd name="T5" fmla="*/ 11 h 129"/>
                  <a:gd name="T6" fmla="*/ 95 w 203"/>
                  <a:gd name="T7" fmla="*/ 5 h 129"/>
                  <a:gd name="T8" fmla="*/ 94 w 203"/>
                  <a:gd name="T9" fmla="*/ 5 h 129"/>
                  <a:gd name="T10" fmla="*/ 94 w 203"/>
                  <a:gd name="T11" fmla="*/ 5 h 129"/>
                  <a:gd name="T12" fmla="*/ 0 w 203"/>
                  <a:gd name="T13" fmla="*/ 60 h 129"/>
                  <a:gd name="T14" fmla="*/ 8 w 203"/>
                  <a:gd name="T15" fmla="*/ 63 h 129"/>
                  <a:gd name="T16" fmla="*/ 41 w 203"/>
                  <a:gd name="T17" fmla="*/ 77 h 129"/>
                  <a:gd name="T18" fmla="*/ 86 w 203"/>
                  <a:gd name="T19" fmla="*/ 109 h 129"/>
                  <a:gd name="T20" fmla="*/ 121 w 203"/>
                  <a:gd name="T21" fmla="*/ 128 h 129"/>
                  <a:gd name="T22" fmla="*/ 123 w 203"/>
                  <a:gd name="T23" fmla="*/ 129 h 129"/>
                  <a:gd name="T24" fmla="*/ 146 w 203"/>
                  <a:gd name="T25" fmla="*/ 105 h 129"/>
                  <a:gd name="T26" fmla="*/ 193 w 203"/>
                  <a:gd name="T27" fmla="*/ 73 h 129"/>
                  <a:gd name="T28" fmla="*/ 198 w 203"/>
                  <a:gd name="T29" fmla="*/ 76 h 129"/>
                  <a:gd name="T30" fmla="*/ 203 w 203"/>
                  <a:gd name="T31" fmla="*/ 64 h 1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03" h="129">
                    <a:moveTo>
                      <a:pt x="203" y="64"/>
                    </a:moveTo>
                    <a:cubicBezTo>
                      <a:pt x="201" y="63"/>
                      <a:pt x="200" y="62"/>
                      <a:pt x="198" y="61"/>
                    </a:cubicBezTo>
                    <a:cubicBezTo>
                      <a:pt x="130" y="11"/>
                      <a:pt x="130" y="11"/>
                      <a:pt x="130" y="11"/>
                    </a:cubicBezTo>
                    <a:cubicBezTo>
                      <a:pt x="117" y="2"/>
                      <a:pt x="105" y="0"/>
                      <a:pt x="95" y="5"/>
                    </a:cubicBezTo>
                    <a:cubicBezTo>
                      <a:pt x="94" y="5"/>
                      <a:pt x="94" y="5"/>
                      <a:pt x="94" y="5"/>
                    </a:cubicBezTo>
                    <a:cubicBezTo>
                      <a:pt x="94" y="5"/>
                      <a:pt x="94" y="5"/>
                      <a:pt x="94" y="5"/>
                    </a:cubicBezTo>
                    <a:cubicBezTo>
                      <a:pt x="0" y="60"/>
                      <a:pt x="0" y="60"/>
                      <a:pt x="0" y="60"/>
                    </a:cubicBezTo>
                    <a:cubicBezTo>
                      <a:pt x="8" y="63"/>
                      <a:pt x="8" y="63"/>
                      <a:pt x="8" y="63"/>
                    </a:cubicBezTo>
                    <a:cubicBezTo>
                      <a:pt x="41" y="77"/>
                      <a:pt x="41" y="77"/>
                      <a:pt x="41" y="77"/>
                    </a:cubicBezTo>
                    <a:cubicBezTo>
                      <a:pt x="86" y="109"/>
                      <a:pt x="86" y="109"/>
                      <a:pt x="86" y="109"/>
                    </a:cubicBezTo>
                    <a:cubicBezTo>
                      <a:pt x="121" y="128"/>
                      <a:pt x="121" y="128"/>
                      <a:pt x="121" y="128"/>
                    </a:cubicBezTo>
                    <a:cubicBezTo>
                      <a:pt x="123" y="129"/>
                      <a:pt x="123" y="129"/>
                      <a:pt x="123" y="129"/>
                    </a:cubicBezTo>
                    <a:cubicBezTo>
                      <a:pt x="131" y="122"/>
                      <a:pt x="141" y="116"/>
                      <a:pt x="146" y="105"/>
                    </a:cubicBezTo>
                    <a:cubicBezTo>
                      <a:pt x="154" y="90"/>
                      <a:pt x="179" y="86"/>
                      <a:pt x="193" y="73"/>
                    </a:cubicBezTo>
                    <a:cubicBezTo>
                      <a:pt x="195" y="74"/>
                      <a:pt x="196" y="75"/>
                      <a:pt x="198" y="76"/>
                    </a:cubicBezTo>
                    <a:cubicBezTo>
                      <a:pt x="201" y="73"/>
                      <a:pt x="201" y="69"/>
                      <a:pt x="203" y="64"/>
                    </a:cubicBezTo>
                    <a:close/>
                  </a:path>
                </a:pathLst>
              </a:custGeom>
              <a:solidFill>
                <a:srgbClr val="8A2AE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5" name="îś1íḍê">
                <a:extLst>
                  <a:ext uri="{FF2B5EF4-FFF2-40B4-BE49-F238E27FC236}">
                    <a16:creationId xmlns:a16="http://schemas.microsoft.com/office/drawing/2014/main" xmlns="" id="{FF535E57-E6BE-4B2E-AC31-6B9C1153D0B3}"/>
                  </a:ext>
                </a:extLst>
              </p:cNvPr>
              <p:cNvSpPr/>
              <p:nvPr/>
            </p:nvSpPr>
            <p:spPr bwMode="auto">
              <a:xfrm>
                <a:off x="4505376" y="2867604"/>
                <a:ext cx="421048" cy="320551"/>
              </a:xfrm>
              <a:custGeom>
                <a:avLst/>
                <a:gdLst>
                  <a:gd name="T0" fmla="*/ 110 w 117"/>
                  <a:gd name="T1" fmla="*/ 0 h 89"/>
                  <a:gd name="T2" fmla="*/ 106 w 117"/>
                  <a:gd name="T3" fmla="*/ 1 h 89"/>
                  <a:gd name="T4" fmla="*/ 106 w 117"/>
                  <a:gd name="T5" fmla="*/ 1 h 89"/>
                  <a:gd name="T6" fmla="*/ 14 w 117"/>
                  <a:gd name="T7" fmla="*/ 55 h 89"/>
                  <a:gd name="T8" fmla="*/ 17 w 117"/>
                  <a:gd name="T9" fmla="*/ 68 h 89"/>
                  <a:gd name="T10" fmla="*/ 21 w 117"/>
                  <a:gd name="T11" fmla="*/ 67 h 89"/>
                  <a:gd name="T12" fmla="*/ 0 w 117"/>
                  <a:gd name="T13" fmla="*/ 87 h 89"/>
                  <a:gd name="T14" fmla="*/ 11 w 117"/>
                  <a:gd name="T15" fmla="*/ 89 h 89"/>
                  <a:gd name="T16" fmla="*/ 101 w 117"/>
                  <a:gd name="T17" fmla="*/ 36 h 89"/>
                  <a:gd name="T18" fmla="*/ 102 w 117"/>
                  <a:gd name="T19" fmla="*/ 36 h 89"/>
                  <a:gd name="T20" fmla="*/ 106 w 117"/>
                  <a:gd name="T21" fmla="*/ 33 h 89"/>
                  <a:gd name="T22" fmla="*/ 106 w 117"/>
                  <a:gd name="T23" fmla="*/ 33 h 89"/>
                  <a:gd name="T24" fmla="*/ 106 w 117"/>
                  <a:gd name="T25" fmla="*/ 33 h 89"/>
                  <a:gd name="T26" fmla="*/ 117 w 117"/>
                  <a:gd name="T27" fmla="*/ 7 h 89"/>
                  <a:gd name="T28" fmla="*/ 117 w 117"/>
                  <a:gd name="T29" fmla="*/ 6 h 89"/>
                  <a:gd name="T30" fmla="*/ 110 w 117"/>
                  <a:gd name="T31" fmla="*/ 0 h 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117" h="89">
                    <a:moveTo>
                      <a:pt x="110" y="0"/>
                    </a:moveTo>
                    <a:cubicBezTo>
                      <a:pt x="109" y="0"/>
                      <a:pt x="107" y="0"/>
                      <a:pt x="106" y="1"/>
                    </a:cubicBezTo>
                    <a:cubicBezTo>
                      <a:pt x="106" y="1"/>
                      <a:pt x="106" y="1"/>
                      <a:pt x="106" y="1"/>
                    </a:cubicBezTo>
                    <a:cubicBezTo>
                      <a:pt x="14" y="55"/>
                      <a:pt x="14" y="55"/>
                      <a:pt x="14" y="55"/>
                    </a:cubicBezTo>
                    <a:cubicBezTo>
                      <a:pt x="17" y="68"/>
                      <a:pt x="17" y="68"/>
                      <a:pt x="17" y="68"/>
                    </a:cubicBezTo>
                    <a:cubicBezTo>
                      <a:pt x="21" y="67"/>
                      <a:pt x="21" y="67"/>
                      <a:pt x="21" y="67"/>
                    </a:cubicBezTo>
                    <a:cubicBezTo>
                      <a:pt x="16" y="75"/>
                      <a:pt x="7" y="80"/>
                      <a:pt x="0" y="87"/>
                    </a:cubicBezTo>
                    <a:cubicBezTo>
                      <a:pt x="11" y="89"/>
                      <a:pt x="11" y="89"/>
                      <a:pt x="11" y="89"/>
                    </a:cubicBezTo>
                    <a:cubicBezTo>
                      <a:pt x="101" y="36"/>
                      <a:pt x="101" y="36"/>
                      <a:pt x="101" y="36"/>
                    </a:cubicBezTo>
                    <a:cubicBezTo>
                      <a:pt x="101" y="36"/>
                      <a:pt x="102" y="36"/>
                      <a:pt x="102" y="36"/>
                    </a:cubicBezTo>
                    <a:cubicBezTo>
                      <a:pt x="103" y="35"/>
                      <a:pt x="105" y="34"/>
                      <a:pt x="106" y="33"/>
                    </a:cubicBezTo>
                    <a:cubicBezTo>
                      <a:pt x="106" y="33"/>
                      <a:pt x="106" y="33"/>
                      <a:pt x="106" y="33"/>
                    </a:cubicBezTo>
                    <a:cubicBezTo>
                      <a:pt x="106" y="33"/>
                      <a:pt x="106" y="33"/>
                      <a:pt x="106" y="33"/>
                    </a:cubicBezTo>
                    <a:cubicBezTo>
                      <a:pt x="113" y="28"/>
                      <a:pt x="117" y="19"/>
                      <a:pt x="117" y="7"/>
                    </a:cubicBezTo>
                    <a:cubicBezTo>
                      <a:pt x="117" y="6"/>
                      <a:pt x="117" y="6"/>
                      <a:pt x="117" y="6"/>
                    </a:cubicBezTo>
                    <a:cubicBezTo>
                      <a:pt x="117" y="3"/>
                      <a:pt x="114" y="0"/>
                      <a:pt x="110" y="0"/>
                    </a:cubicBezTo>
                    <a:close/>
                  </a:path>
                </a:pathLst>
              </a:custGeom>
              <a:solidFill>
                <a:srgbClr val="721BD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6" name="ïṡļïḋé">
                <a:extLst>
                  <a:ext uri="{FF2B5EF4-FFF2-40B4-BE49-F238E27FC236}">
                    <a16:creationId xmlns:a16="http://schemas.microsoft.com/office/drawing/2014/main" xmlns="" id="{614599DA-EB4F-4BA6-847E-D7DD716B77A8}"/>
                  </a:ext>
                </a:extLst>
              </p:cNvPr>
              <p:cNvSpPr/>
              <p:nvPr/>
            </p:nvSpPr>
            <p:spPr bwMode="auto">
              <a:xfrm>
                <a:off x="4448197" y="2723789"/>
                <a:ext cx="64111" cy="20792"/>
              </a:xfrm>
              <a:custGeom>
                <a:avLst/>
                <a:gdLst>
                  <a:gd name="T0" fmla="*/ 0 w 18"/>
                  <a:gd name="T1" fmla="*/ 0 h 6"/>
                  <a:gd name="T2" fmla="*/ 18 w 18"/>
                  <a:gd name="T3" fmla="*/ 6 h 6"/>
                  <a:gd name="T4" fmla="*/ 0 w 18"/>
                  <a:gd name="T5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8" h="6">
                    <a:moveTo>
                      <a:pt x="0" y="0"/>
                    </a:moveTo>
                    <a:cubicBezTo>
                      <a:pt x="6" y="0"/>
                      <a:pt x="12" y="2"/>
                      <a:pt x="18" y="6"/>
                    </a:cubicBezTo>
                    <a:cubicBezTo>
                      <a:pt x="12" y="2"/>
                      <a:pt x="6" y="0"/>
                      <a:pt x="0" y="0"/>
                    </a:cubicBezTo>
                    <a:close/>
                  </a:path>
                </a:pathLst>
              </a:custGeom>
              <a:solidFill>
                <a:srgbClr val="EAEA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7" name="iSḷîḓè">
                <a:extLst>
                  <a:ext uri="{FF2B5EF4-FFF2-40B4-BE49-F238E27FC236}">
                    <a16:creationId xmlns:a16="http://schemas.microsoft.com/office/drawing/2014/main" xmlns="" id="{E1097FDC-0986-4393-8594-71C4641A0930}"/>
                  </a:ext>
                </a:extLst>
              </p:cNvPr>
              <p:cNvSpPr/>
              <p:nvPr/>
            </p:nvSpPr>
            <p:spPr bwMode="auto">
              <a:xfrm>
                <a:off x="4061803" y="2794830"/>
                <a:ext cx="537139" cy="386394"/>
              </a:xfrm>
              <a:custGeom>
                <a:avLst/>
                <a:gdLst>
                  <a:gd name="T0" fmla="*/ 149 w 149"/>
                  <a:gd name="T1" fmla="*/ 79 h 107"/>
                  <a:gd name="T2" fmla="*/ 149 w 149"/>
                  <a:gd name="T3" fmla="*/ 78 h 107"/>
                  <a:gd name="T4" fmla="*/ 142 w 149"/>
                  <a:gd name="T5" fmla="*/ 71 h 107"/>
                  <a:gd name="T6" fmla="*/ 136 w 149"/>
                  <a:gd name="T7" fmla="*/ 78 h 107"/>
                  <a:gd name="T8" fmla="*/ 136 w 149"/>
                  <a:gd name="T9" fmla="*/ 79 h 107"/>
                  <a:gd name="T10" fmla="*/ 129 w 149"/>
                  <a:gd name="T11" fmla="*/ 96 h 107"/>
                  <a:gd name="T12" fmla="*/ 107 w 149"/>
                  <a:gd name="T13" fmla="*/ 91 h 107"/>
                  <a:gd name="T14" fmla="*/ 39 w 149"/>
                  <a:gd name="T15" fmla="*/ 41 h 107"/>
                  <a:gd name="T16" fmla="*/ 9 w 149"/>
                  <a:gd name="T17" fmla="*/ 32 h 107"/>
                  <a:gd name="T18" fmla="*/ 65 w 149"/>
                  <a:gd name="T19" fmla="*/ 0 h 107"/>
                  <a:gd name="T20" fmla="*/ 0 w 149"/>
                  <a:gd name="T21" fmla="*/ 38 h 107"/>
                  <a:gd name="T22" fmla="*/ 8 w 149"/>
                  <a:gd name="T23" fmla="*/ 41 h 107"/>
                  <a:gd name="T24" fmla="*/ 41 w 149"/>
                  <a:gd name="T25" fmla="*/ 55 h 107"/>
                  <a:gd name="T26" fmla="*/ 86 w 149"/>
                  <a:gd name="T27" fmla="*/ 87 h 107"/>
                  <a:gd name="T28" fmla="*/ 121 w 149"/>
                  <a:gd name="T29" fmla="*/ 106 h 107"/>
                  <a:gd name="T30" fmla="*/ 123 w 149"/>
                  <a:gd name="T31" fmla="*/ 107 h 107"/>
                  <a:gd name="T32" fmla="*/ 146 w 149"/>
                  <a:gd name="T33" fmla="*/ 83 h 107"/>
                  <a:gd name="T34" fmla="*/ 149 w 149"/>
                  <a:gd name="T35" fmla="*/ 79 h 107"/>
                  <a:gd name="T36" fmla="*/ 149 w 149"/>
                  <a:gd name="T37" fmla="*/ 79 h 1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49" h="107">
                    <a:moveTo>
                      <a:pt x="149" y="79"/>
                    </a:moveTo>
                    <a:cubicBezTo>
                      <a:pt x="149" y="78"/>
                      <a:pt x="149" y="78"/>
                      <a:pt x="149" y="78"/>
                    </a:cubicBezTo>
                    <a:cubicBezTo>
                      <a:pt x="149" y="74"/>
                      <a:pt x="146" y="71"/>
                      <a:pt x="142" y="71"/>
                    </a:cubicBezTo>
                    <a:cubicBezTo>
                      <a:pt x="139" y="71"/>
                      <a:pt x="136" y="74"/>
                      <a:pt x="136" y="78"/>
                    </a:cubicBezTo>
                    <a:cubicBezTo>
                      <a:pt x="136" y="79"/>
                      <a:pt x="136" y="79"/>
                      <a:pt x="136" y="79"/>
                    </a:cubicBezTo>
                    <a:cubicBezTo>
                      <a:pt x="136" y="87"/>
                      <a:pt x="133" y="94"/>
                      <a:pt x="129" y="96"/>
                    </a:cubicBezTo>
                    <a:cubicBezTo>
                      <a:pt x="123" y="99"/>
                      <a:pt x="115" y="97"/>
                      <a:pt x="107" y="91"/>
                    </a:cubicBezTo>
                    <a:cubicBezTo>
                      <a:pt x="39" y="41"/>
                      <a:pt x="39" y="41"/>
                      <a:pt x="39" y="41"/>
                    </a:cubicBezTo>
                    <a:cubicBezTo>
                      <a:pt x="28" y="33"/>
                      <a:pt x="18" y="30"/>
                      <a:pt x="9" y="32"/>
                    </a:cubicBezTo>
                    <a:cubicBezTo>
                      <a:pt x="65" y="0"/>
                      <a:pt x="65" y="0"/>
                      <a:pt x="65" y="0"/>
                    </a:cubicBezTo>
                    <a:cubicBezTo>
                      <a:pt x="0" y="38"/>
                      <a:pt x="0" y="38"/>
                      <a:pt x="0" y="38"/>
                    </a:cubicBezTo>
                    <a:cubicBezTo>
                      <a:pt x="8" y="41"/>
                      <a:pt x="8" y="41"/>
                      <a:pt x="8" y="41"/>
                    </a:cubicBezTo>
                    <a:cubicBezTo>
                      <a:pt x="41" y="55"/>
                      <a:pt x="41" y="55"/>
                      <a:pt x="41" y="55"/>
                    </a:cubicBezTo>
                    <a:cubicBezTo>
                      <a:pt x="86" y="87"/>
                      <a:pt x="86" y="87"/>
                      <a:pt x="86" y="87"/>
                    </a:cubicBezTo>
                    <a:cubicBezTo>
                      <a:pt x="121" y="106"/>
                      <a:pt x="121" y="106"/>
                      <a:pt x="121" y="106"/>
                    </a:cubicBezTo>
                    <a:cubicBezTo>
                      <a:pt x="123" y="107"/>
                      <a:pt x="123" y="107"/>
                      <a:pt x="123" y="107"/>
                    </a:cubicBezTo>
                    <a:cubicBezTo>
                      <a:pt x="131" y="100"/>
                      <a:pt x="141" y="94"/>
                      <a:pt x="146" y="83"/>
                    </a:cubicBezTo>
                    <a:cubicBezTo>
                      <a:pt x="147" y="82"/>
                      <a:pt x="148" y="81"/>
                      <a:pt x="149" y="79"/>
                    </a:cubicBezTo>
                    <a:cubicBezTo>
                      <a:pt x="149" y="79"/>
                      <a:pt x="149" y="79"/>
                      <a:pt x="149" y="79"/>
                    </a:cubicBezTo>
                    <a:close/>
                  </a:path>
                </a:pathLst>
              </a:custGeom>
              <a:solidFill>
                <a:srgbClr val="B45EF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8" name="ï$ḷïḑe">
                <a:extLst>
                  <a:ext uri="{FF2B5EF4-FFF2-40B4-BE49-F238E27FC236}">
                    <a16:creationId xmlns:a16="http://schemas.microsoft.com/office/drawing/2014/main" xmlns="" id="{66AF8C69-B99E-41CF-82FE-A5C6639D36DE}"/>
                  </a:ext>
                </a:extLst>
              </p:cNvPr>
              <p:cNvSpPr/>
              <p:nvPr/>
            </p:nvSpPr>
            <p:spPr bwMode="auto">
              <a:xfrm>
                <a:off x="4018486" y="2907456"/>
                <a:ext cx="573526" cy="291095"/>
              </a:xfrm>
              <a:custGeom>
                <a:avLst/>
                <a:gdLst>
                  <a:gd name="T0" fmla="*/ 133 w 159"/>
                  <a:gd name="T1" fmla="*/ 81 h 81"/>
                  <a:gd name="T2" fmla="*/ 110 w 159"/>
                  <a:gd name="T3" fmla="*/ 72 h 81"/>
                  <a:gd name="T4" fmla="*/ 41 w 159"/>
                  <a:gd name="T5" fmla="*/ 22 h 81"/>
                  <a:gd name="T6" fmla="*/ 20 w 159"/>
                  <a:gd name="T7" fmla="*/ 17 h 81"/>
                  <a:gd name="T8" fmla="*/ 12 w 159"/>
                  <a:gd name="T9" fmla="*/ 34 h 81"/>
                  <a:gd name="T10" fmla="*/ 6 w 159"/>
                  <a:gd name="T11" fmla="*/ 40 h 81"/>
                  <a:gd name="T12" fmla="*/ 0 w 159"/>
                  <a:gd name="T13" fmla="*/ 34 h 81"/>
                  <a:gd name="T14" fmla="*/ 14 w 159"/>
                  <a:gd name="T15" fmla="*/ 5 h 81"/>
                  <a:gd name="T16" fmla="*/ 49 w 159"/>
                  <a:gd name="T17" fmla="*/ 12 h 81"/>
                  <a:gd name="T18" fmla="*/ 117 w 159"/>
                  <a:gd name="T19" fmla="*/ 62 h 81"/>
                  <a:gd name="T20" fmla="*/ 139 w 159"/>
                  <a:gd name="T21" fmla="*/ 67 h 81"/>
                  <a:gd name="T22" fmla="*/ 146 w 159"/>
                  <a:gd name="T23" fmla="*/ 50 h 81"/>
                  <a:gd name="T24" fmla="*/ 146 w 159"/>
                  <a:gd name="T25" fmla="*/ 49 h 81"/>
                  <a:gd name="T26" fmla="*/ 153 w 159"/>
                  <a:gd name="T27" fmla="*/ 42 h 81"/>
                  <a:gd name="T28" fmla="*/ 159 w 159"/>
                  <a:gd name="T29" fmla="*/ 49 h 81"/>
                  <a:gd name="T30" fmla="*/ 159 w 159"/>
                  <a:gd name="T31" fmla="*/ 50 h 81"/>
                  <a:gd name="T32" fmla="*/ 145 w 159"/>
                  <a:gd name="T33" fmla="*/ 78 h 81"/>
                  <a:gd name="T34" fmla="*/ 133 w 159"/>
                  <a:gd name="T35" fmla="*/ 81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159" h="81">
                    <a:moveTo>
                      <a:pt x="133" y="81"/>
                    </a:moveTo>
                    <a:cubicBezTo>
                      <a:pt x="126" y="81"/>
                      <a:pt x="118" y="78"/>
                      <a:pt x="110" y="72"/>
                    </a:cubicBezTo>
                    <a:cubicBezTo>
                      <a:pt x="41" y="22"/>
                      <a:pt x="41" y="22"/>
                      <a:pt x="41" y="22"/>
                    </a:cubicBezTo>
                    <a:cubicBezTo>
                      <a:pt x="33" y="16"/>
                      <a:pt x="25" y="14"/>
                      <a:pt x="20" y="17"/>
                    </a:cubicBezTo>
                    <a:cubicBezTo>
                      <a:pt x="15" y="19"/>
                      <a:pt x="12" y="25"/>
                      <a:pt x="12" y="34"/>
                    </a:cubicBezTo>
                    <a:cubicBezTo>
                      <a:pt x="12" y="37"/>
                      <a:pt x="10" y="40"/>
                      <a:pt x="6" y="40"/>
                    </a:cubicBezTo>
                    <a:cubicBezTo>
                      <a:pt x="3" y="40"/>
                      <a:pt x="0" y="37"/>
                      <a:pt x="0" y="34"/>
                    </a:cubicBezTo>
                    <a:cubicBezTo>
                      <a:pt x="0" y="20"/>
                      <a:pt x="5" y="10"/>
                      <a:pt x="14" y="5"/>
                    </a:cubicBezTo>
                    <a:cubicBezTo>
                      <a:pt x="24" y="0"/>
                      <a:pt x="37" y="3"/>
                      <a:pt x="49" y="12"/>
                    </a:cubicBezTo>
                    <a:cubicBezTo>
                      <a:pt x="117" y="62"/>
                      <a:pt x="117" y="62"/>
                      <a:pt x="117" y="62"/>
                    </a:cubicBezTo>
                    <a:cubicBezTo>
                      <a:pt x="125" y="68"/>
                      <a:pt x="133" y="70"/>
                      <a:pt x="139" y="67"/>
                    </a:cubicBezTo>
                    <a:cubicBezTo>
                      <a:pt x="143" y="65"/>
                      <a:pt x="146" y="58"/>
                      <a:pt x="146" y="50"/>
                    </a:cubicBezTo>
                    <a:cubicBezTo>
                      <a:pt x="146" y="49"/>
                      <a:pt x="146" y="49"/>
                      <a:pt x="146" y="49"/>
                    </a:cubicBezTo>
                    <a:cubicBezTo>
                      <a:pt x="146" y="45"/>
                      <a:pt x="149" y="42"/>
                      <a:pt x="153" y="42"/>
                    </a:cubicBezTo>
                    <a:cubicBezTo>
                      <a:pt x="156" y="42"/>
                      <a:pt x="159" y="45"/>
                      <a:pt x="159" y="49"/>
                    </a:cubicBezTo>
                    <a:cubicBezTo>
                      <a:pt x="159" y="50"/>
                      <a:pt x="159" y="50"/>
                      <a:pt x="159" y="50"/>
                    </a:cubicBezTo>
                    <a:cubicBezTo>
                      <a:pt x="159" y="63"/>
                      <a:pt x="154" y="74"/>
                      <a:pt x="145" y="78"/>
                    </a:cubicBezTo>
                    <a:cubicBezTo>
                      <a:pt x="141" y="80"/>
                      <a:pt x="137" y="81"/>
                      <a:pt x="133" y="81"/>
                    </a:cubicBez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9" name="îŝlïḋé">
                <a:extLst>
                  <a:ext uri="{FF2B5EF4-FFF2-40B4-BE49-F238E27FC236}">
                    <a16:creationId xmlns:a16="http://schemas.microsoft.com/office/drawing/2014/main" xmlns="" id="{C2A71970-2452-4038-BDC8-916769550E45}"/>
                  </a:ext>
                </a:extLst>
              </p:cNvPr>
              <p:cNvSpPr/>
              <p:nvPr/>
            </p:nvSpPr>
            <p:spPr bwMode="auto">
              <a:xfrm>
                <a:off x="4158835" y="3576280"/>
                <a:ext cx="188865" cy="263371"/>
              </a:xfrm>
              <a:custGeom>
                <a:avLst/>
                <a:gdLst>
                  <a:gd name="T0" fmla="*/ 41 w 52"/>
                  <a:gd name="T1" fmla="*/ 7 h 73"/>
                  <a:gd name="T2" fmla="*/ 20 w 52"/>
                  <a:gd name="T3" fmla="*/ 10 h 73"/>
                  <a:gd name="T4" fmla="*/ 0 w 52"/>
                  <a:gd name="T5" fmla="*/ 58 h 73"/>
                  <a:gd name="T6" fmla="*/ 20 w 52"/>
                  <a:gd name="T7" fmla="*/ 68 h 73"/>
                  <a:gd name="T8" fmla="*/ 51 w 52"/>
                  <a:gd name="T9" fmla="*/ 27 h 73"/>
                  <a:gd name="T10" fmla="*/ 47 w 52"/>
                  <a:gd name="T11" fmla="*/ 11 h 73"/>
                  <a:gd name="T12" fmla="*/ 41 w 52"/>
                  <a:gd name="T13" fmla="*/ 7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2" h="73">
                    <a:moveTo>
                      <a:pt x="41" y="7"/>
                    </a:moveTo>
                    <a:cubicBezTo>
                      <a:pt x="41" y="7"/>
                      <a:pt x="28" y="0"/>
                      <a:pt x="20" y="10"/>
                    </a:cubicBezTo>
                    <a:cubicBezTo>
                      <a:pt x="12" y="20"/>
                      <a:pt x="1" y="42"/>
                      <a:pt x="0" y="58"/>
                    </a:cubicBezTo>
                    <a:cubicBezTo>
                      <a:pt x="0" y="73"/>
                      <a:pt x="13" y="72"/>
                      <a:pt x="20" y="68"/>
                    </a:cubicBezTo>
                    <a:cubicBezTo>
                      <a:pt x="28" y="65"/>
                      <a:pt x="49" y="33"/>
                      <a:pt x="51" y="27"/>
                    </a:cubicBezTo>
                    <a:cubicBezTo>
                      <a:pt x="52" y="21"/>
                      <a:pt x="49" y="12"/>
                      <a:pt x="47" y="11"/>
                    </a:cubicBezTo>
                    <a:cubicBezTo>
                      <a:pt x="45" y="9"/>
                      <a:pt x="41" y="7"/>
                      <a:pt x="41" y="7"/>
                    </a:cubicBezTo>
                    <a:close/>
                  </a:path>
                </a:pathLst>
              </a:custGeom>
              <a:solidFill>
                <a:srgbClr val="173D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0" name="iŝlîḍê">
                <a:extLst>
                  <a:ext uri="{FF2B5EF4-FFF2-40B4-BE49-F238E27FC236}">
                    <a16:creationId xmlns:a16="http://schemas.microsoft.com/office/drawing/2014/main" xmlns="" id="{378DE46C-2A9D-4C53-B9D8-86CC0ECA83CC}"/>
                  </a:ext>
                </a:extLst>
              </p:cNvPr>
              <p:cNvSpPr/>
              <p:nvPr/>
            </p:nvSpPr>
            <p:spPr bwMode="auto">
              <a:xfrm>
                <a:off x="4228143" y="3555487"/>
                <a:ext cx="90101" cy="114359"/>
              </a:xfrm>
              <a:custGeom>
                <a:avLst/>
                <a:gdLst>
                  <a:gd name="T0" fmla="*/ 25 w 25"/>
                  <a:gd name="T1" fmla="*/ 10 h 32"/>
                  <a:gd name="T2" fmla="*/ 25 w 25"/>
                  <a:gd name="T3" fmla="*/ 23 h 32"/>
                  <a:gd name="T4" fmla="*/ 21 w 25"/>
                  <a:gd name="T5" fmla="*/ 30 h 32"/>
                  <a:gd name="T6" fmla="*/ 12 w 25"/>
                  <a:gd name="T7" fmla="*/ 31 h 32"/>
                  <a:gd name="T8" fmla="*/ 0 w 25"/>
                  <a:gd name="T9" fmla="*/ 14 h 32"/>
                  <a:gd name="T10" fmla="*/ 25 w 25"/>
                  <a:gd name="T11" fmla="*/ 1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5" h="32">
                    <a:moveTo>
                      <a:pt x="25" y="10"/>
                    </a:moveTo>
                    <a:cubicBezTo>
                      <a:pt x="25" y="23"/>
                      <a:pt x="25" y="23"/>
                      <a:pt x="25" y="23"/>
                    </a:cubicBezTo>
                    <a:cubicBezTo>
                      <a:pt x="25" y="26"/>
                      <a:pt x="24" y="28"/>
                      <a:pt x="21" y="30"/>
                    </a:cubicBezTo>
                    <a:cubicBezTo>
                      <a:pt x="19" y="31"/>
                      <a:pt x="16" y="32"/>
                      <a:pt x="12" y="31"/>
                    </a:cubicBezTo>
                    <a:cubicBezTo>
                      <a:pt x="2" y="30"/>
                      <a:pt x="1" y="27"/>
                      <a:pt x="0" y="14"/>
                    </a:cubicBezTo>
                    <a:cubicBezTo>
                      <a:pt x="0" y="0"/>
                      <a:pt x="25" y="10"/>
                      <a:pt x="25" y="10"/>
                    </a:cubicBez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1" name="îŝḷíḋê">
                <a:extLst>
                  <a:ext uri="{FF2B5EF4-FFF2-40B4-BE49-F238E27FC236}">
                    <a16:creationId xmlns:a16="http://schemas.microsoft.com/office/drawing/2014/main" xmlns="" id="{CC8B520A-E2D9-4AF7-B861-0487E69ECCF3}"/>
                  </a:ext>
                </a:extLst>
              </p:cNvPr>
              <p:cNvSpPr/>
              <p:nvPr/>
            </p:nvSpPr>
            <p:spPr bwMode="auto">
              <a:xfrm>
                <a:off x="3990763" y="3486179"/>
                <a:ext cx="187132" cy="263371"/>
              </a:xfrm>
              <a:custGeom>
                <a:avLst/>
                <a:gdLst>
                  <a:gd name="T0" fmla="*/ 41 w 52"/>
                  <a:gd name="T1" fmla="*/ 6 h 73"/>
                  <a:gd name="T2" fmla="*/ 20 w 52"/>
                  <a:gd name="T3" fmla="*/ 9 h 73"/>
                  <a:gd name="T4" fmla="*/ 0 w 52"/>
                  <a:gd name="T5" fmla="*/ 57 h 73"/>
                  <a:gd name="T6" fmla="*/ 20 w 52"/>
                  <a:gd name="T7" fmla="*/ 68 h 73"/>
                  <a:gd name="T8" fmla="*/ 51 w 52"/>
                  <a:gd name="T9" fmla="*/ 26 h 73"/>
                  <a:gd name="T10" fmla="*/ 47 w 52"/>
                  <a:gd name="T11" fmla="*/ 10 h 73"/>
                  <a:gd name="T12" fmla="*/ 41 w 52"/>
                  <a:gd name="T13" fmla="*/ 6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2" h="73">
                    <a:moveTo>
                      <a:pt x="41" y="6"/>
                    </a:moveTo>
                    <a:cubicBezTo>
                      <a:pt x="41" y="6"/>
                      <a:pt x="28" y="0"/>
                      <a:pt x="20" y="9"/>
                    </a:cubicBezTo>
                    <a:cubicBezTo>
                      <a:pt x="12" y="19"/>
                      <a:pt x="1" y="42"/>
                      <a:pt x="0" y="57"/>
                    </a:cubicBezTo>
                    <a:cubicBezTo>
                      <a:pt x="0" y="73"/>
                      <a:pt x="13" y="71"/>
                      <a:pt x="20" y="68"/>
                    </a:cubicBezTo>
                    <a:cubicBezTo>
                      <a:pt x="28" y="64"/>
                      <a:pt x="49" y="33"/>
                      <a:pt x="51" y="26"/>
                    </a:cubicBezTo>
                    <a:cubicBezTo>
                      <a:pt x="52" y="20"/>
                      <a:pt x="49" y="12"/>
                      <a:pt x="47" y="10"/>
                    </a:cubicBezTo>
                    <a:cubicBezTo>
                      <a:pt x="45" y="9"/>
                      <a:pt x="41" y="6"/>
                      <a:pt x="41" y="6"/>
                    </a:cubicBezTo>
                    <a:close/>
                  </a:path>
                </a:pathLst>
              </a:custGeom>
              <a:solidFill>
                <a:srgbClr val="173D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2" name="îŝḻidê">
                <a:extLst>
                  <a:ext uri="{FF2B5EF4-FFF2-40B4-BE49-F238E27FC236}">
                    <a16:creationId xmlns:a16="http://schemas.microsoft.com/office/drawing/2014/main" xmlns="" id="{DD0599B0-5278-483D-AD3A-48DE6898E5EB}"/>
                  </a:ext>
                </a:extLst>
              </p:cNvPr>
              <p:cNvSpPr/>
              <p:nvPr/>
            </p:nvSpPr>
            <p:spPr bwMode="auto">
              <a:xfrm>
                <a:off x="4054872" y="3465387"/>
                <a:ext cx="93566" cy="110893"/>
              </a:xfrm>
              <a:custGeom>
                <a:avLst/>
                <a:gdLst>
                  <a:gd name="T0" fmla="*/ 26 w 26"/>
                  <a:gd name="T1" fmla="*/ 9 h 31"/>
                  <a:gd name="T2" fmla="*/ 26 w 26"/>
                  <a:gd name="T3" fmla="*/ 22 h 31"/>
                  <a:gd name="T4" fmla="*/ 22 w 26"/>
                  <a:gd name="T5" fmla="*/ 29 h 31"/>
                  <a:gd name="T6" fmla="*/ 12 w 26"/>
                  <a:gd name="T7" fmla="*/ 31 h 31"/>
                  <a:gd name="T8" fmla="*/ 1 w 26"/>
                  <a:gd name="T9" fmla="*/ 13 h 31"/>
                  <a:gd name="T10" fmla="*/ 26 w 26"/>
                  <a:gd name="T11" fmla="*/ 9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6" h="31">
                    <a:moveTo>
                      <a:pt x="26" y="9"/>
                    </a:moveTo>
                    <a:cubicBezTo>
                      <a:pt x="26" y="22"/>
                      <a:pt x="26" y="22"/>
                      <a:pt x="26" y="22"/>
                    </a:cubicBezTo>
                    <a:cubicBezTo>
                      <a:pt x="26" y="25"/>
                      <a:pt x="25" y="28"/>
                      <a:pt x="22" y="29"/>
                    </a:cubicBezTo>
                    <a:cubicBezTo>
                      <a:pt x="20" y="31"/>
                      <a:pt x="17" y="31"/>
                      <a:pt x="12" y="31"/>
                    </a:cubicBezTo>
                    <a:cubicBezTo>
                      <a:pt x="3" y="29"/>
                      <a:pt x="2" y="26"/>
                      <a:pt x="1" y="13"/>
                    </a:cubicBezTo>
                    <a:cubicBezTo>
                      <a:pt x="0" y="0"/>
                      <a:pt x="26" y="9"/>
                      <a:pt x="26" y="9"/>
                    </a:cubicBez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3" name="î$lîḑe">
                <a:extLst>
                  <a:ext uri="{FF2B5EF4-FFF2-40B4-BE49-F238E27FC236}">
                    <a16:creationId xmlns:a16="http://schemas.microsoft.com/office/drawing/2014/main" xmlns="" id="{FD93631E-1ACB-4272-8867-C65AA645491C}"/>
                  </a:ext>
                </a:extLst>
              </p:cNvPr>
              <p:cNvSpPr/>
              <p:nvPr/>
            </p:nvSpPr>
            <p:spPr bwMode="auto">
              <a:xfrm>
                <a:off x="3983832" y="2392843"/>
                <a:ext cx="590853" cy="1143586"/>
              </a:xfrm>
              <a:custGeom>
                <a:avLst/>
                <a:gdLst>
                  <a:gd name="T0" fmla="*/ 160 w 164"/>
                  <a:gd name="T1" fmla="*/ 62 h 318"/>
                  <a:gd name="T2" fmla="*/ 93 w 164"/>
                  <a:gd name="T3" fmla="*/ 71 h 318"/>
                  <a:gd name="T4" fmla="*/ 50 w 164"/>
                  <a:gd name="T5" fmla="*/ 114 h 318"/>
                  <a:gd name="T6" fmla="*/ 11 w 164"/>
                  <a:gd name="T7" fmla="*/ 157 h 318"/>
                  <a:gd name="T8" fmla="*/ 1 w 164"/>
                  <a:gd name="T9" fmla="*/ 188 h 318"/>
                  <a:gd name="T10" fmla="*/ 17 w 164"/>
                  <a:gd name="T11" fmla="*/ 308 h 318"/>
                  <a:gd name="T12" fmla="*/ 29 w 164"/>
                  <a:gd name="T13" fmla="*/ 318 h 318"/>
                  <a:gd name="T14" fmla="*/ 35 w 164"/>
                  <a:gd name="T15" fmla="*/ 317 h 318"/>
                  <a:gd name="T16" fmla="*/ 48 w 164"/>
                  <a:gd name="T17" fmla="*/ 302 h 318"/>
                  <a:gd name="T18" fmla="*/ 45 w 164"/>
                  <a:gd name="T19" fmla="*/ 190 h 318"/>
                  <a:gd name="T20" fmla="*/ 127 w 164"/>
                  <a:gd name="T21" fmla="*/ 140 h 318"/>
                  <a:gd name="T22" fmla="*/ 160 w 164"/>
                  <a:gd name="T23" fmla="*/ 62 h 3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64" h="318">
                    <a:moveTo>
                      <a:pt x="160" y="62"/>
                    </a:moveTo>
                    <a:cubicBezTo>
                      <a:pt x="156" y="0"/>
                      <a:pt x="93" y="71"/>
                      <a:pt x="93" y="71"/>
                    </a:cubicBezTo>
                    <a:cubicBezTo>
                      <a:pt x="50" y="114"/>
                      <a:pt x="50" y="114"/>
                      <a:pt x="50" y="114"/>
                    </a:cubicBezTo>
                    <a:cubicBezTo>
                      <a:pt x="11" y="157"/>
                      <a:pt x="11" y="157"/>
                      <a:pt x="11" y="157"/>
                    </a:cubicBezTo>
                    <a:cubicBezTo>
                      <a:pt x="3" y="165"/>
                      <a:pt x="0" y="176"/>
                      <a:pt x="1" y="188"/>
                    </a:cubicBezTo>
                    <a:cubicBezTo>
                      <a:pt x="17" y="308"/>
                      <a:pt x="17" y="308"/>
                      <a:pt x="17" y="308"/>
                    </a:cubicBezTo>
                    <a:cubicBezTo>
                      <a:pt x="18" y="314"/>
                      <a:pt x="23" y="318"/>
                      <a:pt x="29" y="318"/>
                    </a:cubicBezTo>
                    <a:cubicBezTo>
                      <a:pt x="31" y="318"/>
                      <a:pt x="32" y="318"/>
                      <a:pt x="35" y="317"/>
                    </a:cubicBezTo>
                    <a:cubicBezTo>
                      <a:pt x="49" y="315"/>
                      <a:pt x="48" y="302"/>
                      <a:pt x="48" y="302"/>
                    </a:cubicBezTo>
                    <a:cubicBezTo>
                      <a:pt x="45" y="190"/>
                      <a:pt x="45" y="190"/>
                      <a:pt x="45" y="190"/>
                    </a:cubicBezTo>
                    <a:cubicBezTo>
                      <a:pt x="127" y="140"/>
                      <a:pt x="127" y="140"/>
                      <a:pt x="127" y="140"/>
                    </a:cubicBezTo>
                    <a:cubicBezTo>
                      <a:pt x="127" y="140"/>
                      <a:pt x="164" y="124"/>
                      <a:pt x="160" y="62"/>
                    </a:cubicBezTo>
                    <a:close/>
                  </a:path>
                </a:pathLst>
              </a:custGeom>
              <a:solidFill>
                <a:srgbClr val="FDD76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4" name="íṧļïḓé">
                <a:extLst>
                  <a:ext uri="{FF2B5EF4-FFF2-40B4-BE49-F238E27FC236}">
                    <a16:creationId xmlns:a16="http://schemas.microsoft.com/office/drawing/2014/main" xmlns="" id="{96D21768-E7A1-47F1-B373-3666627EE137}"/>
                  </a:ext>
                </a:extLst>
              </p:cNvPr>
              <p:cNvSpPr/>
              <p:nvPr/>
            </p:nvSpPr>
            <p:spPr bwMode="auto">
              <a:xfrm>
                <a:off x="4151904" y="2479478"/>
                <a:ext cx="590853" cy="1143586"/>
              </a:xfrm>
              <a:custGeom>
                <a:avLst/>
                <a:gdLst>
                  <a:gd name="T0" fmla="*/ 160 w 164"/>
                  <a:gd name="T1" fmla="*/ 62 h 318"/>
                  <a:gd name="T2" fmla="*/ 93 w 164"/>
                  <a:gd name="T3" fmla="*/ 71 h 318"/>
                  <a:gd name="T4" fmla="*/ 50 w 164"/>
                  <a:gd name="T5" fmla="*/ 114 h 318"/>
                  <a:gd name="T6" fmla="*/ 11 w 164"/>
                  <a:gd name="T7" fmla="*/ 156 h 318"/>
                  <a:gd name="T8" fmla="*/ 1 w 164"/>
                  <a:gd name="T9" fmla="*/ 187 h 318"/>
                  <a:gd name="T10" fmla="*/ 17 w 164"/>
                  <a:gd name="T11" fmla="*/ 307 h 318"/>
                  <a:gd name="T12" fmla="*/ 29 w 164"/>
                  <a:gd name="T13" fmla="*/ 318 h 318"/>
                  <a:gd name="T14" fmla="*/ 35 w 164"/>
                  <a:gd name="T15" fmla="*/ 317 h 318"/>
                  <a:gd name="T16" fmla="*/ 48 w 164"/>
                  <a:gd name="T17" fmla="*/ 302 h 318"/>
                  <a:gd name="T18" fmla="*/ 45 w 164"/>
                  <a:gd name="T19" fmla="*/ 189 h 318"/>
                  <a:gd name="T20" fmla="*/ 127 w 164"/>
                  <a:gd name="T21" fmla="*/ 140 h 318"/>
                  <a:gd name="T22" fmla="*/ 160 w 164"/>
                  <a:gd name="T23" fmla="*/ 62 h 3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64" h="318">
                    <a:moveTo>
                      <a:pt x="160" y="62"/>
                    </a:moveTo>
                    <a:cubicBezTo>
                      <a:pt x="157" y="0"/>
                      <a:pt x="93" y="71"/>
                      <a:pt x="93" y="71"/>
                    </a:cubicBezTo>
                    <a:cubicBezTo>
                      <a:pt x="50" y="114"/>
                      <a:pt x="50" y="114"/>
                      <a:pt x="50" y="114"/>
                    </a:cubicBezTo>
                    <a:cubicBezTo>
                      <a:pt x="11" y="156"/>
                      <a:pt x="11" y="156"/>
                      <a:pt x="11" y="156"/>
                    </a:cubicBezTo>
                    <a:cubicBezTo>
                      <a:pt x="3" y="165"/>
                      <a:pt x="0" y="176"/>
                      <a:pt x="1" y="187"/>
                    </a:cubicBezTo>
                    <a:cubicBezTo>
                      <a:pt x="17" y="307"/>
                      <a:pt x="17" y="307"/>
                      <a:pt x="17" y="307"/>
                    </a:cubicBezTo>
                    <a:cubicBezTo>
                      <a:pt x="18" y="313"/>
                      <a:pt x="23" y="318"/>
                      <a:pt x="29" y="318"/>
                    </a:cubicBezTo>
                    <a:cubicBezTo>
                      <a:pt x="31" y="318"/>
                      <a:pt x="33" y="317"/>
                      <a:pt x="35" y="317"/>
                    </a:cubicBezTo>
                    <a:cubicBezTo>
                      <a:pt x="49" y="315"/>
                      <a:pt x="48" y="302"/>
                      <a:pt x="48" y="302"/>
                    </a:cubicBezTo>
                    <a:cubicBezTo>
                      <a:pt x="45" y="189"/>
                      <a:pt x="45" y="189"/>
                      <a:pt x="45" y="189"/>
                    </a:cubicBezTo>
                    <a:cubicBezTo>
                      <a:pt x="127" y="140"/>
                      <a:pt x="127" y="140"/>
                      <a:pt x="127" y="140"/>
                    </a:cubicBezTo>
                    <a:cubicBezTo>
                      <a:pt x="127" y="140"/>
                      <a:pt x="164" y="124"/>
                      <a:pt x="160" y="62"/>
                    </a:cubicBezTo>
                    <a:close/>
                  </a:path>
                </a:pathLst>
              </a:custGeom>
              <a:solidFill>
                <a:srgbClr val="FDD76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5" name="ïs1ïḓé">
                <a:extLst>
                  <a:ext uri="{FF2B5EF4-FFF2-40B4-BE49-F238E27FC236}">
                    <a16:creationId xmlns:a16="http://schemas.microsoft.com/office/drawing/2014/main" xmlns="" id="{5233B367-DC7E-44E5-A49C-8A18DE5C1BF0}"/>
                  </a:ext>
                </a:extLst>
              </p:cNvPr>
              <p:cNvSpPr/>
              <p:nvPr/>
            </p:nvSpPr>
            <p:spPr bwMode="auto">
              <a:xfrm>
                <a:off x="4188291" y="1942339"/>
                <a:ext cx="580457" cy="954721"/>
              </a:xfrm>
              <a:custGeom>
                <a:avLst/>
                <a:gdLst>
                  <a:gd name="T0" fmla="*/ 113 w 161"/>
                  <a:gd name="T1" fmla="*/ 12 h 265"/>
                  <a:gd name="T2" fmla="*/ 160 w 161"/>
                  <a:gd name="T3" fmla="*/ 60 h 265"/>
                  <a:gd name="T4" fmla="*/ 154 w 161"/>
                  <a:gd name="T5" fmla="*/ 234 h 265"/>
                  <a:gd name="T6" fmla="*/ 23 w 161"/>
                  <a:gd name="T7" fmla="*/ 188 h 265"/>
                  <a:gd name="T8" fmla="*/ 53 w 161"/>
                  <a:gd name="T9" fmla="*/ 11 h 265"/>
                  <a:gd name="T10" fmla="*/ 113 w 161"/>
                  <a:gd name="T11" fmla="*/ 12 h 2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61" h="265">
                    <a:moveTo>
                      <a:pt x="113" y="12"/>
                    </a:moveTo>
                    <a:cubicBezTo>
                      <a:pt x="161" y="32"/>
                      <a:pt x="160" y="60"/>
                      <a:pt x="160" y="60"/>
                    </a:cubicBezTo>
                    <a:cubicBezTo>
                      <a:pt x="160" y="60"/>
                      <a:pt x="151" y="164"/>
                      <a:pt x="154" y="234"/>
                    </a:cubicBezTo>
                    <a:cubicBezTo>
                      <a:pt x="155" y="263"/>
                      <a:pt x="0" y="265"/>
                      <a:pt x="23" y="188"/>
                    </a:cubicBezTo>
                    <a:cubicBezTo>
                      <a:pt x="50" y="96"/>
                      <a:pt x="40" y="22"/>
                      <a:pt x="53" y="11"/>
                    </a:cubicBezTo>
                    <a:cubicBezTo>
                      <a:pt x="65" y="0"/>
                      <a:pt x="101" y="7"/>
                      <a:pt x="113" y="12"/>
                    </a:cubicBez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6" name="íṣļide">
                <a:extLst>
                  <a:ext uri="{FF2B5EF4-FFF2-40B4-BE49-F238E27FC236}">
                    <a16:creationId xmlns:a16="http://schemas.microsoft.com/office/drawing/2014/main" xmlns="" id="{16618871-8750-4B4F-8787-F552962FB509}"/>
                  </a:ext>
                </a:extLst>
              </p:cNvPr>
              <p:cNvSpPr/>
              <p:nvPr/>
            </p:nvSpPr>
            <p:spPr bwMode="auto">
              <a:xfrm>
                <a:off x="4468990" y="1978725"/>
                <a:ext cx="192331" cy="150746"/>
              </a:xfrm>
              <a:custGeom>
                <a:avLst/>
                <a:gdLst>
                  <a:gd name="T0" fmla="*/ 50 w 53"/>
                  <a:gd name="T1" fmla="*/ 27 h 42"/>
                  <a:gd name="T2" fmla="*/ 22 w 53"/>
                  <a:gd name="T3" fmla="*/ 39 h 42"/>
                  <a:gd name="T4" fmla="*/ 2 w 53"/>
                  <a:gd name="T5" fmla="*/ 15 h 42"/>
                  <a:gd name="T6" fmla="*/ 31 w 53"/>
                  <a:gd name="T7" fmla="*/ 3 h 42"/>
                  <a:gd name="T8" fmla="*/ 50 w 53"/>
                  <a:gd name="T9" fmla="*/ 27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3" h="42">
                    <a:moveTo>
                      <a:pt x="50" y="27"/>
                    </a:moveTo>
                    <a:cubicBezTo>
                      <a:pt x="48" y="37"/>
                      <a:pt x="35" y="42"/>
                      <a:pt x="22" y="39"/>
                    </a:cubicBezTo>
                    <a:cubicBezTo>
                      <a:pt x="9" y="35"/>
                      <a:pt x="0" y="25"/>
                      <a:pt x="2" y="15"/>
                    </a:cubicBezTo>
                    <a:cubicBezTo>
                      <a:pt x="5" y="5"/>
                      <a:pt x="18" y="0"/>
                      <a:pt x="31" y="3"/>
                    </a:cubicBezTo>
                    <a:cubicBezTo>
                      <a:pt x="44" y="7"/>
                      <a:pt x="53" y="18"/>
                      <a:pt x="50" y="27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7" name="îṣ1ïḋê">
                <a:extLst>
                  <a:ext uri="{FF2B5EF4-FFF2-40B4-BE49-F238E27FC236}">
                    <a16:creationId xmlns:a16="http://schemas.microsoft.com/office/drawing/2014/main" xmlns="" id="{99872347-2DB7-44AB-A389-298FFD5D9A0B}"/>
                  </a:ext>
                </a:extLst>
              </p:cNvPr>
              <p:cNvSpPr/>
              <p:nvPr/>
            </p:nvSpPr>
            <p:spPr bwMode="auto">
              <a:xfrm>
                <a:off x="4458593" y="1971795"/>
                <a:ext cx="209658" cy="157677"/>
              </a:xfrm>
              <a:custGeom>
                <a:avLst/>
                <a:gdLst>
                  <a:gd name="T0" fmla="*/ 33 w 58"/>
                  <a:gd name="T1" fmla="*/ 44 h 44"/>
                  <a:gd name="T2" fmla="*/ 24 w 58"/>
                  <a:gd name="T3" fmla="*/ 43 h 44"/>
                  <a:gd name="T4" fmla="*/ 3 w 58"/>
                  <a:gd name="T5" fmla="*/ 16 h 44"/>
                  <a:gd name="T6" fmla="*/ 35 w 58"/>
                  <a:gd name="T7" fmla="*/ 3 h 44"/>
                  <a:gd name="T8" fmla="*/ 56 w 58"/>
                  <a:gd name="T9" fmla="*/ 30 h 44"/>
                  <a:gd name="T10" fmla="*/ 44 w 58"/>
                  <a:gd name="T11" fmla="*/ 42 h 44"/>
                  <a:gd name="T12" fmla="*/ 33 w 58"/>
                  <a:gd name="T13" fmla="*/ 44 h 44"/>
                  <a:gd name="T14" fmla="*/ 26 w 58"/>
                  <a:gd name="T15" fmla="*/ 7 h 44"/>
                  <a:gd name="T16" fmla="*/ 8 w 58"/>
                  <a:gd name="T17" fmla="*/ 18 h 44"/>
                  <a:gd name="T18" fmla="*/ 25 w 58"/>
                  <a:gd name="T19" fmla="*/ 39 h 44"/>
                  <a:gd name="T20" fmla="*/ 42 w 58"/>
                  <a:gd name="T21" fmla="*/ 38 h 44"/>
                  <a:gd name="T22" fmla="*/ 51 w 58"/>
                  <a:gd name="T23" fmla="*/ 29 h 44"/>
                  <a:gd name="T24" fmla="*/ 33 w 58"/>
                  <a:gd name="T25" fmla="*/ 8 h 44"/>
                  <a:gd name="T26" fmla="*/ 26 w 58"/>
                  <a:gd name="T27" fmla="*/ 7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58" h="44">
                    <a:moveTo>
                      <a:pt x="33" y="44"/>
                    </a:moveTo>
                    <a:cubicBezTo>
                      <a:pt x="30" y="44"/>
                      <a:pt x="27" y="44"/>
                      <a:pt x="24" y="43"/>
                    </a:cubicBezTo>
                    <a:cubicBezTo>
                      <a:pt x="10" y="39"/>
                      <a:pt x="0" y="27"/>
                      <a:pt x="3" y="16"/>
                    </a:cubicBezTo>
                    <a:cubicBezTo>
                      <a:pt x="6" y="5"/>
                      <a:pt x="20" y="0"/>
                      <a:pt x="35" y="3"/>
                    </a:cubicBezTo>
                    <a:cubicBezTo>
                      <a:pt x="49" y="7"/>
                      <a:pt x="58" y="19"/>
                      <a:pt x="56" y="30"/>
                    </a:cubicBezTo>
                    <a:cubicBezTo>
                      <a:pt x="54" y="35"/>
                      <a:pt x="50" y="40"/>
                      <a:pt x="44" y="42"/>
                    </a:cubicBezTo>
                    <a:cubicBezTo>
                      <a:pt x="41" y="43"/>
                      <a:pt x="37" y="44"/>
                      <a:pt x="33" y="44"/>
                    </a:cubicBezTo>
                    <a:close/>
                    <a:moveTo>
                      <a:pt x="26" y="7"/>
                    </a:moveTo>
                    <a:cubicBezTo>
                      <a:pt x="17" y="7"/>
                      <a:pt x="9" y="11"/>
                      <a:pt x="8" y="18"/>
                    </a:cubicBezTo>
                    <a:cubicBezTo>
                      <a:pt x="5" y="26"/>
                      <a:pt x="13" y="35"/>
                      <a:pt x="25" y="39"/>
                    </a:cubicBezTo>
                    <a:cubicBezTo>
                      <a:pt x="31" y="40"/>
                      <a:pt x="37" y="40"/>
                      <a:pt x="42" y="38"/>
                    </a:cubicBezTo>
                    <a:cubicBezTo>
                      <a:pt x="47" y="36"/>
                      <a:pt x="50" y="33"/>
                      <a:pt x="51" y="29"/>
                    </a:cubicBezTo>
                    <a:cubicBezTo>
                      <a:pt x="53" y="20"/>
                      <a:pt x="45" y="11"/>
                      <a:pt x="33" y="8"/>
                    </a:cubicBezTo>
                    <a:cubicBezTo>
                      <a:pt x="31" y="7"/>
                      <a:pt x="28" y="7"/>
                      <a:pt x="26" y="7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8" name="iṣļíde">
                <a:extLst>
                  <a:ext uri="{FF2B5EF4-FFF2-40B4-BE49-F238E27FC236}">
                    <a16:creationId xmlns:a16="http://schemas.microsoft.com/office/drawing/2014/main" xmlns="" id="{26F5DC41-E656-454B-9CB2-A93F2A9B2F1D}"/>
                  </a:ext>
                </a:extLst>
              </p:cNvPr>
              <p:cNvSpPr/>
              <p:nvPr/>
            </p:nvSpPr>
            <p:spPr bwMode="auto">
              <a:xfrm>
                <a:off x="4522703" y="1909417"/>
                <a:ext cx="95299" cy="162874"/>
              </a:xfrm>
              <a:custGeom>
                <a:avLst/>
                <a:gdLst>
                  <a:gd name="T0" fmla="*/ 1 w 26"/>
                  <a:gd name="T1" fmla="*/ 19 h 45"/>
                  <a:gd name="T2" fmla="*/ 0 w 26"/>
                  <a:gd name="T3" fmla="*/ 36 h 45"/>
                  <a:gd name="T4" fmla="*/ 21 w 26"/>
                  <a:gd name="T5" fmla="*/ 41 h 45"/>
                  <a:gd name="T6" fmla="*/ 25 w 26"/>
                  <a:gd name="T7" fmla="*/ 16 h 45"/>
                  <a:gd name="T8" fmla="*/ 1 w 26"/>
                  <a:gd name="T9" fmla="*/ 19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6" h="45">
                    <a:moveTo>
                      <a:pt x="1" y="19"/>
                    </a:moveTo>
                    <a:cubicBezTo>
                      <a:pt x="1" y="19"/>
                      <a:pt x="1" y="21"/>
                      <a:pt x="0" y="36"/>
                    </a:cubicBezTo>
                    <a:cubicBezTo>
                      <a:pt x="0" y="41"/>
                      <a:pt x="17" y="45"/>
                      <a:pt x="21" y="41"/>
                    </a:cubicBezTo>
                    <a:cubicBezTo>
                      <a:pt x="25" y="37"/>
                      <a:pt x="24" y="32"/>
                      <a:pt x="25" y="16"/>
                    </a:cubicBezTo>
                    <a:cubicBezTo>
                      <a:pt x="26" y="0"/>
                      <a:pt x="1" y="19"/>
                      <a:pt x="1" y="19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9" name="íṩ1íḋé">
                <a:extLst>
                  <a:ext uri="{FF2B5EF4-FFF2-40B4-BE49-F238E27FC236}">
                    <a16:creationId xmlns:a16="http://schemas.microsoft.com/office/drawing/2014/main" xmlns="" id="{073E8F91-AA65-4BE6-B53A-7DBD0C7B5C6D}"/>
                  </a:ext>
                </a:extLst>
              </p:cNvPr>
              <p:cNvSpPr/>
              <p:nvPr/>
            </p:nvSpPr>
            <p:spPr bwMode="auto">
              <a:xfrm>
                <a:off x="4522703" y="1968329"/>
                <a:ext cx="90101" cy="74507"/>
              </a:xfrm>
              <a:custGeom>
                <a:avLst/>
                <a:gdLst>
                  <a:gd name="T0" fmla="*/ 25 w 25"/>
                  <a:gd name="T1" fmla="*/ 0 h 21"/>
                  <a:gd name="T2" fmla="*/ 0 w 25"/>
                  <a:gd name="T3" fmla="*/ 21 h 21"/>
                  <a:gd name="T4" fmla="*/ 1 w 25"/>
                  <a:gd name="T5" fmla="*/ 7 h 21"/>
                  <a:gd name="T6" fmla="*/ 25 w 25"/>
                  <a:gd name="T7" fmla="*/ 0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" h="21">
                    <a:moveTo>
                      <a:pt x="25" y="0"/>
                    </a:moveTo>
                    <a:cubicBezTo>
                      <a:pt x="25" y="0"/>
                      <a:pt x="21" y="15"/>
                      <a:pt x="0" y="21"/>
                    </a:cubicBezTo>
                    <a:cubicBezTo>
                      <a:pt x="1" y="7"/>
                      <a:pt x="1" y="7"/>
                      <a:pt x="1" y="7"/>
                    </a:cubicBezTo>
                    <a:lnTo>
                      <a:pt x="25" y="0"/>
                    </a:lnTo>
                    <a:close/>
                  </a:path>
                </a:pathLst>
              </a:custGeom>
              <a:solidFill>
                <a:srgbClr val="EA9C9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0" name="iṥḻiḍe">
                <a:extLst>
                  <a:ext uri="{FF2B5EF4-FFF2-40B4-BE49-F238E27FC236}">
                    <a16:creationId xmlns:a16="http://schemas.microsoft.com/office/drawing/2014/main" xmlns="" id="{153F437E-CB86-440F-A5C6-76F1985E6652}"/>
                  </a:ext>
                </a:extLst>
              </p:cNvPr>
              <p:cNvSpPr/>
              <p:nvPr/>
            </p:nvSpPr>
            <p:spPr bwMode="auto">
              <a:xfrm>
                <a:off x="4382354" y="1715354"/>
                <a:ext cx="296293" cy="296293"/>
              </a:xfrm>
              <a:custGeom>
                <a:avLst/>
                <a:gdLst>
                  <a:gd name="T0" fmla="*/ 77 w 82"/>
                  <a:gd name="T1" fmla="*/ 32 h 82"/>
                  <a:gd name="T2" fmla="*/ 50 w 82"/>
                  <a:gd name="T3" fmla="*/ 77 h 82"/>
                  <a:gd name="T4" fmla="*/ 5 w 82"/>
                  <a:gd name="T5" fmla="*/ 50 h 82"/>
                  <a:gd name="T6" fmla="*/ 32 w 82"/>
                  <a:gd name="T7" fmla="*/ 5 h 82"/>
                  <a:gd name="T8" fmla="*/ 77 w 82"/>
                  <a:gd name="T9" fmla="*/ 32 h 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2" h="82">
                    <a:moveTo>
                      <a:pt x="77" y="32"/>
                    </a:moveTo>
                    <a:cubicBezTo>
                      <a:pt x="82" y="51"/>
                      <a:pt x="70" y="72"/>
                      <a:pt x="50" y="77"/>
                    </a:cubicBezTo>
                    <a:cubicBezTo>
                      <a:pt x="30" y="82"/>
                      <a:pt x="10" y="70"/>
                      <a:pt x="5" y="50"/>
                    </a:cubicBezTo>
                    <a:cubicBezTo>
                      <a:pt x="0" y="30"/>
                      <a:pt x="12" y="10"/>
                      <a:pt x="32" y="5"/>
                    </a:cubicBezTo>
                    <a:cubicBezTo>
                      <a:pt x="51" y="0"/>
                      <a:pt x="71" y="12"/>
                      <a:pt x="77" y="32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1" name="ïŝ1íḓè">
                <a:extLst>
                  <a:ext uri="{FF2B5EF4-FFF2-40B4-BE49-F238E27FC236}">
                    <a16:creationId xmlns:a16="http://schemas.microsoft.com/office/drawing/2014/main" xmlns="" id="{53AE7A83-CEB3-4896-86B0-4ECBF82790EA}"/>
                  </a:ext>
                </a:extLst>
              </p:cNvPr>
              <p:cNvSpPr/>
              <p:nvPr/>
            </p:nvSpPr>
            <p:spPr bwMode="auto">
              <a:xfrm>
                <a:off x="4385820" y="1834911"/>
                <a:ext cx="173271" cy="64111"/>
              </a:xfrm>
              <a:custGeom>
                <a:avLst/>
                <a:gdLst>
                  <a:gd name="T0" fmla="*/ 48 w 48"/>
                  <a:gd name="T1" fmla="*/ 9 h 18"/>
                  <a:gd name="T2" fmla="*/ 14 w 48"/>
                  <a:gd name="T3" fmla="*/ 18 h 18"/>
                  <a:gd name="T4" fmla="*/ 3 w 48"/>
                  <a:gd name="T5" fmla="*/ 6 h 18"/>
                  <a:gd name="T6" fmla="*/ 45 w 48"/>
                  <a:gd name="T7" fmla="*/ 0 h 18"/>
                  <a:gd name="T8" fmla="*/ 48 w 48"/>
                  <a:gd name="T9" fmla="*/ 9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8" h="18">
                    <a:moveTo>
                      <a:pt x="48" y="9"/>
                    </a:moveTo>
                    <a:cubicBezTo>
                      <a:pt x="48" y="9"/>
                      <a:pt x="28" y="18"/>
                      <a:pt x="14" y="18"/>
                    </a:cubicBezTo>
                    <a:cubicBezTo>
                      <a:pt x="0" y="18"/>
                      <a:pt x="3" y="6"/>
                      <a:pt x="3" y="6"/>
                    </a:cubicBezTo>
                    <a:cubicBezTo>
                      <a:pt x="45" y="0"/>
                      <a:pt x="45" y="0"/>
                      <a:pt x="45" y="0"/>
                    </a:cubicBezTo>
                    <a:lnTo>
                      <a:pt x="48" y="9"/>
                    </a:lnTo>
                    <a:close/>
                  </a:path>
                </a:pathLst>
              </a:custGeom>
              <a:solidFill>
                <a:srgbClr val="EA9C9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2" name="íŝlíďe">
                <a:extLst>
                  <a:ext uri="{FF2B5EF4-FFF2-40B4-BE49-F238E27FC236}">
                    <a16:creationId xmlns:a16="http://schemas.microsoft.com/office/drawing/2014/main" xmlns="" id="{A751481E-E30A-4713-BEC6-366AA217B739}"/>
                  </a:ext>
                </a:extLst>
              </p:cNvPr>
              <p:cNvSpPr/>
              <p:nvPr/>
            </p:nvSpPr>
            <p:spPr bwMode="auto">
              <a:xfrm>
                <a:off x="4314778" y="1618323"/>
                <a:ext cx="414117" cy="327482"/>
              </a:xfrm>
              <a:custGeom>
                <a:avLst/>
                <a:gdLst>
                  <a:gd name="T0" fmla="*/ 30 w 115"/>
                  <a:gd name="T1" fmla="*/ 72 h 91"/>
                  <a:gd name="T2" fmla="*/ 63 w 115"/>
                  <a:gd name="T3" fmla="*/ 67 h 91"/>
                  <a:gd name="T4" fmla="*/ 72 w 115"/>
                  <a:gd name="T5" fmla="*/ 73 h 91"/>
                  <a:gd name="T6" fmla="*/ 75 w 115"/>
                  <a:gd name="T7" fmla="*/ 75 h 91"/>
                  <a:gd name="T8" fmla="*/ 88 w 115"/>
                  <a:gd name="T9" fmla="*/ 64 h 91"/>
                  <a:gd name="T10" fmla="*/ 92 w 115"/>
                  <a:gd name="T11" fmla="*/ 74 h 91"/>
                  <a:gd name="T12" fmla="*/ 91 w 115"/>
                  <a:gd name="T13" fmla="*/ 90 h 91"/>
                  <a:gd name="T14" fmla="*/ 96 w 115"/>
                  <a:gd name="T15" fmla="*/ 38 h 91"/>
                  <a:gd name="T16" fmla="*/ 22 w 115"/>
                  <a:gd name="T17" fmla="*/ 28 h 91"/>
                  <a:gd name="T18" fmla="*/ 7 w 115"/>
                  <a:gd name="T19" fmla="*/ 29 h 91"/>
                  <a:gd name="T20" fmla="*/ 30 w 115"/>
                  <a:gd name="T21" fmla="*/ 72 h 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15" h="91">
                    <a:moveTo>
                      <a:pt x="30" y="72"/>
                    </a:moveTo>
                    <a:cubicBezTo>
                      <a:pt x="30" y="72"/>
                      <a:pt x="47" y="64"/>
                      <a:pt x="63" y="67"/>
                    </a:cubicBezTo>
                    <a:cubicBezTo>
                      <a:pt x="67" y="68"/>
                      <a:pt x="70" y="70"/>
                      <a:pt x="72" y="73"/>
                    </a:cubicBezTo>
                    <a:cubicBezTo>
                      <a:pt x="73" y="74"/>
                      <a:pt x="74" y="75"/>
                      <a:pt x="75" y="75"/>
                    </a:cubicBezTo>
                    <a:cubicBezTo>
                      <a:pt x="78" y="75"/>
                      <a:pt x="82" y="64"/>
                      <a:pt x="88" y="64"/>
                    </a:cubicBezTo>
                    <a:cubicBezTo>
                      <a:pt x="93" y="63"/>
                      <a:pt x="97" y="67"/>
                      <a:pt x="92" y="74"/>
                    </a:cubicBezTo>
                    <a:cubicBezTo>
                      <a:pt x="88" y="81"/>
                      <a:pt x="89" y="89"/>
                      <a:pt x="91" y="90"/>
                    </a:cubicBezTo>
                    <a:cubicBezTo>
                      <a:pt x="93" y="91"/>
                      <a:pt x="115" y="75"/>
                      <a:pt x="96" y="38"/>
                    </a:cubicBezTo>
                    <a:cubicBezTo>
                      <a:pt x="77" y="0"/>
                      <a:pt x="29" y="20"/>
                      <a:pt x="22" y="28"/>
                    </a:cubicBezTo>
                    <a:cubicBezTo>
                      <a:pt x="22" y="28"/>
                      <a:pt x="14" y="35"/>
                      <a:pt x="7" y="29"/>
                    </a:cubicBezTo>
                    <a:cubicBezTo>
                      <a:pt x="7" y="29"/>
                      <a:pt x="0" y="82"/>
                      <a:pt x="30" y="72"/>
                    </a:cubicBezTo>
                    <a:close/>
                  </a:path>
                </a:pathLst>
              </a:custGeom>
              <a:solidFill>
                <a:srgbClr val="FF2C9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3" name="iṡľïḓe">
                <a:extLst>
                  <a:ext uri="{FF2B5EF4-FFF2-40B4-BE49-F238E27FC236}">
                    <a16:creationId xmlns:a16="http://schemas.microsoft.com/office/drawing/2014/main" xmlns="" id="{D3A902CF-95DE-459D-8FFE-0F31A4B10279}"/>
                  </a:ext>
                </a:extLst>
              </p:cNvPr>
              <p:cNvSpPr/>
              <p:nvPr/>
            </p:nvSpPr>
            <p:spPr bwMode="auto">
              <a:xfrm>
                <a:off x="4448197" y="2373782"/>
                <a:ext cx="337878" cy="417583"/>
              </a:xfrm>
              <a:custGeom>
                <a:avLst/>
                <a:gdLst>
                  <a:gd name="T0" fmla="*/ 61 w 94"/>
                  <a:gd name="T1" fmla="*/ 16 h 116"/>
                  <a:gd name="T2" fmla="*/ 61 w 94"/>
                  <a:gd name="T3" fmla="*/ 44 h 116"/>
                  <a:gd name="T4" fmla="*/ 57 w 94"/>
                  <a:gd name="T5" fmla="*/ 53 h 116"/>
                  <a:gd name="T6" fmla="*/ 0 w 94"/>
                  <a:gd name="T7" fmla="*/ 105 h 116"/>
                  <a:gd name="T8" fmla="*/ 6 w 94"/>
                  <a:gd name="T9" fmla="*/ 116 h 116"/>
                  <a:gd name="T10" fmla="*/ 82 w 94"/>
                  <a:gd name="T11" fmla="*/ 60 h 116"/>
                  <a:gd name="T12" fmla="*/ 89 w 94"/>
                  <a:gd name="T13" fmla="*/ 49 h 116"/>
                  <a:gd name="T14" fmla="*/ 94 w 94"/>
                  <a:gd name="T15" fmla="*/ 0 h 116"/>
                  <a:gd name="T16" fmla="*/ 61 w 94"/>
                  <a:gd name="T17" fmla="*/ 16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94" h="116">
                    <a:moveTo>
                      <a:pt x="61" y="16"/>
                    </a:moveTo>
                    <a:cubicBezTo>
                      <a:pt x="61" y="44"/>
                      <a:pt x="61" y="44"/>
                      <a:pt x="61" y="44"/>
                    </a:cubicBezTo>
                    <a:cubicBezTo>
                      <a:pt x="61" y="48"/>
                      <a:pt x="60" y="51"/>
                      <a:pt x="57" y="53"/>
                    </a:cubicBezTo>
                    <a:cubicBezTo>
                      <a:pt x="0" y="105"/>
                      <a:pt x="0" y="105"/>
                      <a:pt x="0" y="105"/>
                    </a:cubicBezTo>
                    <a:cubicBezTo>
                      <a:pt x="6" y="116"/>
                      <a:pt x="6" y="116"/>
                      <a:pt x="6" y="116"/>
                    </a:cubicBezTo>
                    <a:cubicBezTo>
                      <a:pt x="82" y="60"/>
                      <a:pt x="82" y="60"/>
                      <a:pt x="82" y="60"/>
                    </a:cubicBezTo>
                    <a:cubicBezTo>
                      <a:pt x="86" y="58"/>
                      <a:pt x="88" y="54"/>
                      <a:pt x="89" y="49"/>
                    </a:cubicBezTo>
                    <a:cubicBezTo>
                      <a:pt x="94" y="0"/>
                      <a:pt x="94" y="0"/>
                      <a:pt x="94" y="0"/>
                    </a:cubicBezTo>
                    <a:lnTo>
                      <a:pt x="61" y="16"/>
                    </a:ln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4" name="iṡ1ïḍè">
                <a:extLst>
                  <a:ext uri="{FF2B5EF4-FFF2-40B4-BE49-F238E27FC236}">
                    <a16:creationId xmlns:a16="http://schemas.microsoft.com/office/drawing/2014/main" xmlns="" id="{E14CBA2B-3E0B-41F9-843B-1A5860A83DFB}"/>
                  </a:ext>
                </a:extLst>
              </p:cNvPr>
              <p:cNvSpPr/>
              <p:nvPr/>
            </p:nvSpPr>
            <p:spPr bwMode="auto">
              <a:xfrm>
                <a:off x="4605873" y="2108679"/>
                <a:ext cx="230450" cy="381195"/>
              </a:xfrm>
              <a:custGeom>
                <a:avLst/>
                <a:gdLst>
                  <a:gd name="T0" fmla="*/ 40 w 64"/>
                  <a:gd name="T1" fmla="*/ 0 h 106"/>
                  <a:gd name="T2" fmla="*/ 64 w 64"/>
                  <a:gd name="T3" fmla="*/ 96 h 106"/>
                  <a:gd name="T4" fmla="*/ 17 w 64"/>
                  <a:gd name="T5" fmla="*/ 100 h 106"/>
                  <a:gd name="T6" fmla="*/ 40 w 64"/>
                  <a:gd name="T7" fmla="*/ 0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4" h="106">
                    <a:moveTo>
                      <a:pt x="40" y="0"/>
                    </a:moveTo>
                    <a:cubicBezTo>
                      <a:pt x="40" y="0"/>
                      <a:pt x="57" y="27"/>
                      <a:pt x="64" y="96"/>
                    </a:cubicBezTo>
                    <a:cubicBezTo>
                      <a:pt x="64" y="96"/>
                      <a:pt x="34" y="106"/>
                      <a:pt x="17" y="100"/>
                    </a:cubicBezTo>
                    <a:cubicBezTo>
                      <a:pt x="0" y="95"/>
                      <a:pt x="40" y="0"/>
                      <a:pt x="40" y="0"/>
                    </a:cubicBez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5" name="îsľïďè">
                <a:extLst>
                  <a:ext uri="{FF2B5EF4-FFF2-40B4-BE49-F238E27FC236}">
                    <a16:creationId xmlns:a16="http://schemas.microsoft.com/office/drawing/2014/main" xmlns="" id="{6B3FEC55-1535-4648-9E77-1B04A9F4CAE3}"/>
                  </a:ext>
                </a:extLst>
              </p:cNvPr>
              <p:cNvSpPr/>
              <p:nvPr/>
            </p:nvSpPr>
            <p:spPr bwMode="auto">
              <a:xfrm>
                <a:off x="4628398" y="2229968"/>
                <a:ext cx="27723" cy="230450"/>
              </a:xfrm>
              <a:custGeom>
                <a:avLst/>
                <a:gdLst>
                  <a:gd name="T0" fmla="*/ 8 w 8"/>
                  <a:gd name="T1" fmla="*/ 0 h 64"/>
                  <a:gd name="T2" fmla="*/ 1 w 8"/>
                  <a:gd name="T3" fmla="*/ 54 h 64"/>
                  <a:gd name="T4" fmla="*/ 8 w 8"/>
                  <a:gd name="T5" fmla="*/ 64 h 64"/>
                  <a:gd name="T6" fmla="*/ 8 w 8"/>
                  <a:gd name="T7" fmla="*/ 64 h 64"/>
                  <a:gd name="T8" fmla="*/ 8 w 8"/>
                  <a:gd name="T9" fmla="*/ 0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" h="64">
                    <a:moveTo>
                      <a:pt x="8" y="0"/>
                    </a:moveTo>
                    <a:cubicBezTo>
                      <a:pt x="8" y="0"/>
                      <a:pt x="1" y="36"/>
                      <a:pt x="1" y="54"/>
                    </a:cubicBezTo>
                    <a:cubicBezTo>
                      <a:pt x="0" y="58"/>
                      <a:pt x="3" y="63"/>
                      <a:pt x="8" y="64"/>
                    </a:cubicBezTo>
                    <a:cubicBezTo>
                      <a:pt x="8" y="64"/>
                      <a:pt x="8" y="64"/>
                      <a:pt x="8" y="64"/>
                    </a:cubicBezTo>
                    <a:lnTo>
                      <a:pt x="8" y="0"/>
                    </a:lnTo>
                    <a:close/>
                  </a:path>
                </a:pathLst>
              </a:custGeom>
              <a:solidFill>
                <a:srgbClr val="6614C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6" name="iŝ1ïďé">
                <a:extLst>
                  <a:ext uri="{FF2B5EF4-FFF2-40B4-BE49-F238E27FC236}">
                    <a16:creationId xmlns:a16="http://schemas.microsoft.com/office/drawing/2014/main" xmlns="" id="{FE042135-6E9C-4B4C-B5A0-A8DE8E2B3036}"/>
                  </a:ext>
                </a:extLst>
              </p:cNvPr>
              <p:cNvSpPr/>
              <p:nvPr/>
            </p:nvSpPr>
            <p:spPr bwMode="auto">
              <a:xfrm>
                <a:off x="3983832" y="2701264"/>
                <a:ext cx="618576" cy="363868"/>
              </a:xfrm>
              <a:custGeom>
                <a:avLst/>
                <a:gdLst>
                  <a:gd name="T0" fmla="*/ 172 w 172"/>
                  <a:gd name="T1" fmla="*/ 51 h 101"/>
                  <a:gd name="T2" fmla="*/ 159 w 172"/>
                  <a:gd name="T3" fmla="*/ 49 h 101"/>
                  <a:gd name="T4" fmla="*/ 77 w 172"/>
                  <a:gd name="T5" fmla="*/ 2 h 101"/>
                  <a:gd name="T6" fmla="*/ 66 w 172"/>
                  <a:gd name="T7" fmla="*/ 2 h 101"/>
                  <a:gd name="T8" fmla="*/ 8 w 172"/>
                  <a:gd name="T9" fmla="*/ 36 h 101"/>
                  <a:gd name="T10" fmla="*/ 0 w 172"/>
                  <a:gd name="T11" fmla="*/ 35 h 101"/>
                  <a:gd name="T12" fmla="*/ 0 w 172"/>
                  <a:gd name="T13" fmla="*/ 43 h 101"/>
                  <a:gd name="T14" fmla="*/ 0 w 172"/>
                  <a:gd name="T15" fmla="*/ 43 h 101"/>
                  <a:gd name="T16" fmla="*/ 2 w 172"/>
                  <a:gd name="T17" fmla="*/ 45 h 101"/>
                  <a:gd name="T18" fmla="*/ 96 w 172"/>
                  <a:gd name="T19" fmla="*/ 99 h 101"/>
                  <a:gd name="T20" fmla="*/ 106 w 172"/>
                  <a:gd name="T21" fmla="*/ 99 h 101"/>
                  <a:gd name="T22" fmla="*/ 169 w 172"/>
                  <a:gd name="T23" fmla="*/ 62 h 101"/>
                  <a:gd name="T24" fmla="*/ 172 w 172"/>
                  <a:gd name="T25" fmla="*/ 59 h 101"/>
                  <a:gd name="T26" fmla="*/ 172 w 172"/>
                  <a:gd name="T27" fmla="*/ 59 h 101"/>
                  <a:gd name="T28" fmla="*/ 172 w 172"/>
                  <a:gd name="T29" fmla="*/ 51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72" h="101">
                    <a:moveTo>
                      <a:pt x="172" y="51"/>
                    </a:moveTo>
                    <a:cubicBezTo>
                      <a:pt x="159" y="49"/>
                      <a:pt x="159" y="49"/>
                      <a:pt x="159" y="49"/>
                    </a:cubicBezTo>
                    <a:cubicBezTo>
                      <a:pt x="77" y="2"/>
                      <a:pt x="77" y="2"/>
                      <a:pt x="77" y="2"/>
                    </a:cubicBezTo>
                    <a:cubicBezTo>
                      <a:pt x="74" y="0"/>
                      <a:pt x="70" y="0"/>
                      <a:pt x="66" y="2"/>
                    </a:cubicBezTo>
                    <a:cubicBezTo>
                      <a:pt x="8" y="36"/>
                      <a:pt x="8" y="36"/>
                      <a:pt x="8" y="36"/>
                    </a:cubicBezTo>
                    <a:cubicBezTo>
                      <a:pt x="0" y="35"/>
                      <a:pt x="0" y="35"/>
                      <a:pt x="0" y="35"/>
                    </a:cubicBezTo>
                    <a:cubicBezTo>
                      <a:pt x="0" y="43"/>
                      <a:pt x="0" y="43"/>
                      <a:pt x="0" y="43"/>
                    </a:cubicBezTo>
                    <a:cubicBezTo>
                      <a:pt x="0" y="43"/>
                      <a:pt x="0" y="43"/>
                      <a:pt x="0" y="43"/>
                    </a:cubicBezTo>
                    <a:cubicBezTo>
                      <a:pt x="0" y="44"/>
                      <a:pt x="1" y="45"/>
                      <a:pt x="2" y="45"/>
                    </a:cubicBezTo>
                    <a:cubicBezTo>
                      <a:pt x="96" y="99"/>
                      <a:pt x="96" y="99"/>
                      <a:pt x="96" y="99"/>
                    </a:cubicBezTo>
                    <a:cubicBezTo>
                      <a:pt x="98" y="101"/>
                      <a:pt x="103" y="100"/>
                      <a:pt x="106" y="99"/>
                    </a:cubicBezTo>
                    <a:cubicBezTo>
                      <a:pt x="169" y="62"/>
                      <a:pt x="169" y="62"/>
                      <a:pt x="169" y="62"/>
                    </a:cubicBezTo>
                    <a:cubicBezTo>
                      <a:pt x="171" y="61"/>
                      <a:pt x="172" y="60"/>
                      <a:pt x="172" y="59"/>
                    </a:cubicBezTo>
                    <a:cubicBezTo>
                      <a:pt x="172" y="59"/>
                      <a:pt x="172" y="59"/>
                      <a:pt x="172" y="59"/>
                    </a:cubicBezTo>
                    <a:lnTo>
                      <a:pt x="172" y="51"/>
                    </a:lnTo>
                    <a:close/>
                  </a:path>
                </a:pathLst>
              </a:custGeom>
              <a:solidFill>
                <a:srgbClr val="173D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7" name="ïṧḻidè">
                <a:extLst>
                  <a:ext uri="{FF2B5EF4-FFF2-40B4-BE49-F238E27FC236}">
                    <a16:creationId xmlns:a16="http://schemas.microsoft.com/office/drawing/2014/main" xmlns="" id="{7CD60983-983A-4D73-8392-FF8826B7F9C8}"/>
                  </a:ext>
                </a:extLst>
              </p:cNvPr>
              <p:cNvSpPr/>
              <p:nvPr/>
            </p:nvSpPr>
            <p:spPr bwMode="auto">
              <a:xfrm>
                <a:off x="3983832" y="2767107"/>
                <a:ext cx="395057" cy="294560"/>
              </a:xfrm>
              <a:custGeom>
                <a:avLst/>
                <a:gdLst>
                  <a:gd name="T0" fmla="*/ 110 w 110"/>
                  <a:gd name="T1" fmla="*/ 3 h 82"/>
                  <a:gd name="T2" fmla="*/ 104 w 110"/>
                  <a:gd name="T3" fmla="*/ 0 h 82"/>
                  <a:gd name="T4" fmla="*/ 40 w 110"/>
                  <a:gd name="T5" fmla="*/ 0 h 82"/>
                  <a:gd name="T6" fmla="*/ 8 w 110"/>
                  <a:gd name="T7" fmla="*/ 18 h 82"/>
                  <a:gd name="T8" fmla="*/ 0 w 110"/>
                  <a:gd name="T9" fmla="*/ 17 h 82"/>
                  <a:gd name="T10" fmla="*/ 0 w 110"/>
                  <a:gd name="T11" fmla="*/ 25 h 82"/>
                  <a:gd name="T12" fmla="*/ 0 w 110"/>
                  <a:gd name="T13" fmla="*/ 25 h 82"/>
                  <a:gd name="T14" fmla="*/ 2 w 110"/>
                  <a:gd name="T15" fmla="*/ 27 h 82"/>
                  <a:gd name="T16" fmla="*/ 96 w 110"/>
                  <a:gd name="T17" fmla="*/ 81 h 82"/>
                  <a:gd name="T18" fmla="*/ 101 w 110"/>
                  <a:gd name="T19" fmla="*/ 82 h 82"/>
                  <a:gd name="T20" fmla="*/ 110 w 110"/>
                  <a:gd name="T21" fmla="*/ 3 h 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10" h="82">
                    <a:moveTo>
                      <a:pt x="110" y="3"/>
                    </a:moveTo>
                    <a:cubicBezTo>
                      <a:pt x="104" y="0"/>
                      <a:pt x="104" y="0"/>
                      <a:pt x="104" y="0"/>
                    </a:cubicBezTo>
                    <a:cubicBezTo>
                      <a:pt x="40" y="0"/>
                      <a:pt x="40" y="0"/>
                      <a:pt x="40" y="0"/>
                    </a:cubicBezTo>
                    <a:cubicBezTo>
                      <a:pt x="8" y="18"/>
                      <a:pt x="8" y="18"/>
                      <a:pt x="8" y="18"/>
                    </a:cubicBezTo>
                    <a:cubicBezTo>
                      <a:pt x="0" y="17"/>
                      <a:pt x="0" y="17"/>
                      <a:pt x="0" y="17"/>
                    </a:cubicBezTo>
                    <a:cubicBezTo>
                      <a:pt x="0" y="25"/>
                      <a:pt x="0" y="25"/>
                      <a:pt x="0" y="25"/>
                    </a:cubicBezTo>
                    <a:cubicBezTo>
                      <a:pt x="0" y="25"/>
                      <a:pt x="0" y="25"/>
                      <a:pt x="0" y="25"/>
                    </a:cubicBezTo>
                    <a:cubicBezTo>
                      <a:pt x="0" y="26"/>
                      <a:pt x="1" y="27"/>
                      <a:pt x="2" y="27"/>
                    </a:cubicBezTo>
                    <a:cubicBezTo>
                      <a:pt x="96" y="81"/>
                      <a:pt x="96" y="81"/>
                      <a:pt x="96" y="81"/>
                    </a:cubicBezTo>
                    <a:cubicBezTo>
                      <a:pt x="97" y="82"/>
                      <a:pt x="99" y="82"/>
                      <a:pt x="101" y="82"/>
                    </a:cubicBezTo>
                    <a:lnTo>
                      <a:pt x="110" y="3"/>
                    </a:lnTo>
                    <a:close/>
                  </a:path>
                </a:pathLst>
              </a:custGeom>
              <a:solidFill>
                <a:srgbClr val="396C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8" name="ïsļiḋê">
                <a:extLst>
                  <a:ext uri="{FF2B5EF4-FFF2-40B4-BE49-F238E27FC236}">
                    <a16:creationId xmlns:a16="http://schemas.microsoft.com/office/drawing/2014/main" xmlns="" id="{5BB69B9B-BC82-4A5D-9B30-68019B93D920}"/>
                  </a:ext>
                </a:extLst>
              </p:cNvPr>
              <p:cNvSpPr/>
              <p:nvPr/>
            </p:nvSpPr>
            <p:spPr bwMode="auto">
              <a:xfrm>
                <a:off x="3983832" y="2827751"/>
                <a:ext cx="13862" cy="39853"/>
              </a:xfrm>
              <a:custGeom>
                <a:avLst/>
                <a:gdLst>
                  <a:gd name="T0" fmla="*/ 4 w 4"/>
                  <a:gd name="T1" fmla="*/ 0 h 11"/>
                  <a:gd name="T2" fmla="*/ 0 w 4"/>
                  <a:gd name="T3" fmla="*/ 0 h 11"/>
                  <a:gd name="T4" fmla="*/ 0 w 4"/>
                  <a:gd name="T5" fmla="*/ 8 h 11"/>
                  <a:gd name="T6" fmla="*/ 0 w 4"/>
                  <a:gd name="T7" fmla="*/ 8 h 11"/>
                  <a:gd name="T8" fmla="*/ 2 w 4"/>
                  <a:gd name="T9" fmla="*/ 10 h 11"/>
                  <a:gd name="T10" fmla="*/ 4 w 4"/>
                  <a:gd name="T11" fmla="*/ 11 h 11"/>
                  <a:gd name="T12" fmla="*/ 4 w 4"/>
                  <a:gd name="T13" fmla="*/ 0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" h="11">
                    <a:moveTo>
                      <a:pt x="4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8"/>
                      <a:pt x="0" y="8"/>
                      <a:pt x="0" y="8"/>
                    </a:cubicBezTo>
                    <a:cubicBezTo>
                      <a:pt x="0" y="8"/>
                      <a:pt x="0" y="8"/>
                      <a:pt x="0" y="8"/>
                    </a:cubicBezTo>
                    <a:cubicBezTo>
                      <a:pt x="0" y="9"/>
                      <a:pt x="1" y="10"/>
                      <a:pt x="2" y="10"/>
                    </a:cubicBezTo>
                    <a:cubicBezTo>
                      <a:pt x="4" y="11"/>
                      <a:pt x="4" y="11"/>
                      <a:pt x="4" y="11"/>
                    </a:cubicBezTo>
                    <a:lnTo>
                      <a:pt x="4" y="0"/>
                    </a:lnTo>
                    <a:close/>
                  </a:path>
                </a:pathLst>
              </a:custGeom>
              <a:solidFill>
                <a:srgbClr val="5793C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9" name="íṡḷîde">
                <a:extLst>
                  <a:ext uri="{FF2B5EF4-FFF2-40B4-BE49-F238E27FC236}">
                    <a16:creationId xmlns:a16="http://schemas.microsoft.com/office/drawing/2014/main" xmlns="" id="{85127230-A933-4B5B-920E-6D8DDFA7FFF5}"/>
                  </a:ext>
                </a:extLst>
              </p:cNvPr>
              <p:cNvSpPr/>
              <p:nvPr/>
            </p:nvSpPr>
            <p:spPr bwMode="auto">
              <a:xfrm>
                <a:off x="4328640" y="3011418"/>
                <a:ext cx="32922" cy="50249"/>
              </a:xfrm>
              <a:custGeom>
                <a:avLst/>
                <a:gdLst>
                  <a:gd name="T0" fmla="*/ 0 w 9"/>
                  <a:gd name="T1" fmla="*/ 14 h 14"/>
                  <a:gd name="T2" fmla="*/ 9 w 9"/>
                  <a:gd name="T3" fmla="*/ 13 h 14"/>
                  <a:gd name="T4" fmla="*/ 9 w 9"/>
                  <a:gd name="T5" fmla="*/ 0 h 14"/>
                  <a:gd name="T6" fmla="*/ 0 w 9"/>
                  <a:gd name="T7" fmla="*/ 0 h 14"/>
                  <a:gd name="T8" fmla="*/ 0 w 9"/>
                  <a:gd name="T9" fmla="*/ 14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" h="14">
                    <a:moveTo>
                      <a:pt x="0" y="14"/>
                    </a:moveTo>
                    <a:cubicBezTo>
                      <a:pt x="3" y="14"/>
                      <a:pt x="7" y="14"/>
                      <a:pt x="9" y="13"/>
                    </a:cubicBezTo>
                    <a:cubicBezTo>
                      <a:pt x="9" y="0"/>
                      <a:pt x="9" y="0"/>
                      <a:pt x="9" y="0"/>
                    </a:cubicBezTo>
                    <a:cubicBezTo>
                      <a:pt x="0" y="0"/>
                      <a:pt x="0" y="0"/>
                      <a:pt x="0" y="0"/>
                    </a:cubicBezTo>
                    <a:lnTo>
                      <a:pt x="0" y="14"/>
                    </a:lnTo>
                    <a:close/>
                  </a:path>
                </a:pathLst>
              </a:custGeom>
              <a:solidFill>
                <a:srgbClr val="274F8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0" name="ïSlîďé">
                <a:extLst>
                  <a:ext uri="{FF2B5EF4-FFF2-40B4-BE49-F238E27FC236}">
                    <a16:creationId xmlns:a16="http://schemas.microsoft.com/office/drawing/2014/main" xmlns="" id="{B15F166B-906E-459B-85B0-6D35E491C2DF}"/>
                  </a:ext>
                </a:extLst>
              </p:cNvPr>
              <p:cNvSpPr/>
              <p:nvPr/>
            </p:nvSpPr>
            <p:spPr bwMode="auto">
              <a:xfrm>
                <a:off x="3983832" y="2677006"/>
                <a:ext cx="622042" cy="360403"/>
              </a:xfrm>
              <a:custGeom>
                <a:avLst/>
                <a:gdLst>
                  <a:gd name="T0" fmla="*/ 96 w 173"/>
                  <a:gd name="T1" fmla="*/ 98 h 100"/>
                  <a:gd name="T2" fmla="*/ 2 w 173"/>
                  <a:gd name="T3" fmla="*/ 45 h 100"/>
                  <a:gd name="T4" fmla="*/ 3 w 173"/>
                  <a:gd name="T5" fmla="*/ 39 h 100"/>
                  <a:gd name="T6" fmla="*/ 66 w 173"/>
                  <a:gd name="T7" fmla="*/ 2 h 100"/>
                  <a:gd name="T8" fmla="*/ 77 w 173"/>
                  <a:gd name="T9" fmla="*/ 2 h 100"/>
                  <a:gd name="T10" fmla="*/ 170 w 173"/>
                  <a:gd name="T11" fmla="*/ 55 h 100"/>
                  <a:gd name="T12" fmla="*/ 169 w 173"/>
                  <a:gd name="T13" fmla="*/ 61 h 100"/>
                  <a:gd name="T14" fmla="*/ 106 w 173"/>
                  <a:gd name="T15" fmla="*/ 98 h 100"/>
                  <a:gd name="T16" fmla="*/ 96 w 173"/>
                  <a:gd name="T17" fmla="*/ 98 h 1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73" h="100">
                    <a:moveTo>
                      <a:pt x="96" y="98"/>
                    </a:moveTo>
                    <a:cubicBezTo>
                      <a:pt x="2" y="45"/>
                      <a:pt x="2" y="45"/>
                      <a:pt x="2" y="45"/>
                    </a:cubicBezTo>
                    <a:cubicBezTo>
                      <a:pt x="0" y="43"/>
                      <a:pt x="0" y="40"/>
                      <a:pt x="3" y="39"/>
                    </a:cubicBezTo>
                    <a:cubicBezTo>
                      <a:pt x="66" y="2"/>
                      <a:pt x="66" y="2"/>
                      <a:pt x="66" y="2"/>
                    </a:cubicBezTo>
                    <a:cubicBezTo>
                      <a:pt x="70" y="0"/>
                      <a:pt x="74" y="0"/>
                      <a:pt x="77" y="2"/>
                    </a:cubicBezTo>
                    <a:cubicBezTo>
                      <a:pt x="170" y="55"/>
                      <a:pt x="170" y="55"/>
                      <a:pt x="170" y="55"/>
                    </a:cubicBezTo>
                    <a:cubicBezTo>
                      <a:pt x="173" y="57"/>
                      <a:pt x="172" y="60"/>
                      <a:pt x="169" y="61"/>
                    </a:cubicBezTo>
                    <a:cubicBezTo>
                      <a:pt x="106" y="98"/>
                      <a:pt x="106" y="98"/>
                      <a:pt x="106" y="98"/>
                    </a:cubicBezTo>
                    <a:cubicBezTo>
                      <a:pt x="103" y="100"/>
                      <a:pt x="98" y="100"/>
                      <a:pt x="96" y="98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1" name="iṥḷîde">
                <a:extLst>
                  <a:ext uri="{FF2B5EF4-FFF2-40B4-BE49-F238E27FC236}">
                    <a16:creationId xmlns:a16="http://schemas.microsoft.com/office/drawing/2014/main" xmlns="" id="{C5B3C0F2-6882-423E-A300-C44C9D628748}"/>
                  </a:ext>
                </a:extLst>
              </p:cNvPr>
              <p:cNvSpPr/>
              <p:nvPr/>
            </p:nvSpPr>
            <p:spPr bwMode="auto">
              <a:xfrm>
                <a:off x="4034080" y="2748047"/>
                <a:ext cx="450503" cy="259906"/>
              </a:xfrm>
              <a:custGeom>
                <a:avLst/>
                <a:gdLst>
                  <a:gd name="T0" fmla="*/ 80 w 125"/>
                  <a:gd name="T1" fmla="*/ 70 h 72"/>
                  <a:gd name="T2" fmla="*/ 2 w 125"/>
                  <a:gd name="T3" fmla="*/ 25 h 72"/>
                  <a:gd name="T4" fmla="*/ 3 w 125"/>
                  <a:gd name="T5" fmla="*/ 21 h 72"/>
                  <a:gd name="T6" fmla="*/ 37 w 125"/>
                  <a:gd name="T7" fmla="*/ 1 h 72"/>
                  <a:gd name="T8" fmla="*/ 46 w 125"/>
                  <a:gd name="T9" fmla="*/ 1 h 72"/>
                  <a:gd name="T10" fmla="*/ 123 w 125"/>
                  <a:gd name="T11" fmla="*/ 46 h 72"/>
                  <a:gd name="T12" fmla="*/ 123 w 125"/>
                  <a:gd name="T13" fmla="*/ 51 h 72"/>
                  <a:gd name="T14" fmla="*/ 88 w 125"/>
                  <a:gd name="T15" fmla="*/ 70 h 72"/>
                  <a:gd name="T16" fmla="*/ 80 w 125"/>
                  <a:gd name="T17" fmla="*/ 70 h 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25" h="72">
                    <a:moveTo>
                      <a:pt x="80" y="70"/>
                    </a:moveTo>
                    <a:cubicBezTo>
                      <a:pt x="2" y="25"/>
                      <a:pt x="2" y="25"/>
                      <a:pt x="2" y="25"/>
                    </a:cubicBezTo>
                    <a:cubicBezTo>
                      <a:pt x="0" y="24"/>
                      <a:pt x="0" y="22"/>
                      <a:pt x="3" y="21"/>
                    </a:cubicBezTo>
                    <a:cubicBezTo>
                      <a:pt x="37" y="1"/>
                      <a:pt x="37" y="1"/>
                      <a:pt x="37" y="1"/>
                    </a:cubicBezTo>
                    <a:cubicBezTo>
                      <a:pt x="40" y="0"/>
                      <a:pt x="43" y="0"/>
                      <a:pt x="46" y="1"/>
                    </a:cubicBezTo>
                    <a:cubicBezTo>
                      <a:pt x="123" y="46"/>
                      <a:pt x="123" y="46"/>
                      <a:pt x="123" y="46"/>
                    </a:cubicBezTo>
                    <a:cubicBezTo>
                      <a:pt x="125" y="47"/>
                      <a:pt x="125" y="49"/>
                      <a:pt x="123" y="51"/>
                    </a:cubicBezTo>
                    <a:cubicBezTo>
                      <a:pt x="88" y="70"/>
                      <a:pt x="88" y="70"/>
                      <a:pt x="88" y="70"/>
                    </a:cubicBezTo>
                    <a:cubicBezTo>
                      <a:pt x="86" y="71"/>
                      <a:pt x="82" y="72"/>
                      <a:pt x="80" y="70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2" name="ïSļïďe">
                <a:extLst>
                  <a:ext uri="{FF2B5EF4-FFF2-40B4-BE49-F238E27FC236}">
                    <a16:creationId xmlns:a16="http://schemas.microsoft.com/office/drawing/2014/main" xmlns="" id="{14F767DF-CC90-479E-99E4-910D7EE4C54A}"/>
                  </a:ext>
                </a:extLst>
              </p:cNvPr>
              <p:cNvSpPr/>
              <p:nvPr/>
            </p:nvSpPr>
            <p:spPr bwMode="auto">
              <a:xfrm>
                <a:off x="4228143" y="2651015"/>
                <a:ext cx="83170" cy="155943"/>
              </a:xfrm>
              <a:custGeom>
                <a:avLst/>
                <a:gdLst>
                  <a:gd name="T0" fmla="*/ 2 w 23"/>
                  <a:gd name="T1" fmla="*/ 7 h 43"/>
                  <a:gd name="T2" fmla="*/ 1 w 23"/>
                  <a:gd name="T3" fmla="*/ 14 h 43"/>
                  <a:gd name="T4" fmla="*/ 2 w 23"/>
                  <a:gd name="T5" fmla="*/ 30 h 43"/>
                  <a:gd name="T6" fmla="*/ 3 w 23"/>
                  <a:gd name="T7" fmla="*/ 36 h 43"/>
                  <a:gd name="T8" fmla="*/ 9 w 23"/>
                  <a:gd name="T9" fmla="*/ 42 h 43"/>
                  <a:gd name="T10" fmla="*/ 9 w 23"/>
                  <a:gd name="T11" fmla="*/ 42 h 43"/>
                  <a:gd name="T12" fmla="*/ 14 w 23"/>
                  <a:gd name="T13" fmla="*/ 38 h 43"/>
                  <a:gd name="T14" fmla="*/ 16 w 23"/>
                  <a:gd name="T15" fmla="*/ 24 h 43"/>
                  <a:gd name="T16" fmla="*/ 21 w 23"/>
                  <a:gd name="T17" fmla="*/ 29 h 43"/>
                  <a:gd name="T18" fmla="*/ 15 w 23"/>
                  <a:gd name="T19" fmla="*/ 8 h 43"/>
                  <a:gd name="T20" fmla="*/ 2 w 23"/>
                  <a:gd name="T21" fmla="*/ 7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3" h="43">
                    <a:moveTo>
                      <a:pt x="2" y="7"/>
                    </a:moveTo>
                    <a:cubicBezTo>
                      <a:pt x="1" y="14"/>
                      <a:pt x="1" y="14"/>
                      <a:pt x="1" y="14"/>
                    </a:cubicBezTo>
                    <a:cubicBezTo>
                      <a:pt x="0" y="19"/>
                      <a:pt x="0" y="25"/>
                      <a:pt x="2" y="30"/>
                    </a:cubicBezTo>
                    <a:cubicBezTo>
                      <a:pt x="3" y="36"/>
                      <a:pt x="3" y="36"/>
                      <a:pt x="3" y="36"/>
                    </a:cubicBezTo>
                    <a:cubicBezTo>
                      <a:pt x="3" y="39"/>
                      <a:pt x="6" y="41"/>
                      <a:pt x="9" y="42"/>
                    </a:cubicBezTo>
                    <a:cubicBezTo>
                      <a:pt x="9" y="42"/>
                      <a:pt x="9" y="42"/>
                      <a:pt x="9" y="42"/>
                    </a:cubicBezTo>
                    <a:cubicBezTo>
                      <a:pt x="12" y="43"/>
                      <a:pt x="14" y="41"/>
                      <a:pt x="14" y="38"/>
                    </a:cubicBezTo>
                    <a:cubicBezTo>
                      <a:pt x="16" y="24"/>
                      <a:pt x="16" y="24"/>
                      <a:pt x="16" y="24"/>
                    </a:cubicBezTo>
                    <a:cubicBezTo>
                      <a:pt x="16" y="24"/>
                      <a:pt x="19" y="29"/>
                      <a:pt x="21" y="29"/>
                    </a:cubicBezTo>
                    <a:cubicBezTo>
                      <a:pt x="23" y="29"/>
                      <a:pt x="19" y="15"/>
                      <a:pt x="15" y="8"/>
                    </a:cubicBezTo>
                    <a:cubicBezTo>
                      <a:pt x="11" y="0"/>
                      <a:pt x="2" y="7"/>
                      <a:pt x="2" y="7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3" name="iṧľîďè">
                <a:extLst>
                  <a:ext uri="{FF2B5EF4-FFF2-40B4-BE49-F238E27FC236}">
                    <a16:creationId xmlns:a16="http://schemas.microsoft.com/office/drawing/2014/main" xmlns="" id="{AA6834B2-568D-4BD7-B23B-150B38D38152}"/>
                  </a:ext>
                </a:extLst>
              </p:cNvPr>
              <p:cNvSpPr/>
              <p:nvPr/>
            </p:nvSpPr>
            <p:spPr bwMode="auto">
              <a:xfrm>
                <a:off x="4214281" y="2236899"/>
                <a:ext cx="136884" cy="443573"/>
              </a:xfrm>
              <a:custGeom>
                <a:avLst/>
                <a:gdLst>
                  <a:gd name="T0" fmla="*/ 38 w 38"/>
                  <a:gd name="T1" fmla="*/ 20 h 123"/>
                  <a:gd name="T2" fmla="*/ 28 w 38"/>
                  <a:gd name="T3" fmla="*/ 40 h 123"/>
                  <a:gd name="T4" fmla="*/ 24 w 38"/>
                  <a:gd name="T5" fmla="*/ 55 h 123"/>
                  <a:gd name="T6" fmla="*/ 19 w 38"/>
                  <a:gd name="T7" fmla="*/ 123 h 123"/>
                  <a:gd name="T8" fmla="*/ 6 w 38"/>
                  <a:gd name="T9" fmla="*/ 122 h 123"/>
                  <a:gd name="T10" fmla="*/ 0 w 38"/>
                  <a:gd name="T11" fmla="*/ 46 h 123"/>
                  <a:gd name="T12" fmla="*/ 0 w 38"/>
                  <a:gd name="T13" fmla="*/ 39 h 123"/>
                  <a:gd name="T14" fmla="*/ 7 w 38"/>
                  <a:gd name="T15" fmla="*/ 0 h 123"/>
                  <a:gd name="T16" fmla="*/ 38 w 38"/>
                  <a:gd name="T17" fmla="*/ 20 h 1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8" h="123">
                    <a:moveTo>
                      <a:pt x="38" y="20"/>
                    </a:moveTo>
                    <a:cubicBezTo>
                      <a:pt x="28" y="40"/>
                      <a:pt x="28" y="40"/>
                      <a:pt x="28" y="40"/>
                    </a:cubicBezTo>
                    <a:cubicBezTo>
                      <a:pt x="25" y="44"/>
                      <a:pt x="24" y="50"/>
                      <a:pt x="24" y="55"/>
                    </a:cubicBezTo>
                    <a:cubicBezTo>
                      <a:pt x="19" y="123"/>
                      <a:pt x="19" y="123"/>
                      <a:pt x="19" y="123"/>
                    </a:cubicBezTo>
                    <a:cubicBezTo>
                      <a:pt x="6" y="122"/>
                      <a:pt x="6" y="122"/>
                      <a:pt x="6" y="122"/>
                    </a:cubicBezTo>
                    <a:cubicBezTo>
                      <a:pt x="0" y="46"/>
                      <a:pt x="0" y="46"/>
                      <a:pt x="0" y="46"/>
                    </a:cubicBezTo>
                    <a:cubicBezTo>
                      <a:pt x="0" y="44"/>
                      <a:pt x="0" y="41"/>
                      <a:pt x="0" y="39"/>
                    </a:cubicBezTo>
                    <a:cubicBezTo>
                      <a:pt x="7" y="0"/>
                      <a:pt x="7" y="0"/>
                      <a:pt x="7" y="0"/>
                    </a:cubicBezTo>
                    <a:lnTo>
                      <a:pt x="38" y="20"/>
                    </a:ln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4" name="îṩḻîḍé">
                <a:extLst>
                  <a:ext uri="{FF2B5EF4-FFF2-40B4-BE49-F238E27FC236}">
                    <a16:creationId xmlns:a16="http://schemas.microsoft.com/office/drawing/2014/main" xmlns="" id="{6091FDDF-25AA-4434-A579-8B827820C034}"/>
                  </a:ext>
                </a:extLst>
              </p:cNvPr>
              <p:cNvSpPr/>
              <p:nvPr/>
            </p:nvSpPr>
            <p:spPr bwMode="auto">
              <a:xfrm>
                <a:off x="3957841" y="2533191"/>
                <a:ext cx="381195" cy="518079"/>
              </a:xfrm>
              <a:custGeom>
                <a:avLst/>
                <a:gdLst>
                  <a:gd name="T0" fmla="*/ 99 w 106"/>
                  <a:gd name="T1" fmla="*/ 144 h 144"/>
                  <a:gd name="T2" fmla="*/ 92 w 106"/>
                  <a:gd name="T3" fmla="*/ 133 h 144"/>
                  <a:gd name="T4" fmla="*/ 9 w 106"/>
                  <a:gd name="T5" fmla="*/ 86 h 144"/>
                  <a:gd name="T6" fmla="*/ 4 w 106"/>
                  <a:gd name="T7" fmla="*/ 77 h 144"/>
                  <a:gd name="T8" fmla="*/ 5 w 106"/>
                  <a:gd name="T9" fmla="*/ 9 h 144"/>
                  <a:gd name="T10" fmla="*/ 0 w 106"/>
                  <a:gd name="T11" fmla="*/ 3 h 144"/>
                  <a:gd name="T12" fmla="*/ 4 w 106"/>
                  <a:gd name="T13" fmla="*/ 1 h 144"/>
                  <a:gd name="T14" fmla="*/ 4 w 106"/>
                  <a:gd name="T15" fmla="*/ 1 h 144"/>
                  <a:gd name="T16" fmla="*/ 8 w 106"/>
                  <a:gd name="T17" fmla="*/ 1 h 144"/>
                  <a:gd name="T18" fmla="*/ 101 w 106"/>
                  <a:gd name="T19" fmla="*/ 55 h 144"/>
                  <a:gd name="T20" fmla="*/ 106 w 106"/>
                  <a:gd name="T21" fmla="*/ 64 h 144"/>
                  <a:gd name="T22" fmla="*/ 105 w 106"/>
                  <a:gd name="T23" fmla="*/ 137 h 144"/>
                  <a:gd name="T24" fmla="*/ 104 w 106"/>
                  <a:gd name="T25" fmla="*/ 141 h 144"/>
                  <a:gd name="T26" fmla="*/ 104 w 106"/>
                  <a:gd name="T27" fmla="*/ 141 h 144"/>
                  <a:gd name="T28" fmla="*/ 99 w 106"/>
                  <a:gd name="T29" fmla="*/ 144 h 1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06" h="144">
                    <a:moveTo>
                      <a:pt x="99" y="144"/>
                    </a:moveTo>
                    <a:cubicBezTo>
                      <a:pt x="92" y="133"/>
                      <a:pt x="92" y="133"/>
                      <a:pt x="92" y="133"/>
                    </a:cubicBezTo>
                    <a:cubicBezTo>
                      <a:pt x="9" y="86"/>
                      <a:pt x="9" y="86"/>
                      <a:pt x="9" y="86"/>
                    </a:cubicBezTo>
                    <a:cubicBezTo>
                      <a:pt x="7" y="84"/>
                      <a:pt x="4" y="80"/>
                      <a:pt x="4" y="77"/>
                    </a:cubicBezTo>
                    <a:cubicBezTo>
                      <a:pt x="5" y="9"/>
                      <a:pt x="5" y="9"/>
                      <a:pt x="5" y="9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5" y="0"/>
                      <a:pt x="6" y="0"/>
                      <a:pt x="8" y="1"/>
                    </a:cubicBezTo>
                    <a:cubicBezTo>
                      <a:pt x="101" y="55"/>
                      <a:pt x="101" y="55"/>
                      <a:pt x="101" y="55"/>
                    </a:cubicBezTo>
                    <a:cubicBezTo>
                      <a:pt x="103" y="56"/>
                      <a:pt x="106" y="60"/>
                      <a:pt x="106" y="64"/>
                    </a:cubicBezTo>
                    <a:cubicBezTo>
                      <a:pt x="105" y="137"/>
                      <a:pt x="105" y="137"/>
                      <a:pt x="105" y="137"/>
                    </a:cubicBezTo>
                    <a:cubicBezTo>
                      <a:pt x="105" y="139"/>
                      <a:pt x="105" y="141"/>
                      <a:pt x="104" y="141"/>
                    </a:cubicBezTo>
                    <a:cubicBezTo>
                      <a:pt x="104" y="141"/>
                      <a:pt x="104" y="141"/>
                      <a:pt x="104" y="141"/>
                    </a:cubicBezTo>
                    <a:lnTo>
                      <a:pt x="99" y="144"/>
                    </a:lnTo>
                    <a:close/>
                  </a:path>
                </a:pathLst>
              </a:custGeom>
              <a:solidFill>
                <a:srgbClr val="173D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5" name="ïṩḷiďê">
                <a:extLst>
                  <a:ext uri="{FF2B5EF4-FFF2-40B4-BE49-F238E27FC236}">
                    <a16:creationId xmlns:a16="http://schemas.microsoft.com/office/drawing/2014/main" xmlns="" id="{3DD043D4-DBEA-4543-A7D2-25102EFB34A0}"/>
                  </a:ext>
                </a:extLst>
              </p:cNvPr>
              <p:cNvSpPr/>
              <p:nvPr/>
            </p:nvSpPr>
            <p:spPr bwMode="auto">
              <a:xfrm>
                <a:off x="3957841" y="2533191"/>
                <a:ext cx="374264" cy="377730"/>
              </a:xfrm>
              <a:custGeom>
                <a:avLst/>
                <a:gdLst>
                  <a:gd name="T0" fmla="*/ 42 w 104"/>
                  <a:gd name="T1" fmla="*/ 105 h 105"/>
                  <a:gd name="T2" fmla="*/ 37 w 104"/>
                  <a:gd name="T3" fmla="*/ 102 h 105"/>
                  <a:gd name="T4" fmla="*/ 5 w 104"/>
                  <a:gd name="T5" fmla="*/ 46 h 105"/>
                  <a:gd name="T6" fmla="*/ 5 w 104"/>
                  <a:gd name="T7" fmla="*/ 9 h 105"/>
                  <a:gd name="T8" fmla="*/ 0 w 104"/>
                  <a:gd name="T9" fmla="*/ 3 h 105"/>
                  <a:gd name="T10" fmla="*/ 4 w 104"/>
                  <a:gd name="T11" fmla="*/ 1 h 105"/>
                  <a:gd name="T12" fmla="*/ 4 w 104"/>
                  <a:gd name="T13" fmla="*/ 1 h 105"/>
                  <a:gd name="T14" fmla="*/ 8 w 104"/>
                  <a:gd name="T15" fmla="*/ 1 h 105"/>
                  <a:gd name="T16" fmla="*/ 101 w 104"/>
                  <a:gd name="T17" fmla="*/ 55 h 105"/>
                  <a:gd name="T18" fmla="*/ 104 w 104"/>
                  <a:gd name="T19" fmla="*/ 59 h 105"/>
                  <a:gd name="T20" fmla="*/ 42 w 104"/>
                  <a:gd name="T21" fmla="*/ 105 h 1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04" h="105">
                    <a:moveTo>
                      <a:pt x="42" y="105"/>
                    </a:moveTo>
                    <a:cubicBezTo>
                      <a:pt x="37" y="102"/>
                      <a:pt x="37" y="102"/>
                      <a:pt x="37" y="102"/>
                    </a:cubicBezTo>
                    <a:cubicBezTo>
                      <a:pt x="5" y="46"/>
                      <a:pt x="5" y="46"/>
                      <a:pt x="5" y="46"/>
                    </a:cubicBezTo>
                    <a:cubicBezTo>
                      <a:pt x="5" y="9"/>
                      <a:pt x="5" y="9"/>
                      <a:pt x="5" y="9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5" y="0"/>
                      <a:pt x="6" y="0"/>
                      <a:pt x="8" y="1"/>
                    </a:cubicBezTo>
                    <a:cubicBezTo>
                      <a:pt x="101" y="55"/>
                      <a:pt x="101" y="55"/>
                      <a:pt x="101" y="55"/>
                    </a:cubicBezTo>
                    <a:cubicBezTo>
                      <a:pt x="102" y="56"/>
                      <a:pt x="103" y="57"/>
                      <a:pt x="104" y="59"/>
                    </a:cubicBezTo>
                    <a:lnTo>
                      <a:pt x="42" y="105"/>
                    </a:lnTo>
                    <a:close/>
                  </a:path>
                </a:pathLst>
              </a:custGeom>
              <a:solidFill>
                <a:srgbClr val="396C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6" name="ísḻídè">
                <a:extLst>
                  <a:ext uri="{FF2B5EF4-FFF2-40B4-BE49-F238E27FC236}">
                    <a16:creationId xmlns:a16="http://schemas.microsoft.com/office/drawing/2014/main" xmlns="" id="{2FD5E7A7-113C-4B69-B822-16AC383C59A5}"/>
                  </a:ext>
                </a:extLst>
              </p:cNvPr>
              <p:cNvSpPr/>
              <p:nvPr/>
            </p:nvSpPr>
            <p:spPr bwMode="auto">
              <a:xfrm>
                <a:off x="3957841" y="2533191"/>
                <a:ext cx="32922" cy="20792"/>
              </a:xfrm>
              <a:custGeom>
                <a:avLst/>
                <a:gdLst>
                  <a:gd name="T0" fmla="*/ 2 w 9"/>
                  <a:gd name="T1" fmla="*/ 6 h 6"/>
                  <a:gd name="T2" fmla="*/ 0 w 9"/>
                  <a:gd name="T3" fmla="*/ 3 h 6"/>
                  <a:gd name="T4" fmla="*/ 4 w 9"/>
                  <a:gd name="T5" fmla="*/ 1 h 6"/>
                  <a:gd name="T6" fmla="*/ 4 w 9"/>
                  <a:gd name="T7" fmla="*/ 1 h 6"/>
                  <a:gd name="T8" fmla="*/ 8 w 9"/>
                  <a:gd name="T9" fmla="*/ 1 h 6"/>
                  <a:gd name="T10" fmla="*/ 9 w 9"/>
                  <a:gd name="T11" fmla="*/ 2 h 6"/>
                  <a:gd name="T12" fmla="*/ 2 w 9"/>
                  <a:gd name="T13" fmla="*/ 6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" h="6">
                    <a:moveTo>
                      <a:pt x="2" y="6"/>
                    </a:moveTo>
                    <a:cubicBezTo>
                      <a:pt x="0" y="3"/>
                      <a:pt x="0" y="3"/>
                      <a:pt x="0" y="3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5" y="0"/>
                      <a:pt x="6" y="0"/>
                      <a:pt x="8" y="1"/>
                    </a:cubicBezTo>
                    <a:cubicBezTo>
                      <a:pt x="9" y="2"/>
                      <a:pt x="9" y="2"/>
                      <a:pt x="9" y="2"/>
                    </a:cubicBezTo>
                    <a:lnTo>
                      <a:pt x="2" y="6"/>
                    </a:lnTo>
                    <a:close/>
                  </a:path>
                </a:pathLst>
              </a:custGeom>
              <a:solidFill>
                <a:srgbClr val="5793C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7" name="îśḻíde">
                <a:extLst>
                  <a:ext uri="{FF2B5EF4-FFF2-40B4-BE49-F238E27FC236}">
                    <a16:creationId xmlns:a16="http://schemas.microsoft.com/office/drawing/2014/main" xmlns="" id="{AA7210F6-2A2D-4EB9-968A-DBD933153A82}"/>
                  </a:ext>
                </a:extLst>
              </p:cNvPr>
              <p:cNvSpPr/>
              <p:nvPr/>
            </p:nvSpPr>
            <p:spPr bwMode="auto">
              <a:xfrm>
                <a:off x="4288788" y="2730720"/>
                <a:ext cx="46784" cy="46784"/>
              </a:xfrm>
              <a:custGeom>
                <a:avLst/>
                <a:gdLst>
                  <a:gd name="T0" fmla="*/ 10 w 13"/>
                  <a:gd name="T1" fmla="*/ 0 h 13"/>
                  <a:gd name="T2" fmla="*/ 13 w 13"/>
                  <a:gd name="T3" fmla="*/ 8 h 13"/>
                  <a:gd name="T4" fmla="*/ 4 w 13"/>
                  <a:gd name="T5" fmla="*/ 13 h 13"/>
                  <a:gd name="T6" fmla="*/ 0 w 13"/>
                  <a:gd name="T7" fmla="*/ 6 h 13"/>
                  <a:gd name="T8" fmla="*/ 10 w 13"/>
                  <a:gd name="T9" fmla="*/ 0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3" h="13">
                    <a:moveTo>
                      <a:pt x="10" y="0"/>
                    </a:moveTo>
                    <a:cubicBezTo>
                      <a:pt x="12" y="2"/>
                      <a:pt x="13" y="5"/>
                      <a:pt x="13" y="8"/>
                    </a:cubicBezTo>
                    <a:cubicBezTo>
                      <a:pt x="4" y="13"/>
                      <a:pt x="4" y="13"/>
                      <a:pt x="4" y="13"/>
                    </a:cubicBezTo>
                    <a:cubicBezTo>
                      <a:pt x="0" y="6"/>
                      <a:pt x="0" y="6"/>
                      <a:pt x="0" y="6"/>
                    </a:cubicBezTo>
                    <a:lnTo>
                      <a:pt x="10" y="0"/>
                    </a:lnTo>
                    <a:close/>
                  </a:path>
                </a:pathLst>
              </a:custGeom>
              <a:solidFill>
                <a:srgbClr val="274F8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8" name="íṩľîḍe">
                <a:extLst>
                  <a:ext uri="{FF2B5EF4-FFF2-40B4-BE49-F238E27FC236}">
                    <a16:creationId xmlns:a16="http://schemas.microsoft.com/office/drawing/2014/main" xmlns="" id="{69041B39-A838-40A5-9315-B68DB54C5E57}"/>
                  </a:ext>
                </a:extLst>
              </p:cNvPr>
              <p:cNvSpPr/>
              <p:nvPr/>
            </p:nvSpPr>
            <p:spPr bwMode="auto">
              <a:xfrm>
                <a:off x="3950910" y="2540122"/>
                <a:ext cx="370799" cy="514614"/>
              </a:xfrm>
              <a:custGeom>
                <a:avLst/>
                <a:gdLst>
                  <a:gd name="T0" fmla="*/ 98 w 103"/>
                  <a:gd name="T1" fmla="*/ 55 h 143"/>
                  <a:gd name="T2" fmla="*/ 5 w 103"/>
                  <a:gd name="T3" fmla="*/ 1 h 143"/>
                  <a:gd name="T4" fmla="*/ 0 w 103"/>
                  <a:gd name="T5" fmla="*/ 5 h 143"/>
                  <a:gd name="T6" fmla="*/ 0 w 103"/>
                  <a:gd name="T7" fmla="*/ 78 h 143"/>
                  <a:gd name="T8" fmla="*/ 5 w 103"/>
                  <a:gd name="T9" fmla="*/ 87 h 143"/>
                  <a:gd name="T10" fmla="*/ 98 w 103"/>
                  <a:gd name="T11" fmla="*/ 141 h 143"/>
                  <a:gd name="T12" fmla="*/ 103 w 103"/>
                  <a:gd name="T13" fmla="*/ 138 h 143"/>
                  <a:gd name="T14" fmla="*/ 103 w 103"/>
                  <a:gd name="T15" fmla="*/ 64 h 143"/>
                  <a:gd name="T16" fmla="*/ 98 w 103"/>
                  <a:gd name="T17" fmla="*/ 55 h 1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03" h="143">
                    <a:moveTo>
                      <a:pt x="98" y="55"/>
                    </a:moveTo>
                    <a:cubicBezTo>
                      <a:pt x="5" y="1"/>
                      <a:pt x="5" y="1"/>
                      <a:pt x="5" y="1"/>
                    </a:cubicBezTo>
                    <a:cubicBezTo>
                      <a:pt x="2" y="0"/>
                      <a:pt x="0" y="1"/>
                      <a:pt x="0" y="5"/>
                    </a:cubicBezTo>
                    <a:cubicBezTo>
                      <a:pt x="0" y="78"/>
                      <a:pt x="0" y="78"/>
                      <a:pt x="0" y="78"/>
                    </a:cubicBezTo>
                    <a:cubicBezTo>
                      <a:pt x="0" y="82"/>
                      <a:pt x="2" y="86"/>
                      <a:pt x="5" y="87"/>
                    </a:cubicBezTo>
                    <a:cubicBezTo>
                      <a:pt x="98" y="141"/>
                      <a:pt x="98" y="141"/>
                      <a:pt x="98" y="141"/>
                    </a:cubicBezTo>
                    <a:cubicBezTo>
                      <a:pt x="101" y="143"/>
                      <a:pt x="103" y="141"/>
                      <a:pt x="103" y="138"/>
                    </a:cubicBezTo>
                    <a:cubicBezTo>
                      <a:pt x="103" y="64"/>
                      <a:pt x="103" y="64"/>
                      <a:pt x="103" y="64"/>
                    </a:cubicBezTo>
                    <a:cubicBezTo>
                      <a:pt x="103" y="61"/>
                      <a:pt x="101" y="57"/>
                      <a:pt x="98" y="55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9" name="îś1ïdè">
                <a:extLst>
                  <a:ext uri="{FF2B5EF4-FFF2-40B4-BE49-F238E27FC236}">
                    <a16:creationId xmlns:a16="http://schemas.microsoft.com/office/drawing/2014/main" xmlns="" id="{2446D438-82CE-4101-BA66-F5A6C3C021E3}"/>
                  </a:ext>
                </a:extLst>
              </p:cNvPr>
              <p:cNvSpPr/>
              <p:nvPr/>
            </p:nvSpPr>
            <p:spPr bwMode="auto">
              <a:xfrm>
                <a:off x="4358096" y="2751512"/>
                <a:ext cx="110893" cy="109161"/>
              </a:xfrm>
              <a:custGeom>
                <a:avLst/>
                <a:gdLst>
                  <a:gd name="T0" fmla="*/ 31 w 31"/>
                  <a:gd name="T1" fmla="*/ 11 h 30"/>
                  <a:gd name="T2" fmla="*/ 30 w 31"/>
                  <a:gd name="T3" fmla="*/ 14 h 30"/>
                  <a:gd name="T4" fmla="*/ 22 w 31"/>
                  <a:gd name="T5" fmla="*/ 22 h 30"/>
                  <a:gd name="T6" fmla="*/ 13 w 31"/>
                  <a:gd name="T7" fmla="*/ 28 h 30"/>
                  <a:gd name="T8" fmla="*/ 3 w 31"/>
                  <a:gd name="T9" fmla="*/ 28 h 30"/>
                  <a:gd name="T10" fmla="*/ 3 w 31"/>
                  <a:gd name="T11" fmla="*/ 28 h 30"/>
                  <a:gd name="T12" fmla="*/ 2 w 31"/>
                  <a:gd name="T13" fmla="*/ 19 h 30"/>
                  <a:gd name="T14" fmla="*/ 12 w 31"/>
                  <a:gd name="T15" fmla="*/ 9 h 30"/>
                  <a:gd name="T16" fmla="*/ 5 w 31"/>
                  <a:gd name="T17" fmla="*/ 12 h 30"/>
                  <a:gd name="T18" fmla="*/ 15 w 31"/>
                  <a:gd name="T19" fmla="*/ 5 h 30"/>
                  <a:gd name="T20" fmla="*/ 25 w 31"/>
                  <a:gd name="T21" fmla="*/ 0 h 30"/>
                  <a:gd name="T22" fmla="*/ 31 w 31"/>
                  <a:gd name="T23" fmla="*/ 11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1" h="30">
                    <a:moveTo>
                      <a:pt x="31" y="11"/>
                    </a:moveTo>
                    <a:cubicBezTo>
                      <a:pt x="30" y="14"/>
                      <a:pt x="30" y="14"/>
                      <a:pt x="30" y="14"/>
                    </a:cubicBezTo>
                    <a:cubicBezTo>
                      <a:pt x="28" y="17"/>
                      <a:pt x="25" y="20"/>
                      <a:pt x="22" y="22"/>
                    </a:cubicBezTo>
                    <a:cubicBezTo>
                      <a:pt x="13" y="28"/>
                      <a:pt x="13" y="28"/>
                      <a:pt x="13" y="28"/>
                    </a:cubicBezTo>
                    <a:cubicBezTo>
                      <a:pt x="10" y="30"/>
                      <a:pt x="6" y="30"/>
                      <a:pt x="3" y="28"/>
                    </a:cubicBezTo>
                    <a:cubicBezTo>
                      <a:pt x="3" y="28"/>
                      <a:pt x="3" y="28"/>
                      <a:pt x="3" y="28"/>
                    </a:cubicBezTo>
                    <a:cubicBezTo>
                      <a:pt x="0" y="26"/>
                      <a:pt x="0" y="22"/>
                      <a:pt x="2" y="19"/>
                    </a:cubicBezTo>
                    <a:cubicBezTo>
                      <a:pt x="12" y="9"/>
                      <a:pt x="12" y="9"/>
                      <a:pt x="12" y="9"/>
                    </a:cubicBezTo>
                    <a:cubicBezTo>
                      <a:pt x="12" y="9"/>
                      <a:pt x="6" y="14"/>
                      <a:pt x="5" y="12"/>
                    </a:cubicBezTo>
                    <a:cubicBezTo>
                      <a:pt x="4" y="11"/>
                      <a:pt x="10" y="5"/>
                      <a:pt x="15" y="5"/>
                    </a:cubicBezTo>
                    <a:cubicBezTo>
                      <a:pt x="20" y="4"/>
                      <a:pt x="25" y="0"/>
                      <a:pt x="25" y="0"/>
                    </a:cubicBezTo>
                    <a:lnTo>
                      <a:pt x="31" y="11"/>
                    </a:ln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50" name="îṥ1íďé">
                <a:extLst>
                  <a:ext uri="{FF2B5EF4-FFF2-40B4-BE49-F238E27FC236}">
                    <a16:creationId xmlns:a16="http://schemas.microsoft.com/office/drawing/2014/main" xmlns="" id="{B738B654-3DF9-4AD0-BDD9-DB57DC4B06D5}"/>
                  </a:ext>
                </a:extLst>
              </p:cNvPr>
              <p:cNvSpPr/>
              <p:nvPr/>
            </p:nvSpPr>
            <p:spPr bwMode="auto">
              <a:xfrm>
                <a:off x="4202153" y="1982191"/>
                <a:ext cx="256440" cy="407186"/>
              </a:xfrm>
              <a:custGeom>
                <a:avLst/>
                <a:gdLst>
                  <a:gd name="T0" fmla="*/ 50 w 71"/>
                  <a:gd name="T1" fmla="*/ 0 h 113"/>
                  <a:gd name="T2" fmla="*/ 0 w 71"/>
                  <a:gd name="T3" fmla="*/ 74 h 113"/>
                  <a:gd name="T4" fmla="*/ 42 w 71"/>
                  <a:gd name="T5" fmla="*/ 105 h 113"/>
                  <a:gd name="T6" fmla="*/ 50 w 71"/>
                  <a:gd name="T7" fmla="*/ 0 h 1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71" h="113">
                    <a:moveTo>
                      <a:pt x="50" y="0"/>
                    </a:moveTo>
                    <a:cubicBezTo>
                      <a:pt x="50" y="0"/>
                      <a:pt x="14" y="39"/>
                      <a:pt x="0" y="74"/>
                    </a:cubicBezTo>
                    <a:cubicBezTo>
                      <a:pt x="0" y="74"/>
                      <a:pt x="12" y="96"/>
                      <a:pt x="42" y="105"/>
                    </a:cubicBezTo>
                    <a:cubicBezTo>
                      <a:pt x="71" y="113"/>
                      <a:pt x="50" y="0"/>
                      <a:pt x="50" y="0"/>
                    </a:cubicBez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51" name="îṧ1îḍé">
                <a:extLst>
                  <a:ext uri="{FF2B5EF4-FFF2-40B4-BE49-F238E27FC236}">
                    <a16:creationId xmlns:a16="http://schemas.microsoft.com/office/drawing/2014/main" xmlns="" id="{C805E351-ADCB-412F-9D6C-7E8C5D2BADA9}"/>
                  </a:ext>
                </a:extLst>
              </p:cNvPr>
              <p:cNvSpPr/>
              <p:nvPr/>
            </p:nvSpPr>
            <p:spPr bwMode="auto">
              <a:xfrm>
                <a:off x="4300917" y="2151996"/>
                <a:ext cx="50249" cy="197528"/>
              </a:xfrm>
              <a:custGeom>
                <a:avLst/>
                <a:gdLst>
                  <a:gd name="T0" fmla="*/ 8 w 14"/>
                  <a:gd name="T1" fmla="*/ 55 h 55"/>
                  <a:gd name="T2" fmla="*/ 14 w 14"/>
                  <a:gd name="T3" fmla="*/ 0 h 55"/>
                  <a:gd name="T4" fmla="*/ 0 w 14"/>
                  <a:gd name="T5" fmla="*/ 52 h 55"/>
                  <a:gd name="T6" fmla="*/ 8 w 14"/>
                  <a:gd name="T7" fmla="*/ 55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4" h="55">
                    <a:moveTo>
                      <a:pt x="8" y="55"/>
                    </a:moveTo>
                    <a:cubicBezTo>
                      <a:pt x="14" y="0"/>
                      <a:pt x="14" y="0"/>
                      <a:pt x="14" y="0"/>
                    </a:cubicBezTo>
                    <a:cubicBezTo>
                      <a:pt x="0" y="52"/>
                      <a:pt x="0" y="52"/>
                      <a:pt x="0" y="52"/>
                    </a:cubicBezTo>
                    <a:cubicBezTo>
                      <a:pt x="3" y="53"/>
                      <a:pt x="5" y="54"/>
                      <a:pt x="8" y="55"/>
                    </a:cubicBezTo>
                    <a:close/>
                  </a:path>
                </a:pathLst>
              </a:custGeom>
              <a:solidFill>
                <a:srgbClr val="6614C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52" name="išḷïdé">
                <a:extLst>
                  <a:ext uri="{FF2B5EF4-FFF2-40B4-BE49-F238E27FC236}">
                    <a16:creationId xmlns:a16="http://schemas.microsoft.com/office/drawing/2014/main" xmlns="" id="{0D5AC83C-F453-4016-B283-9F3E8352712B}"/>
                  </a:ext>
                </a:extLst>
              </p:cNvPr>
              <p:cNvSpPr/>
              <p:nvPr/>
            </p:nvSpPr>
            <p:spPr bwMode="auto">
              <a:xfrm>
                <a:off x="4444732" y="1945805"/>
                <a:ext cx="67576" cy="36387"/>
              </a:xfrm>
              <a:custGeom>
                <a:avLst/>
                <a:gdLst>
                  <a:gd name="T0" fmla="*/ 9 w 19"/>
                  <a:gd name="T1" fmla="*/ 2 h 10"/>
                  <a:gd name="T2" fmla="*/ 0 w 19"/>
                  <a:gd name="T3" fmla="*/ 0 h 10"/>
                  <a:gd name="T4" fmla="*/ 11 w 19"/>
                  <a:gd name="T5" fmla="*/ 9 h 10"/>
                  <a:gd name="T6" fmla="*/ 19 w 19"/>
                  <a:gd name="T7" fmla="*/ 5 h 10"/>
                  <a:gd name="T8" fmla="*/ 9 w 19"/>
                  <a:gd name="T9" fmla="*/ 2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10">
                    <a:moveTo>
                      <a:pt x="9" y="2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4" y="7"/>
                      <a:pt x="11" y="9"/>
                    </a:cubicBezTo>
                    <a:cubicBezTo>
                      <a:pt x="17" y="10"/>
                      <a:pt x="19" y="5"/>
                      <a:pt x="19" y="5"/>
                    </a:cubicBezTo>
                    <a:lnTo>
                      <a:pt x="9" y="2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53" name="íṩlîḋe">
                <a:extLst>
                  <a:ext uri="{FF2B5EF4-FFF2-40B4-BE49-F238E27FC236}">
                    <a16:creationId xmlns:a16="http://schemas.microsoft.com/office/drawing/2014/main" xmlns="" id="{A30D2405-FF01-454B-ABD0-C2D530140966}"/>
                  </a:ext>
                </a:extLst>
              </p:cNvPr>
              <p:cNvSpPr/>
              <p:nvPr/>
            </p:nvSpPr>
            <p:spPr bwMode="auto">
              <a:xfrm>
                <a:off x="6955421" y="5116656"/>
                <a:ext cx="734667" cy="424513"/>
              </a:xfrm>
              <a:custGeom>
                <a:avLst/>
                <a:gdLst>
                  <a:gd name="T0" fmla="*/ 167 w 204"/>
                  <a:gd name="T1" fmla="*/ 97 h 118"/>
                  <a:gd name="T2" fmla="*/ 36 w 204"/>
                  <a:gd name="T3" fmla="*/ 97 h 118"/>
                  <a:gd name="T4" fmla="*/ 36 w 204"/>
                  <a:gd name="T5" fmla="*/ 21 h 118"/>
                  <a:gd name="T6" fmla="*/ 167 w 204"/>
                  <a:gd name="T7" fmla="*/ 21 h 118"/>
                  <a:gd name="T8" fmla="*/ 167 w 204"/>
                  <a:gd name="T9" fmla="*/ 97 h 1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4" h="118">
                    <a:moveTo>
                      <a:pt x="167" y="97"/>
                    </a:moveTo>
                    <a:cubicBezTo>
                      <a:pt x="131" y="118"/>
                      <a:pt x="72" y="118"/>
                      <a:pt x="36" y="97"/>
                    </a:cubicBezTo>
                    <a:cubicBezTo>
                      <a:pt x="0" y="76"/>
                      <a:pt x="0" y="42"/>
                      <a:pt x="36" y="21"/>
                    </a:cubicBezTo>
                    <a:cubicBezTo>
                      <a:pt x="72" y="0"/>
                      <a:pt x="131" y="0"/>
                      <a:pt x="167" y="21"/>
                    </a:cubicBezTo>
                    <a:cubicBezTo>
                      <a:pt x="204" y="42"/>
                      <a:pt x="204" y="76"/>
                      <a:pt x="167" y="97"/>
                    </a:cubicBezTo>
                    <a:close/>
                  </a:path>
                </a:pathLst>
              </a:custGeom>
              <a:solidFill>
                <a:srgbClr val="B2D3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54" name="is1îḍé">
                <a:extLst>
                  <a:ext uri="{FF2B5EF4-FFF2-40B4-BE49-F238E27FC236}">
                    <a16:creationId xmlns:a16="http://schemas.microsoft.com/office/drawing/2014/main" xmlns="" id="{5135AB7E-8B18-461B-BC70-FB54FE63C81E}"/>
                  </a:ext>
                </a:extLst>
              </p:cNvPr>
              <p:cNvSpPr/>
              <p:nvPr/>
            </p:nvSpPr>
            <p:spPr bwMode="auto">
              <a:xfrm>
                <a:off x="5016525" y="3411674"/>
                <a:ext cx="3224564" cy="1859193"/>
              </a:xfrm>
              <a:custGeom>
                <a:avLst/>
                <a:gdLst>
                  <a:gd name="T0" fmla="*/ 330 w 895"/>
                  <a:gd name="T1" fmla="*/ 512 h 517"/>
                  <a:gd name="T2" fmla="*/ 10 w 895"/>
                  <a:gd name="T3" fmla="*/ 327 h 517"/>
                  <a:gd name="T4" fmla="*/ 12 w 895"/>
                  <a:gd name="T5" fmla="*/ 306 h 517"/>
                  <a:gd name="T6" fmla="*/ 528 w 895"/>
                  <a:gd name="T7" fmla="*/ 7 h 517"/>
                  <a:gd name="T8" fmla="*/ 565 w 895"/>
                  <a:gd name="T9" fmla="*/ 5 h 517"/>
                  <a:gd name="T10" fmla="*/ 885 w 895"/>
                  <a:gd name="T11" fmla="*/ 190 h 517"/>
                  <a:gd name="T12" fmla="*/ 882 w 895"/>
                  <a:gd name="T13" fmla="*/ 211 h 517"/>
                  <a:gd name="T14" fmla="*/ 367 w 895"/>
                  <a:gd name="T15" fmla="*/ 510 h 517"/>
                  <a:gd name="T16" fmla="*/ 330 w 895"/>
                  <a:gd name="T17" fmla="*/ 512 h 5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95" h="517">
                    <a:moveTo>
                      <a:pt x="330" y="512"/>
                    </a:moveTo>
                    <a:cubicBezTo>
                      <a:pt x="10" y="327"/>
                      <a:pt x="10" y="327"/>
                      <a:pt x="10" y="327"/>
                    </a:cubicBezTo>
                    <a:cubicBezTo>
                      <a:pt x="0" y="322"/>
                      <a:pt x="1" y="312"/>
                      <a:pt x="12" y="306"/>
                    </a:cubicBezTo>
                    <a:cubicBezTo>
                      <a:pt x="528" y="7"/>
                      <a:pt x="528" y="7"/>
                      <a:pt x="528" y="7"/>
                    </a:cubicBezTo>
                    <a:cubicBezTo>
                      <a:pt x="539" y="0"/>
                      <a:pt x="556" y="0"/>
                      <a:pt x="565" y="5"/>
                    </a:cubicBezTo>
                    <a:cubicBezTo>
                      <a:pt x="885" y="190"/>
                      <a:pt x="885" y="190"/>
                      <a:pt x="885" y="190"/>
                    </a:cubicBezTo>
                    <a:cubicBezTo>
                      <a:pt x="895" y="195"/>
                      <a:pt x="893" y="205"/>
                      <a:pt x="882" y="211"/>
                    </a:cubicBezTo>
                    <a:cubicBezTo>
                      <a:pt x="367" y="510"/>
                      <a:pt x="367" y="510"/>
                      <a:pt x="367" y="510"/>
                    </a:cubicBezTo>
                    <a:cubicBezTo>
                      <a:pt x="356" y="517"/>
                      <a:pt x="339" y="517"/>
                      <a:pt x="330" y="512"/>
                    </a:cubicBezTo>
                    <a:close/>
                  </a:path>
                </a:pathLst>
              </a:custGeom>
              <a:solidFill>
                <a:srgbClr val="B2D3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55" name="ïṩ1îḑé">
                <a:extLst>
                  <a:ext uri="{FF2B5EF4-FFF2-40B4-BE49-F238E27FC236}">
                    <a16:creationId xmlns:a16="http://schemas.microsoft.com/office/drawing/2014/main" xmlns="" id="{D821CA39-B292-4219-916B-9750B064FF82}"/>
                  </a:ext>
                </a:extLst>
              </p:cNvPr>
              <p:cNvSpPr/>
              <p:nvPr/>
            </p:nvSpPr>
            <p:spPr bwMode="auto">
              <a:xfrm>
                <a:off x="7203199" y="3262661"/>
                <a:ext cx="289362" cy="370799"/>
              </a:xfrm>
              <a:custGeom>
                <a:avLst/>
                <a:gdLst>
                  <a:gd name="T0" fmla="*/ 80 w 80"/>
                  <a:gd name="T1" fmla="*/ 0 h 103"/>
                  <a:gd name="T2" fmla="*/ 74 w 80"/>
                  <a:gd name="T3" fmla="*/ 73 h 103"/>
                  <a:gd name="T4" fmla="*/ 0 w 80"/>
                  <a:gd name="T5" fmla="*/ 51 h 103"/>
                  <a:gd name="T6" fmla="*/ 0 w 80"/>
                  <a:gd name="T7" fmla="*/ 18 h 103"/>
                  <a:gd name="T8" fmla="*/ 80 w 80"/>
                  <a:gd name="T9" fmla="*/ 0 h 1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0" h="103">
                    <a:moveTo>
                      <a:pt x="80" y="0"/>
                    </a:moveTo>
                    <a:cubicBezTo>
                      <a:pt x="80" y="0"/>
                      <a:pt x="78" y="44"/>
                      <a:pt x="74" y="73"/>
                    </a:cubicBezTo>
                    <a:cubicBezTo>
                      <a:pt x="71" y="103"/>
                      <a:pt x="0" y="51"/>
                      <a:pt x="0" y="51"/>
                    </a:cubicBezTo>
                    <a:cubicBezTo>
                      <a:pt x="0" y="18"/>
                      <a:pt x="0" y="18"/>
                      <a:pt x="0" y="18"/>
                    </a:cubicBezTo>
                    <a:lnTo>
                      <a:pt x="80" y="0"/>
                    </a:lnTo>
                    <a:close/>
                  </a:path>
                </a:pathLst>
              </a:custGeom>
              <a:solidFill>
                <a:srgbClr val="6614C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56" name="íślíḓè">
                <a:extLst>
                  <a:ext uri="{FF2B5EF4-FFF2-40B4-BE49-F238E27FC236}">
                    <a16:creationId xmlns:a16="http://schemas.microsoft.com/office/drawing/2014/main" xmlns="" id="{07E62621-ADCB-457F-B48E-F6F61F0ADC54}"/>
                  </a:ext>
                </a:extLst>
              </p:cNvPr>
              <p:cNvSpPr/>
              <p:nvPr/>
            </p:nvSpPr>
            <p:spPr bwMode="auto">
              <a:xfrm>
                <a:off x="7139088" y="5116656"/>
                <a:ext cx="240847" cy="223520"/>
              </a:xfrm>
              <a:custGeom>
                <a:avLst/>
                <a:gdLst>
                  <a:gd name="T0" fmla="*/ 60 w 67"/>
                  <a:gd name="T1" fmla="*/ 29 h 62"/>
                  <a:gd name="T2" fmla="*/ 22 w 67"/>
                  <a:gd name="T3" fmla="*/ 59 h 62"/>
                  <a:gd name="T4" fmla="*/ 5 w 67"/>
                  <a:gd name="T5" fmla="*/ 62 h 62"/>
                  <a:gd name="T6" fmla="*/ 1 w 67"/>
                  <a:gd name="T7" fmla="*/ 54 h 62"/>
                  <a:gd name="T8" fmla="*/ 36 w 67"/>
                  <a:gd name="T9" fmla="*/ 16 h 62"/>
                  <a:gd name="T10" fmla="*/ 60 w 67"/>
                  <a:gd name="T11" fmla="*/ 29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7" h="62">
                    <a:moveTo>
                      <a:pt x="60" y="29"/>
                    </a:moveTo>
                    <a:cubicBezTo>
                      <a:pt x="59" y="32"/>
                      <a:pt x="41" y="54"/>
                      <a:pt x="22" y="59"/>
                    </a:cubicBezTo>
                    <a:cubicBezTo>
                      <a:pt x="14" y="62"/>
                      <a:pt x="9" y="62"/>
                      <a:pt x="5" y="62"/>
                    </a:cubicBezTo>
                    <a:cubicBezTo>
                      <a:pt x="2" y="61"/>
                      <a:pt x="0" y="58"/>
                      <a:pt x="1" y="54"/>
                    </a:cubicBezTo>
                    <a:cubicBezTo>
                      <a:pt x="4" y="45"/>
                      <a:pt x="13" y="27"/>
                      <a:pt x="36" y="16"/>
                    </a:cubicBezTo>
                    <a:cubicBezTo>
                      <a:pt x="67" y="0"/>
                      <a:pt x="60" y="29"/>
                      <a:pt x="60" y="29"/>
                    </a:cubicBezTo>
                    <a:close/>
                  </a:path>
                </a:pathLst>
              </a:custGeom>
              <a:solidFill>
                <a:srgbClr val="173D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57" name="iŝḻïḑé">
                <a:extLst>
                  <a:ext uri="{FF2B5EF4-FFF2-40B4-BE49-F238E27FC236}">
                    <a16:creationId xmlns:a16="http://schemas.microsoft.com/office/drawing/2014/main" xmlns="" id="{E0D70258-2FF8-490F-ADA1-99D39812200E}"/>
                  </a:ext>
                </a:extLst>
              </p:cNvPr>
              <p:cNvSpPr/>
              <p:nvPr/>
            </p:nvSpPr>
            <p:spPr bwMode="auto">
              <a:xfrm>
                <a:off x="7340082" y="5250073"/>
                <a:ext cx="133419" cy="223520"/>
              </a:xfrm>
              <a:custGeom>
                <a:avLst/>
                <a:gdLst>
                  <a:gd name="T0" fmla="*/ 10 w 37"/>
                  <a:gd name="T1" fmla="*/ 0 h 62"/>
                  <a:gd name="T2" fmla="*/ 1 w 37"/>
                  <a:gd name="T3" fmla="*/ 30 h 62"/>
                  <a:gd name="T4" fmla="*/ 8 w 37"/>
                  <a:gd name="T5" fmla="*/ 56 h 62"/>
                  <a:gd name="T6" fmla="*/ 20 w 37"/>
                  <a:gd name="T7" fmla="*/ 58 h 62"/>
                  <a:gd name="T8" fmla="*/ 35 w 37"/>
                  <a:gd name="T9" fmla="*/ 30 h 62"/>
                  <a:gd name="T10" fmla="*/ 35 w 37"/>
                  <a:gd name="T11" fmla="*/ 3 h 62"/>
                  <a:gd name="T12" fmla="*/ 10 w 37"/>
                  <a:gd name="T13" fmla="*/ 0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7" h="62">
                    <a:moveTo>
                      <a:pt x="10" y="0"/>
                    </a:moveTo>
                    <a:cubicBezTo>
                      <a:pt x="10" y="0"/>
                      <a:pt x="3" y="17"/>
                      <a:pt x="1" y="30"/>
                    </a:cubicBezTo>
                    <a:cubicBezTo>
                      <a:pt x="0" y="38"/>
                      <a:pt x="4" y="49"/>
                      <a:pt x="8" y="56"/>
                    </a:cubicBezTo>
                    <a:cubicBezTo>
                      <a:pt x="10" y="61"/>
                      <a:pt x="16" y="62"/>
                      <a:pt x="20" y="58"/>
                    </a:cubicBezTo>
                    <a:cubicBezTo>
                      <a:pt x="26" y="53"/>
                      <a:pt x="34" y="43"/>
                      <a:pt x="35" y="30"/>
                    </a:cubicBezTo>
                    <a:cubicBezTo>
                      <a:pt x="37" y="7"/>
                      <a:pt x="35" y="3"/>
                      <a:pt x="35" y="3"/>
                    </a:cubicBezTo>
                    <a:lnTo>
                      <a:pt x="10" y="0"/>
                    </a:lnTo>
                    <a:close/>
                  </a:path>
                </a:pathLst>
              </a:custGeom>
              <a:solidFill>
                <a:srgbClr val="173D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58" name="íṧ1íḑé">
                <a:extLst>
                  <a:ext uri="{FF2B5EF4-FFF2-40B4-BE49-F238E27FC236}">
                    <a16:creationId xmlns:a16="http://schemas.microsoft.com/office/drawing/2014/main" xmlns="" id="{A8D3A298-4CAC-49AF-B291-EF063C8C33F2}"/>
                  </a:ext>
                </a:extLst>
              </p:cNvPr>
              <p:cNvSpPr/>
              <p:nvPr/>
            </p:nvSpPr>
            <p:spPr bwMode="auto">
              <a:xfrm>
                <a:off x="7132157" y="4177529"/>
                <a:ext cx="414117" cy="1119328"/>
              </a:xfrm>
              <a:custGeom>
                <a:avLst/>
                <a:gdLst>
                  <a:gd name="T0" fmla="*/ 112 w 115"/>
                  <a:gd name="T1" fmla="*/ 23 h 311"/>
                  <a:gd name="T2" fmla="*/ 112 w 115"/>
                  <a:gd name="T3" fmla="*/ 83 h 311"/>
                  <a:gd name="T4" fmla="*/ 100 w 115"/>
                  <a:gd name="T5" fmla="*/ 300 h 311"/>
                  <a:gd name="T6" fmla="*/ 79 w 115"/>
                  <a:gd name="T7" fmla="*/ 308 h 311"/>
                  <a:gd name="T8" fmla="*/ 60 w 115"/>
                  <a:gd name="T9" fmla="*/ 294 h 311"/>
                  <a:gd name="T10" fmla="*/ 30 w 115"/>
                  <a:gd name="T11" fmla="*/ 276 h 311"/>
                  <a:gd name="T12" fmla="*/ 0 w 115"/>
                  <a:gd name="T13" fmla="*/ 0 h 311"/>
                  <a:gd name="T14" fmla="*/ 112 w 115"/>
                  <a:gd name="T15" fmla="*/ 23 h 3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15" h="311">
                    <a:moveTo>
                      <a:pt x="112" y="23"/>
                    </a:moveTo>
                    <a:cubicBezTo>
                      <a:pt x="112" y="23"/>
                      <a:pt x="115" y="51"/>
                      <a:pt x="112" y="83"/>
                    </a:cubicBezTo>
                    <a:cubicBezTo>
                      <a:pt x="110" y="115"/>
                      <a:pt x="101" y="264"/>
                      <a:pt x="100" y="300"/>
                    </a:cubicBezTo>
                    <a:cubicBezTo>
                      <a:pt x="100" y="300"/>
                      <a:pt x="100" y="311"/>
                      <a:pt x="79" y="308"/>
                    </a:cubicBezTo>
                    <a:cubicBezTo>
                      <a:pt x="58" y="306"/>
                      <a:pt x="60" y="294"/>
                      <a:pt x="60" y="294"/>
                    </a:cubicBezTo>
                    <a:cubicBezTo>
                      <a:pt x="60" y="294"/>
                      <a:pt x="31" y="293"/>
                      <a:pt x="30" y="276"/>
                    </a:cubicBezTo>
                    <a:cubicBezTo>
                      <a:pt x="29" y="259"/>
                      <a:pt x="0" y="68"/>
                      <a:pt x="0" y="0"/>
                    </a:cubicBezTo>
                    <a:lnTo>
                      <a:pt x="112" y="23"/>
                    </a:lnTo>
                    <a:close/>
                  </a:path>
                </a:pathLst>
              </a:custGeom>
              <a:solidFill>
                <a:srgbClr val="FDD76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59" name="isľïḋê">
                <a:extLst>
                  <a:ext uri="{FF2B5EF4-FFF2-40B4-BE49-F238E27FC236}">
                    <a16:creationId xmlns:a16="http://schemas.microsoft.com/office/drawing/2014/main" xmlns="" id="{AB0B7497-E713-4F84-AB02-B4435840A11A}"/>
                  </a:ext>
                </a:extLst>
              </p:cNvPr>
              <p:cNvSpPr/>
              <p:nvPr/>
            </p:nvSpPr>
            <p:spPr bwMode="auto">
              <a:xfrm>
                <a:off x="7048987" y="3723560"/>
                <a:ext cx="119557" cy="374264"/>
              </a:xfrm>
              <a:custGeom>
                <a:avLst/>
                <a:gdLst>
                  <a:gd name="T0" fmla="*/ 69 w 69"/>
                  <a:gd name="T1" fmla="*/ 0 h 216"/>
                  <a:gd name="T2" fmla="*/ 33 w 69"/>
                  <a:gd name="T3" fmla="*/ 216 h 216"/>
                  <a:gd name="T4" fmla="*/ 0 w 69"/>
                  <a:gd name="T5" fmla="*/ 216 h 216"/>
                  <a:gd name="T6" fmla="*/ 4 w 69"/>
                  <a:gd name="T7" fmla="*/ 17 h 216"/>
                  <a:gd name="T8" fmla="*/ 69 w 69"/>
                  <a:gd name="T9" fmla="*/ 0 h 2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9" h="216">
                    <a:moveTo>
                      <a:pt x="69" y="0"/>
                    </a:moveTo>
                    <a:lnTo>
                      <a:pt x="33" y="216"/>
                    </a:lnTo>
                    <a:lnTo>
                      <a:pt x="0" y="216"/>
                    </a:lnTo>
                    <a:lnTo>
                      <a:pt x="4" y="17"/>
                    </a:lnTo>
                    <a:lnTo>
                      <a:pt x="69" y="0"/>
                    </a:ln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60" name="îSľíďe">
                <a:extLst>
                  <a:ext uri="{FF2B5EF4-FFF2-40B4-BE49-F238E27FC236}">
                    <a16:creationId xmlns:a16="http://schemas.microsoft.com/office/drawing/2014/main" xmlns="" id="{990D91BE-42FC-4D4E-A0FE-039F8D4D5691}"/>
                  </a:ext>
                </a:extLst>
              </p:cNvPr>
              <p:cNvSpPr/>
              <p:nvPr/>
            </p:nvSpPr>
            <p:spPr bwMode="auto">
              <a:xfrm>
                <a:off x="7031660" y="3389148"/>
                <a:ext cx="161142" cy="438375"/>
              </a:xfrm>
              <a:custGeom>
                <a:avLst/>
                <a:gdLst>
                  <a:gd name="T0" fmla="*/ 45 w 45"/>
                  <a:gd name="T1" fmla="*/ 1 h 122"/>
                  <a:gd name="T2" fmla="*/ 14 w 45"/>
                  <a:gd name="T3" fmla="*/ 33 h 122"/>
                  <a:gd name="T4" fmla="*/ 7 w 45"/>
                  <a:gd name="T5" fmla="*/ 111 h 122"/>
                  <a:gd name="T6" fmla="*/ 41 w 45"/>
                  <a:gd name="T7" fmla="*/ 110 h 122"/>
                  <a:gd name="T8" fmla="*/ 45 w 45"/>
                  <a:gd name="T9" fmla="*/ 1 h 1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5" h="122">
                    <a:moveTo>
                      <a:pt x="45" y="1"/>
                    </a:moveTo>
                    <a:cubicBezTo>
                      <a:pt x="45" y="1"/>
                      <a:pt x="22" y="0"/>
                      <a:pt x="14" y="33"/>
                    </a:cubicBezTo>
                    <a:cubicBezTo>
                      <a:pt x="6" y="66"/>
                      <a:pt x="0" y="108"/>
                      <a:pt x="7" y="111"/>
                    </a:cubicBezTo>
                    <a:cubicBezTo>
                      <a:pt x="27" y="122"/>
                      <a:pt x="41" y="110"/>
                      <a:pt x="41" y="110"/>
                    </a:cubicBezTo>
                    <a:lnTo>
                      <a:pt x="45" y="1"/>
                    </a:lnTo>
                    <a:close/>
                  </a:path>
                </a:pathLst>
              </a:custGeom>
              <a:solidFill>
                <a:srgbClr val="8A2AE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61" name="îṣliḍê">
                <a:extLst>
                  <a:ext uri="{FF2B5EF4-FFF2-40B4-BE49-F238E27FC236}">
                    <a16:creationId xmlns:a16="http://schemas.microsoft.com/office/drawing/2014/main" xmlns="" id="{C1F31104-F6EE-485C-B459-9ACDFF6F1BF2}"/>
                  </a:ext>
                </a:extLst>
              </p:cNvPr>
              <p:cNvSpPr/>
              <p:nvPr/>
            </p:nvSpPr>
            <p:spPr bwMode="auto">
              <a:xfrm>
                <a:off x="7081909" y="3389148"/>
                <a:ext cx="561397" cy="972048"/>
              </a:xfrm>
              <a:custGeom>
                <a:avLst/>
                <a:gdLst>
                  <a:gd name="T0" fmla="*/ 24 w 156"/>
                  <a:gd name="T1" fmla="*/ 2 h 270"/>
                  <a:gd name="T2" fmla="*/ 36 w 156"/>
                  <a:gd name="T3" fmla="*/ 1 h 270"/>
                  <a:gd name="T4" fmla="*/ 142 w 156"/>
                  <a:gd name="T5" fmla="*/ 39 h 270"/>
                  <a:gd name="T6" fmla="*/ 121 w 156"/>
                  <a:gd name="T7" fmla="*/ 140 h 270"/>
                  <a:gd name="T8" fmla="*/ 126 w 156"/>
                  <a:gd name="T9" fmla="*/ 212 h 270"/>
                  <a:gd name="T10" fmla="*/ 111 w 156"/>
                  <a:gd name="T11" fmla="*/ 260 h 270"/>
                  <a:gd name="T12" fmla="*/ 33 w 156"/>
                  <a:gd name="T13" fmla="*/ 251 h 270"/>
                  <a:gd name="T14" fmla="*/ 13 w 156"/>
                  <a:gd name="T15" fmla="*/ 205 h 270"/>
                  <a:gd name="T16" fmla="*/ 22 w 156"/>
                  <a:gd name="T17" fmla="*/ 114 h 270"/>
                  <a:gd name="T18" fmla="*/ 7 w 156"/>
                  <a:gd name="T19" fmla="*/ 97 h 270"/>
                  <a:gd name="T20" fmla="*/ 17 w 156"/>
                  <a:gd name="T21" fmla="*/ 52 h 270"/>
                  <a:gd name="T22" fmla="*/ 15 w 156"/>
                  <a:gd name="T23" fmla="*/ 12 h 270"/>
                  <a:gd name="T24" fmla="*/ 24 w 156"/>
                  <a:gd name="T25" fmla="*/ 2 h 2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56" h="270">
                    <a:moveTo>
                      <a:pt x="24" y="2"/>
                    </a:moveTo>
                    <a:cubicBezTo>
                      <a:pt x="28" y="1"/>
                      <a:pt x="32" y="0"/>
                      <a:pt x="36" y="1"/>
                    </a:cubicBezTo>
                    <a:cubicBezTo>
                      <a:pt x="56" y="7"/>
                      <a:pt x="129" y="29"/>
                      <a:pt x="142" y="39"/>
                    </a:cubicBezTo>
                    <a:cubicBezTo>
                      <a:pt x="156" y="51"/>
                      <a:pt x="121" y="118"/>
                      <a:pt x="121" y="140"/>
                    </a:cubicBezTo>
                    <a:cubicBezTo>
                      <a:pt x="122" y="162"/>
                      <a:pt x="124" y="188"/>
                      <a:pt x="126" y="212"/>
                    </a:cubicBezTo>
                    <a:cubicBezTo>
                      <a:pt x="128" y="236"/>
                      <a:pt x="131" y="249"/>
                      <a:pt x="111" y="260"/>
                    </a:cubicBezTo>
                    <a:cubicBezTo>
                      <a:pt x="91" y="270"/>
                      <a:pt x="58" y="270"/>
                      <a:pt x="33" y="251"/>
                    </a:cubicBezTo>
                    <a:cubicBezTo>
                      <a:pt x="8" y="232"/>
                      <a:pt x="12" y="219"/>
                      <a:pt x="13" y="205"/>
                    </a:cubicBezTo>
                    <a:cubicBezTo>
                      <a:pt x="14" y="191"/>
                      <a:pt x="23" y="131"/>
                      <a:pt x="22" y="114"/>
                    </a:cubicBezTo>
                    <a:cubicBezTo>
                      <a:pt x="22" y="114"/>
                      <a:pt x="13" y="108"/>
                      <a:pt x="7" y="97"/>
                    </a:cubicBezTo>
                    <a:cubicBezTo>
                      <a:pt x="0" y="86"/>
                      <a:pt x="12" y="65"/>
                      <a:pt x="17" y="52"/>
                    </a:cubicBezTo>
                    <a:cubicBezTo>
                      <a:pt x="21" y="38"/>
                      <a:pt x="14" y="23"/>
                      <a:pt x="15" y="12"/>
                    </a:cubicBezTo>
                    <a:cubicBezTo>
                      <a:pt x="16" y="7"/>
                      <a:pt x="20" y="4"/>
                      <a:pt x="24" y="2"/>
                    </a:cubicBez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62" name="ísļiḍè">
                <a:extLst>
                  <a:ext uri="{FF2B5EF4-FFF2-40B4-BE49-F238E27FC236}">
                    <a16:creationId xmlns:a16="http://schemas.microsoft.com/office/drawing/2014/main" xmlns="" id="{BE48E380-026C-4545-AE7F-AA8D863E0BAA}"/>
                  </a:ext>
                </a:extLst>
              </p:cNvPr>
              <p:cNvSpPr/>
              <p:nvPr/>
            </p:nvSpPr>
            <p:spPr bwMode="auto">
              <a:xfrm>
                <a:off x="7246516" y="3406475"/>
                <a:ext cx="209658" cy="169805"/>
              </a:xfrm>
              <a:custGeom>
                <a:avLst/>
                <a:gdLst>
                  <a:gd name="T0" fmla="*/ 1 w 58"/>
                  <a:gd name="T1" fmla="*/ 20 h 47"/>
                  <a:gd name="T2" fmla="*/ 26 w 58"/>
                  <a:gd name="T3" fmla="*/ 46 h 47"/>
                  <a:gd name="T4" fmla="*/ 57 w 58"/>
                  <a:gd name="T5" fmla="*/ 27 h 47"/>
                  <a:gd name="T6" fmla="*/ 32 w 58"/>
                  <a:gd name="T7" fmla="*/ 2 h 47"/>
                  <a:gd name="T8" fmla="*/ 1 w 58"/>
                  <a:gd name="T9" fmla="*/ 20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8" h="47">
                    <a:moveTo>
                      <a:pt x="1" y="20"/>
                    </a:moveTo>
                    <a:cubicBezTo>
                      <a:pt x="0" y="32"/>
                      <a:pt x="11" y="44"/>
                      <a:pt x="26" y="46"/>
                    </a:cubicBezTo>
                    <a:cubicBezTo>
                      <a:pt x="42" y="47"/>
                      <a:pt x="55" y="39"/>
                      <a:pt x="57" y="27"/>
                    </a:cubicBezTo>
                    <a:cubicBezTo>
                      <a:pt x="58" y="15"/>
                      <a:pt x="47" y="4"/>
                      <a:pt x="32" y="2"/>
                    </a:cubicBezTo>
                    <a:cubicBezTo>
                      <a:pt x="17" y="0"/>
                      <a:pt x="3" y="8"/>
                      <a:pt x="1" y="2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63" name="iśļídé">
                <a:extLst>
                  <a:ext uri="{FF2B5EF4-FFF2-40B4-BE49-F238E27FC236}">
                    <a16:creationId xmlns:a16="http://schemas.microsoft.com/office/drawing/2014/main" xmlns="" id="{C66372E3-7C1D-4191-B473-80C56DCFE3F7}"/>
                  </a:ext>
                </a:extLst>
              </p:cNvPr>
              <p:cNvSpPr/>
              <p:nvPr/>
            </p:nvSpPr>
            <p:spPr bwMode="auto">
              <a:xfrm>
                <a:off x="7275972" y="3432466"/>
                <a:ext cx="150746" cy="123023"/>
              </a:xfrm>
              <a:custGeom>
                <a:avLst/>
                <a:gdLst>
                  <a:gd name="T0" fmla="*/ 1 w 42"/>
                  <a:gd name="T1" fmla="*/ 14 h 34"/>
                  <a:gd name="T2" fmla="*/ 19 w 42"/>
                  <a:gd name="T3" fmla="*/ 32 h 34"/>
                  <a:gd name="T4" fmla="*/ 41 w 42"/>
                  <a:gd name="T5" fmla="*/ 19 h 34"/>
                  <a:gd name="T6" fmla="*/ 23 w 42"/>
                  <a:gd name="T7" fmla="*/ 1 h 34"/>
                  <a:gd name="T8" fmla="*/ 1 w 42"/>
                  <a:gd name="T9" fmla="*/ 14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2" h="34">
                    <a:moveTo>
                      <a:pt x="1" y="14"/>
                    </a:moveTo>
                    <a:cubicBezTo>
                      <a:pt x="0" y="23"/>
                      <a:pt x="8" y="31"/>
                      <a:pt x="19" y="32"/>
                    </a:cubicBezTo>
                    <a:cubicBezTo>
                      <a:pt x="30" y="34"/>
                      <a:pt x="40" y="28"/>
                      <a:pt x="41" y="19"/>
                    </a:cubicBezTo>
                    <a:cubicBezTo>
                      <a:pt x="42" y="10"/>
                      <a:pt x="34" y="2"/>
                      <a:pt x="23" y="1"/>
                    </a:cubicBezTo>
                    <a:cubicBezTo>
                      <a:pt x="12" y="0"/>
                      <a:pt x="2" y="5"/>
                      <a:pt x="1" y="14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64" name="îṡḻîḍé">
                <a:extLst>
                  <a:ext uri="{FF2B5EF4-FFF2-40B4-BE49-F238E27FC236}">
                    <a16:creationId xmlns:a16="http://schemas.microsoft.com/office/drawing/2014/main" xmlns="" id="{C74F4182-A48D-4C02-82D2-573F114FCF1F}"/>
                  </a:ext>
                </a:extLst>
              </p:cNvPr>
              <p:cNvSpPr/>
              <p:nvPr/>
            </p:nvSpPr>
            <p:spPr bwMode="auto">
              <a:xfrm>
                <a:off x="7293300" y="3342365"/>
                <a:ext cx="102230" cy="150746"/>
              </a:xfrm>
              <a:custGeom>
                <a:avLst/>
                <a:gdLst>
                  <a:gd name="T0" fmla="*/ 7 w 28"/>
                  <a:gd name="T1" fmla="*/ 11 h 42"/>
                  <a:gd name="T2" fmla="*/ 23 w 28"/>
                  <a:gd name="T3" fmla="*/ 5 h 42"/>
                  <a:gd name="T4" fmla="*/ 28 w 28"/>
                  <a:gd name="T5" fmla="*/ 35 h 42"/>
                  <a:gd name="T6" fmla="*/ 1 w 28"/>
                  <a:gd name="T7" fmla="*/ 42 h 42"/>
                  <a:gd name="T8" fmla="*/ 5 w 28"/>
                  <a:gd name="T9" fmla="*/ 18 h 42"/>
                  <a:gd name="T10" fmla="*/ 7 w 28"/>
                  <a:gd name="T11" fmla="*/ 11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8" h="42">
                    <a:moveTo>
                      <a:pt x="7" y="11"/>
                    </a:moveTo>
                    <a:cubicBezTo>
                      <a:pt x="7" y="11"/>
                      <a:pt x="20" y="0"/>
                      <a:pt x="23" y="5"/>
                    </a:cubicBezTo>
                    <a:cubicBezTo>
                      <a:pt x="26" y="11"/>
                      <a:pt x="28" y="35"/>
                      <a:pt x="28" y="35"/>
                    </a:cubicBezTo>
                    <a:cubicBezTo>
                      <a:pt x="1" y="42"/>
                      <a:pt x="1" y="42"/>
                      <a:pt x="1" y="42"/>
                    </a:cubicBezTo>
                    <a:cubicBezTo>
                      <a:pt x="5" y="18"/>
                      <a:pt x="5" y="18"/>
                      <a:pt x="5" y="18"/>
                    </a:cubicBezTo>
                    <a:cubicBezTo>
                      <a:pt x="5" y="18"/>
                      <a:pt x="0" y="13"/>
                      <a:pt x="7" y="11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65" name="íṩ1íḓé">
                <a:extLst>
                  <a:ext uri="{FF2B5EF4-FFF2-40B4-BE49-F238E27FC236}">
                    <a16:creationId xmlns:a16="http://schemas.microsoft.com/office/drawing/2014/main" xmlns="" id="{E54F83F7-89E5-4047-865E-F98700D99917}"/>
                  </a:ext>
                </a:extLst>
              </p:cNvPr>
              <p:cNvSpPr/>
              <p:nvPr/>
            </p:nvSpPr>
            <p:spPr bwMode="auto">
              <a:xfrm>
                <a:off x="7168545" y="3134441"/>
                <a:ext cx="291095" cy="291095"/>
              </a:xfrm>
              <a:custGeom>
                <a:avLst/>
                <a:gdLst>
                  <a:gd name="T0" fmla="*/ 1 w 81"/>
                  <a:gd name="T1" fmla="*/ 43 h 81"/>
                  <a:gd name="T2" fmla="*/ 43 w 81"/>
                  <a:gd name="T3" fmla="*/ 80 h 81"/>
                  <a:gd name="T4" fmla="*/ 80 w 81"/>
                  <a:gd name="T5" fmla="*/ 38 h 81"/>
                  <a:gd name="T6" fmla="*/ 38 w 81"/>
                  <a:gd name="T7" fmla="*/ 1 h 81"/>
                  <a:gd name="T8" fmla="*/ 1 w 81"/>
                  <a:gd name="T9" fmla="*/ 43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81">
                    <a:moveTo>
                      <a:pt x="1" y="43"/>
                    </a:moveTo>
                    <a:cubicBezTo>
                      <a:pt x="2" y="64"/>
                      <a:pt x="21" y="81"/>
                      <a:pt x="43" y="80"/>
                    </a:cubicBezTo>
                    <a:cubicBezTo>
                      <a:pt x="64" y="78"/>
                      <a:pt x="81" y="60"/>
                      <a:pt x="80" y="38"/>
                    </a:cubicBezTo>
                    <a:cubicBezTo>
                      <a:pt x="78" y="16"/>
                      <a:pt x="60" y="0"/>
                      <a:pt x="38" y="1"/>
                    </a:cubicBezTo>
                    <a:cubicBezTo>
                      <a:pt x="16" y="2"/>
                      <a:pt x="0" y="21"/>
                      <a:pt x="1" y="43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66" name="ïṧḻïḋê">
                <a:extLst>
                  <a:ext uri="{FF2B5EF4-FFF2-40B4-BE49-F238E27FC236}">
                    <a16:creationId xmlns:a16="http://schemas.microsoft.com/office/drawing/2014/main" xmlns="" id="{8F91C6C5-FD36-4F4A-98A4-45BCFCD8F303}"/>
                  </a:ext>
                </a:extLst>
              </p:cNvPr>
              <p:cNvSpPr/>
              <p:nvPr/>
            </p:nvSpPr>
            <p:spPr bwMode="auto">
              <a:xfrm>
                <a:off x="7301963" y="3375286"/>
                <a:ext cx="86635" cy="97032"/>
              </a:xfrm>
              <a:custGeom>
                <a:avLst/>
                <a:gdLst>
                  <a:gd name="T0" fmla="*/ 23 w 24"/>
                  <a:gd name="T1" fmla="*/ 3 h 27"/>
                  <a:gd name="T2" fmla="*/ 24 w 24"/>
                  <a:gd name="T3" fmla="*/ 7 h 27"/>
                  <a:gd name="T4" fmla="*/ 0 w 24"/>
                  <a:gd name="T5" fmla="*/ 27 h 27"/>
                  <a:gd name="T6" fmla="*/ 3 w 24"/>
                  <a:gd name="T7" fmla="*/ 9 h 27"/>
                  <a:gd name="T8" fmla="*/ 2 w 24"/>
                  <a:gd name="T9" fmla="*/ 4 h 27"/>
                  <a:gd name="T10" fmla="*/ 23 w 24"/>
                  <a:gd name="T11" fmla="*/ 3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4" h="27">
                    <a:moveTo>
                      <a:pt x="23" y="3"/>
                    </a:moveTo>
                    <a:cubicBezTo>
                      <a:pt x="23" y="4"/>
                      <a:pt x="23" y="6"/>
                      <a:pt x="24" y="7"/>
                    </a:cubicBezTo>
                    <a:cubicBezTo>
                      <a:pt x="21" y="21"/>
                      <a:pt x="0" y="27"/>
                      <a:pt x="0" y="27"/>
                    </a:cubicBezTo>
                    <a:cubicBezTo>
                      <a:pt x="3" y="9"/>
                      <a:pt x="3" y="9"/>
                      <a:pt x="3" y="9"/>
                    </a:cubicBezTo>
                    <a:cubicBezTo>
                      <a:pt x="3" y="9"/>
                      <a:pt x="1" y="6"/>
                      <a:pt x="2" y="4"/>
                    </a:cubicBezTo>
                    <a:cubicBezTo>
                      <a:pt x="10" y="2"/>
                      <a:pt x="20" y="0"/>
                      <a:pt x="23" y="3"/>
                    </a:cubicBezTo>
                    <a:close/>
                  </a:path>
                </a:pathLst>
              </a:custGeom>
              <a:solidFill>
                <a:srgbClr val="EA9C9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67" name="íṡľíďè">
                <a:extLst>
                  <a:ext uri="{FF2B5EF4-FFF2-40B4-BE49-F238E27FC236}">
                    <a16:creationId xmlns:a16="http://schemas.microsoft.com/office/drawing/2014/main" xmlns="" id="{04428EB8-0D89-4DBE-B455-042F18D7EC7F}"/>
                  </a:ext>
                </a:extLst>
              </p:cNvPr>
              <p:cNvSpPr/>
              <p:nvPr/>
            </p:nvSpPr>
            <p:spPr bwMode="auto">
              <a:xfrm>
                <a:off x="7168545" y="3134441"/>
                <a:ext cx="291095" cy="291095"/>
              </a:xfrm>
              <a:custGeom>
                <a:avLst/>
                <a:gdLst>
                  <a:gd name="T0" fmla="*/ 1 w 81"/>
                  <a:gd name="T1" fmla="*/ 43 h 81"/>
                  <a:gd name="T2" fmla="*/ 43 w 81"/>
                  <a:gd name="T3" fmla="*/ 80 h 81"/>
                  <a:gd name="T4" fmla="*/ 80 w 81"/>
                  <a:gd name="T5" fmla="*/ 38 h 81"/>
                  <a:gd name="T6" fmla="*/ 38 w 81"/>
                  <a:gd name="T7" fmla="*/ 1 h 81"/>
                  <a:gd name="T8" fmla="*/ 1 w 81"/>
                  <a:gd name="T9" fmla="*/ 43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81">
                    <a:moveTo>
                      <a:pt x="1" y="43"/>
                    </a:moveTo>
                    <a:cubicBezTo>
                      <a:pt x="2" y="64"/>
                      <a:pt x="21" y="81"/>
                      <a:pt x="43" y="80"/>
                    </a:cubicBezTo>
                    <a:cubicBezTo>
                      <a:pt x="64" y="78"/>
                      <a:pt x="81" y="60"/>
                      <a:pt x="80" y="38"/>
                    </a:cubicBezTo>
                    <a:cubicBezTo>
                      <a:pt x="78" y="16"/>
                      <a:pt x="60" y="0"/>
                      <a:pt x="38" y="1"/>
                    </a:cubicBezTo>
                    <a:cubicBezTo>
                      <a:pt x="16" y="2"/>
                      <a:pt x="0" y="21"/>
                      <a:pt x="1" y="43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68" name="ïSļïďê">
                <a:extLst>
                  <a:ext uri="{FF2B5EF4-FFF2-40B4-BE49-F238E27FC236}">
                    <a16:creationId xmlns:a16="http://schemas.microsoft.com/office/drawing/2014/main" xmlns="" id="{0225C11B-CE77-464A-9BD9-641DD93B90B9}"/>
                  </a:ext>
                </a:extLst>
              </p:cNvPr>
              <p:cNvSpPr/>
              <p:nvPr/>
            </p:nvSpPr>
            <p:spPr bwMode="auto">
              <a:xfrm>
                <a:off x="7553205" y="3879504"/>
                <a:ext cx="109161" cy="384661"/>
              </a:xfrm>
              <a:custGeom>
                <a:avLst/>
                <a:gdLst>
                  <a:gd name="T0" fmla="*/ 63 w 63"/>
                  <a:gd name="T1" fmla="*/ 0 h 222"/>
                  <a:gd name="T2" fmla="*/ 54 w 63"/>
                  <a:gd name="T3" fmla="*/ 218 h 222"/>
                  <a:gd name="T4" fmla="*/ 21 w 63"/>
                  <a:gd name="T5" fmla="*/ 222 h 222"/>
                  <a:gd name="T6" fmla="*/ 0 w 63"/>
                  <a:gd name="T7" fmla="*/ 24 h 222"/>
                  <a:gd name="T8" fmla="*/ 63 w 63"/>
                  <a:gd name="T9" fmla="*/ 0 h 2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3" h="222">
                    <a:moveTo>
                      <a:pt x="63" y="0"/>
                    </a:moveTo>
                    <a:lnTo>
                      <a:pt x="54" y="218"/>
                    </a:lnTo>
                    <a:lnTo>
                      <a:pt x="21" y="222"/>
                    </a:lnTo>
                    <a:lnTo>
                      <a:pt x="0" y="24"/>
                    </a:lnTo>
                    <a:lnTo>
                      <a:pt x="63" y="0"/>
                    </a:ln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69" name="ís1ïḓè">
                <a:extLst>
                  <a:ext uri="{FF2B5EF4-FFF2-40B4-BE49-F238E27FC236}">
                    <a16:creationId xmlns:a16="http://schemas.microsoft.com/office/drawing/2014/main" xmlns="" id="{A62AC985-951F-4BBF-9205-D5246E638A29}"/>
                  </a:ext>
                </a:extLst>
              </p:cNvPr>
              <p:cNvSpPr/>
              <p:nvPr/>
            </p:nvSpPr>
            <p:spPr bwMode="auto">
              <a:xfrm>
                <a:off x="7463105" y="3586676"/>
                <a:ext cx="86635" cy="457434"/>
              </a:xfrm>
              <a:custGeom>
                <a:avLst/>
                <a:gdLst>
                  <a:gd name="T0" fmla="*/ 5 w 24"/>
                  <a:gd name="T1" fmla="*/ 72 h 127"/>
                  <a:gd name="T2" fmla="*/ 20 w 24"/>
                  <a:gd name="T3" fmla="*/ 0 h 127"/>
                  <a:gd name="T4" fmla="*/ 24 w 24"/>
                  <a:gd name="T5" fmla="*/ 49 h 127"/>
                  <a:gd name="T6" fmla="*/ 15 w 24"/>
                  <a:gd name="T7" fmla="*/ 85 h 127"/>
                  <a:gd name="T8" fmla="*/ 17 w 24"/>
                  <a:gd name="T9" fmla="*/ 127 h 127"/>
                  <a:gd name="T10" fmla="*/ 17 w 24"/>
                  <a:gd name="T11" fmla="*/ 127 h 127"/>
                  <a:gd name="T12" fmla="*/ 5 w 24"/>
                  <a:gd name="T13" fmla="*/ 72 h 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4" h="127">
                    <a:moveTo>
                      <a:pt x="5" y="72"/>
                    </a:moveTo>
                    <a:cubicBezTo>
                      <a:pt x="10" y="50"/>
                      <a:pt x="20" y="0"/>
                      <a:pt x="20" y="0"/>
                    </a:cubicBezTo>
                    <a:cubicBezTo>
                      <a:pt x="24" y="49"/>
                      <a:pt x="24" y="49"/>
                      <a:pt x="24" y="49"/>
                    </a:cubicBezTo>
                    <a:cubicBezTo>
                      <a:pt x="19" y="64"/>
                      <a:pt x="15" y="78"/>
                      <a:pt x="15" y="85"/>
                    </a:cubicBezTo>
                    <a:cubicBezTo>
                      <a:pt x="15" y="98"/>
                      <a:pt x="16" y="113"/>
                      <a:pt x="17" y="127"/>
                    </a:cubicBezTo>
                    <a:cubicBezTo>
                      <a:pt x="17" y="127"/>
                      <a:pt x="17" y="127"/>
                      <a:pt x="17" y="127"/>
                    </a:cubicBezTo>
                    <a:cubicBezTo>
                      <a:pt x="17" y="127"/>
                      <a:pt x="0" y="95"/>
                      <a:pt x="5" y="72"/>
                    </a:cubicBezTo>
                    <a:close/>
                  </a:path>
                </a:pathLst>
              </a:custGeom>
              <a:solidFill>
                <a:srgbClr val="8A2AE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70" name="iS1îďê">
                <a:extLst>
                  <a:ext uri="{FF2B5EF4-FFF2-40B4-BE49-F238E27FC236}">
                    <a16:creationId xmlns:a16="http://schemas.microsoft.com/office/drawing/2014/main" xmlns="" id="{77303C17-A933-4050-98FA-7A18302147D9}"/>
                  </a:ext>
                </a:extLst>
              </p:cNvPr>
              <p:cNvSpPr/>
              <p:nvPr/>
            </p:nvSpPr>
            <p:spPr bwMode="auto">
              <a:xfrm>
                <a:off x="7528947" y="3522567"/>
                <a:ext cx="164608" cy="474761"/>
              </a:xfrm>
              <a:custGeom>
                <a:avLst/>
                <a:gdLst>
                  <a:gd name="T0" fmla="*/ 15 w 46"/>
                  <a:gd name="T1" fmla="*/ 0 h 132"/>
                  <a:gd name="T2" fmla="*/ 34 w 46"/>
                  <a:gd name="T3" fmla="*/ 42 h 132"/>
                  <a:gd name="T4" fmla="*/ 34 w 46"/>
                  <a:gd name="T5" fmla="*/ 123 h 132"/>
                  <a:gd name="T6" fmla="*/ 7 w 46"/>
                  <a:gd name="T7" fmla="*/ 121 h 132"/>
                  <a:gd name="T8" fmla="*/ 1 w 46"/>
                  <a:gd name="T9" fmla="*/ 45 h 132"/>
                  <a:gd name="T10" fmla="*/ 15 w 46"/>
                  <a:gd name="T11" fmla="*/ 0 h 1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6" h="132">
                    <a:moveTo>
                      <a:pt x="15" y="0"/>
                    </a:moveTo>
                    <a:cubicBezTo>
                      <a:pt x="15" y="0"/>
                      <a:pt x="27" y="5"/>
                      <a:pt x="34" y="42"/>
                    </a:cubicBezTo>
                    <a:cubicBezTo>
                      <a:pt x="41" y="80"/>
                      <a:pt x="46" y="118"/>
                      <a:pt x="34" y="123"/>
                    </a:cubicBezTo>
                    <a:cubicBezTo>
                      <a:pt x="21" y="128"/>
                      <a:pt x="11" y="132"/>
                      <a:pt x="7" y="121"/>
                    </a:cubicBezTo>
                    <a:cubicBezTo>
                      <a:pt x="4" y="111"/>
                      <a:pt x="1" y="63"/>
                      <a:pt x="1" y="45"/>
                    </a:cubicBezTo>
                    <a:cubicBezTo>
                      <a:pt x="0" y="27"/>
                      <a:pt x="0" y="3"/>
                      <a:pt x="15" y="0"/>
                    </a:cubicBezTo>
                    <a:close/>
                  </a:path>
                </a:pathLst>
              </a:custGeom>
              <a:solidFill>
                <a:srgbClr val="B45EF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71" name="ïšľïdé">
                <a:extLst>
                  <a:ext uri="{FF2B5EF4-FFF2-40B4-BE49-F238E27FC236}">
                    <a16:creationId xmlns:a16="http://schemas.microsoft.com/office/drawing/2014/main" xmlns="" id="{3CA717E6-B5A6-4ECE-8F37-E8CD71905F4F}"/>
                  </a:ext>
                </a:extLst>
              </p:cNvPr>
              <p:cNvSpPr/>
              <p:nvPr/>
            </p:nvSpPr>
            <p:spPr bwMode="auto">
              <a:xfrm>
                <a:off x="7298497" y="4397582"/>
                <a:ext cx="50249" cy="838629"/>
              </a:xfrm>
              <a:custGeom>
                <a:avLst/>
                <a:gdLst>
                  <a:gd name="T0" fmla="*/ 14 w 14"/>
                  <a:gd name="T1" fmla="*/ 233 h 233"/>
                  <a:gd name="T2" fmla="*/ 6 w 14"/>
                  <a:gd name="T3" fmla="*/ 232 h 233"/>
                  <a:gd name="T4" fmla="*/ 6 w 14"/>
                  <a:gd name="T5" fmla="*/ 232 h 233"/>
                  <a:gd name="T6" fmla="*/ 0 w 14"/>
                  <a:gd name="T7" fmla="*/ 0 h 233"/>
                  <a:gd name="T8" fmla="*/ 14 w 14"/>
                  <a:gd name="T9" fmla="*/ 233 h 2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" h="233">
                    <a:moveTo>
                      <a:pt x="14" y="233"/>
                    </a:moveTo>
                    <a:cubicBezTo>
                      <a:pt x="14" y="233"/>
                      <a:pt x="11" y="233"/>
                      <a:pt x="6" y="232"/>
                    </a:cubicBezTo>
                    <a:cubicBezTo>
                      <a:pt x="6" y="232"/>
                      <a:pt x="6" y="232"/>
                      <a:pt x="6" y="232"/>
                    </a:cubicBezTo>
                    <a:cubicBezTo>
                      <a:pt x="0" y="0"/>
                      <a:pt x="0" y="0"/>
                      <a:pt x="0" y="0"/>
                    </a:cubicBezTo>
                    <a:lnTo>
                      <a:pt x="14" y="233"/>
                    </a:lnTo>
                    <a:close/>
                  </a:path>
                </a:pathLst>
              </a:custGeom>
              <a:solidFill>
                <a:srgbClr val="D8892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72" name="îs1îdé">
                <a:extLst>
                  <a:ext uri="{FF2B5EF4-FFF2-40B4-BE49-F238E27FC236}">
                    <a16:creationId xmlns:a16="http://schemas.microsoft.com/office/drawing/2014/main" xmlns="" id="{EFC6C216-0BEE-493D-9A85-7864B8A89FB6}"/>
                  </a:ext>
                </a:extLst>
              </p:cNvPr>
              <p:cNvSpPr/>
              <p:nvPr/>
            </p:nvSpPr>
            <p:spPr bwMode="auto">
              <a:xfrm>
                <a:off x="7405925" y="4241639"/>
                <a:ext cx="400256" cy="544070"/>
              </a:xfrm>
              <a:custGeom>
                <a:avLst/>
                <a:gdLst>
                  <a:gd name="T0" fmla="*/ 6 w 111"/>
                  <a:gd name="T1" fmla="*/ 151 h 151"/>
                  <a:gd name="T2" fmla="*/ 15 w 111"/>
                  <a:gd name="T3" fmla="*/ 140 h 151"/>
                  <a:gd name="T4" fmla="*/ 101 w 111"/>
                  <a:gd name="T5" fmla="*/ 90 h 151"/>
                  <a:gd name="T6" fmla="*/ 106 w 111"/>
                  <a:gd name="T7" fmla="*/ 81 h 151"/>
                  <a:gd name="T8" fmla="*/ 106 w 111"/>
                  <a:gd name="T9" fmla="*/ 10 h 151"/>
                  <a:gd name="T10" fmla="*/ 111 w 111"/>
                  <a:gd name="T11" fmla="*/ 4 h 151"/>
                  <a:gd name="T12" fmla="*/ 106 w 111"/>
                  <a:gd name="T13" fmla="*/ 1 h 151"/>
                  <a:gd name="T14" fmla="*/ 106 w 111"/>
                  <a:gd name="T15" fmla="*/ 1 h 151"/>
                  <a:gd name="T16" fmla="*/ 103 w 111"/>
                  <a:gd name="T17" fmla="*/ 1 h 151"/>
                  <a:gd name="T18" fmla="*/ 5 w 111"/>
                  <a:gd name="T19" fmla="*/ 58 h 151"/>
                  <a:gd name="T20" fmla="*/ 0 w 111"/>
                  <a:gd name="T21" fmla="*/ 67 h 151"/>
                  <a:gd name="T22" fmla="*/ 0 w 111"/>
                  <a:gd name="T23" fmla="*/ 144 h 151"/>
                  <a:gd name="T24" fmla="*/ 2 w 111"/>
                  <a:gd name="T25" fmla="*/ 148 h 151"/>
                  <a:gd name="T26" fmla="*/ 2 w 111"/>
                  <a:gd name="T27" fmla="*/ 148 h 151"/>
                  <a:gd name="T28" fmla="*/ 6 w 111"/>
                  <a:gd name="T29" fmla="*/ 151 h 1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11" h="151">
                    <a:moveTo>
                      <a:pt x="6" y="151"/>
                    </a:moveTo>
                    <a:cubicBezTo>
                      <a:pt x="15" y="140"/>
                      <a:pt x="15" y="140"/>
                      <a:pt x="15" y="140"/>
                    </a:cubicBezTo>
                    <a:cubicBezTo>
                      <a:pt x="101" y="90"/>
                      <a:pt x="101" y="90"/>
                      <a:pt x="101" y="90"/>
                    </a:cubicBezTo>
                    <a:cubicBezTo>
                      <a:pt x="104" y="89"/>
                      <a:pt x="106" y="84"/>
                      <a:pt x="106" y="81"/>
                    </a:cubicBezTo>
                    <a:cubicBezTo>
                      <a:pt x="106" y="10"/>
                      <a:pt x="106" y="10"/>
                      <a:pt x="106" y="10"/>
                    </a:cubicBezTo>
                    <a:cubicBezTo>
                      <a:pt x="111" y="4"/>
                      <a:pt x="111" y="4"/>
                      <a:pt x="111" y="4"/>
                    </a:cubicBezTo>
                    <a:cubicBezTo>
                      <a:pt x="106" y="1"/>
                      <a:pt x="106" y="1"/>
                      <a:pt x="106" y="1"/>
                    </a:cubicBezTo>
                    <a:cubicBezTo>
                      <a:pt x="106" y="1"/>
                      <a:pt x="106" y="1"/>
                      <a:pt x="106" y="1"/>
                    </a:cubicBezTo>
                    <a:cubicBezTo>
                      <a:pt x="105" y="0"/>
                      <a:pt x="104" y="0"/>
                      <a:pt x="103" y="1"/>
                    </a:cubicBezTo>
                    <a:cubicBezTo>
                      <a:pt x="5" y="58"/>
                      <a:pt x="5" y="58"/>
                      <a:pt x="5" y="58"/>
                    </a:cubicBezTo>
                    <a:cubicBezTo>
                      <a:pt x="2" y="59"/>
                      <a:pt x="0" y="64"/>
                      <a:pt x="0" y="67"/>
                    </a:cubicBezTo>
                    <a:cubicBezTo>
                      <a:pt x="0" y="144"/>
                      <a:pt x="0" y="144"/>
                      <a:pt x="0" y="144"/>
                    </a:cubicBezTo>
                    <a:cubicBezTo>
                      <a:pt x="0" y="146"/>
                      <a:pt x="1" y="148"/>
                      <a:pt x="2" y="148"/>
                    </a:cubicBezTo>
                    <a:cubicBezTo>
                      <a:pt x="2" y="148"/>
                      <a:pt x="2" y="148"/>
                      <a:pt x="2" y="148"/>
                    </a:cubicBezTo>
                    <a:lnTo>
                      <a:pt x="6" y="151"/>
                    </a:ln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73" name="iśľîḑè">
                <a:extLst>
                  <a:ext uri="{FF2B5EF4-FFF2-40B4-BE49-F238E27FC236}">
                    <a16:creationId xmlns:a16="http://schemas.microsoft.com/office/drawing/2014/main" xmlns="" id="{50EE28B6-1ABA-4E1E-9690-A1036E33A7B1}"/>
                  </a:ext>
                </a:extLst>
              </p:cNvPr>
              <p:cNvSpPr/>
              <p:nvPr/>
            </p:nvSpPr>
            <p:spPr bwMode="auto">
              <a:xfrm>
                <a:off x="7409390" y="4241639"/>
                <a:ext cx="396790" cy="396790"/>
              </a:xfrm>
              <a:custGeom>
                <a:avLst/>
                <a:gdLst>
                  <a:gd name="T0" fmla="*/ 65 w 110"/>
                  <a:gd name="T1" fmla="*/ 110 h 110"/>
                  <a:gd name="T2" fmla="*/ 71 w 110"/>
                  <a:gd name="T3" fmla="*/ 107 h 110"/>
                  <a:gd name="T4" fmla="*/ 105 w 110"/>
                  <a:gd name="T5" fmla="*/ 48 h 110"/>
                  <a:gd name="T6" fmla="*/ 105 w 110"/>
                  <a:gd name="T7" fmla="*/ 10 h 110"/>
                  <a:gd name="T8" fmla="*/ 110 w 110"/>
                  <a:gd name="T9" fmla="*/ 4 h 110"/>
                  <a:gd name="T10" fmla="*/ 105 w 110"/>
                  <a:gd name="T11" fmla="*/ 1 h 110"/>
                  <a:gd name="T12" fmla="*/ 105 w 110"/>
                  <a:gd name="T13" fmla="*/ 1 h 110"/>
                  <a:gd name="T14" fmla="*/ 102 w 110"/>
                  <a:gd name="T15" fmla="*/ 1 h 110"/>
                  <a:gd name="T16" fmla="*/ 4 w 110"/>
                  <a:gd name="T17" fmla="*/ 58 h 110"/>
                  <a:gd name="T18" fmla="*/ 0 w 110"/>
                  <a:gd name="T19" fmla="*/ 62 h 110"/>
                  <a:gd name="T20" fmla="*/ 65 w 110"/>
                  <a:gd name="T21" fmla="*/ 110 h 1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10" h="110">
                    <a:moveTo>
                      <a:pt x="65" y="110"/>
                    </a:moveTo>
                    <a:cubicBezTo>
                      <a:pt x="71" y="107"/>
                      <a:pt x="71" y="107"/>
                      <a:pt x="71" y="107"/>
                    </a:cubicBezTo>
                    <a:cubicBezTo>
                      <a:pt x="105" y="48"/>
                      <a:pt x="105" y="48"/>
                      <a:pt x="105" y="48"/>
                    </a:cubicBezTo>
                    <a:cubicBezTo>
                      <a:pt x="105" y="10"/>
                      <a:pt x="105" y="10"/>
                      <a:pt x="105" y="10"/>
                    </a:cubicBezTo>
                    <a:cubicBezTo>
                      <a:pt x="110" y="4"/>
                      <a:pt x="110" y="4"/>
                      <a:pt x="110" y="4"/>
                    </a:cubicBezTo>
                    <a:cubicBezTo>
                      <a:pt x="105" y="1"/>
                      <a:pt x="105" y="1"/>
                      <a:pt x="105" y="1"/>
                    </a:cubicBezTo>
                    <a:cubicBezTo>
                      <a:pt x="105" y="1"/>
                      <a:pt x="105" y="1"/>
                      <a:pt x="105" y="1"/>
                    </a:cubicBezTo>
                    <a:cubicBezTo>
                      <a:pt x="104" y="0"/>
                      <a:pt x="103" y="0"/>
                      <a:pt x="102" y="1"/>
                    </a:cubicBezTo>
                    <a:cubicBezTo>
                      <a:pt x="4" y="58"/>
                      <a:pt x="4" y="58"/>
                      <a:pt x="4" y="58"/>
                    </a:cubicBezTo>
                    <a:cubicBezTo>
                      <a:pt x="3" y="58"/>
                      <a:pt x="1" y="60"/>
                      <a:pt x="0" y="62"/>
                    </a:cubicBezTo>
                    <a:lnTo>
                      <a:pt x="65" y="110"/>
                    </a:lnTo>
                    <a:close/>
                  </a:path>
                </a:pathLst>
              </a:custGeom>
              <a:solidFill>
                <a:srgbClr val="D29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74" name="ïṡļidé">
                <a:extLst>
                  <a:ext uri="{FF2B5EF4-FFF2-40B4-BE49-F238E27FC236}">
                    <a16:creationId xmlns:a16="http://schemas.microsoft.com/office/drawing/2014/main" xmlns="" id="{FA5A484A-41BF-4D13-90AB-54F6ADC6E267}"/>
                  </a:ext>
                </a:extLst>
              </p:cNvPr>
              <p:cNvSpPr/>
              <p:nvPr/>
            </p:nvSpPr>
            <p:spPr bwMode="auto">
              <a:xfrm>
                <a:off x="7769793" y="4241639"/>
                <a:ext cx="36387" cy="22526"/>
              </a:xfrm>
              <a:custGeom>
                <a:avLst/>
                <a:gdLst>
                  <a:gd name="T0" fmla="*/ 8 w 10"/>
                  <a:gd name="T1" fmla="*/ 6 h 6"/>
                  <a:gd name="T2" fmla="*/ 10 w 10"/>
                  <a:gd name="T3" fmla="*/ 4 h 6"/>
                  <a:gd name="T4" fmla="*/ 5 w 10"/>
                  <a:gd name="T5" fmla="*/ 1 h 6"/>
                  <a:gd name="T6" fmla="*/ 5 w 10"/>
                  <a:gd name="T7" fmla="*/ 1 h 6"/>
                  <a:gd name="T8" fmla="*/ 2 w 10"/>
                  <a:gd name="T9" fmla="*/ 1 h 6"/>
                  <a:gd name="T10" fmla="*/ 0 w 10"/>
                  <a:gd name="T11" fmla="*/ 2 h 6"/>
                  <a:gd name="T12" fmla="*/ 8 w 10"/>
                  <a:gd name="T13" fmla="*/ 6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" h="6">
                    <a:moveTo>
                      <a:pt x="8" y="6"/>
                    </a:moveTo>
                    <a:cubicBezTo>
                      <a:pt x="10" y="4"/>
                      <a:pt x="10" y="4"/>
                      <a:pt x="10" y="4"/>
                    </a:cubicBezTo>
                    <a:cubicBezTo>
                      <a:pt x="5" y="1"/>
                      <a:pt x="5" y="1"/>
                      <a:pt x="5" y="1"/>
                    </a:cubicBezTo>
                    <a:cubicBezTo>
                      <a:pt x="5" y="1"/>
                      <a:pt x="5" y="1"/>
                      <a:pt x="5" y="1"/>
                    </a:cubicBezTo>
                    <a:cubicBezTo>
                      <a:pt x="4" y="0"/>
                      <a:pt x="3" y="0"/>
                      <a:pt x="2" y="1"/>
                    </a:cubicBezTo>
                    <a:cubicBezTo>
                      <a:pt x="0" y="2"/>
                      <a:pt x="0" y="2"/>
                      <a:pt x="0" y="2"/>
                    </a:cubicBezTo>
                    <a:lnTo>
                      <a:pt x="8" y="6"/>
                    </a:lnTo>
                    <a:close/>
                  </a:path>
                </a:pathLst>
              </a:custGeom>
              <a:solidFill>
                <a:srgbClr val="D29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75" name="îš1íďe">
                <a:extLst>
                  <a:ext uri="{FF2B5EF4-FFF2-40B4-BE49-F238E27FC236}">
                    <a16:creationId xmlns:a16="http://schemas.microsoft.com/office/drawing/2014/main" xmlns="" id="{18532DE4-AC79-48FA-832A-15C33E7FAA1D}"/>
                  </a:ext>
                </a:extLst>
              </p:cNvPr>
              <p:cNvSpPr/>
              <p:nvPr/>
            </p:nvSpPr>
            <p:spPr bwMode="auto">
              <a:xfrm>
                <a:off x="7405925" y="4451297"/>
                <a:ext cx="50249" cy="50249"/>
              </a:xfrm>
              <a:custGeom>
                <a:avLst/>
                <a:gdLst>
                  <a:gd name="T0" fmla="*/ 4 w 14"/>
                  <a:gd name="T1" fmla="*/ 0 h 14"/>
                  <a:gd name="T2" fmla="*/ 0 w 14"/>
                  <a:gd name="T3" fmla="*/ 8 h 14"/>
                  <a:gd name="T4" fmla="*/ 10 w 14"/>
                  <a:gd name="T5" fmla="*/ 14 h 14"/>
                  <a:gd name="T6" fmla="*/ 14 w 14"/>
                  <a:gd name="T7" fmla="*/ 6 h 14"/>
                  <a:gd name="T8" fmla="*/ 4 w 14"/>
                  <a:gd name="T9" fmla="*/ 0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" h="14">
                    <a:moveTo>
                      <a:pt x="4" y="0"/>
                    </a:moveTo>
                    <a:cubicBezTo>
                      <a:pt x="2" y="2"/>
                      <a:pt x="0" y="5"/>
                      <a:pt x="0" y="8"/>
                    </a:cubicBezTo>
                    <a:cubicBezTo>
                      <a:pt x="10" y="14"/>
                      <a:pt x="10" y="14"/>
                      <a:pt x="10" y="14"/>
                    </a:cubicBezTo>
                    <a:cubicBezTo>
                      <a:pt x="14" y="6"/>
                      <a:pt x="14" y="6"/>
                      <a:pt x="14" y="6"/>
                    </a:cubicBezTo>
                    <a:lnTo>
                      <a:pt x="4" y="0"/>
                    </a:ln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76" name="ïŝļíḍe">
                <a:extLst>
                  <a:ext uri="{FF2B5EF4-FFF2-40B4-BE49-F238E27FC236}">
                    <a16:creationId xmlns:a16="http://schemas.microsoft.com/office/drawing/2014/main" xmlns="" id="{B2C3348F-6B5D-4563-AD54-CEB05A6C7283}"/>
                  </a:ext>
                </a:extLst>
              </p:cNvPr>
              <p:cNvSpPr/>
              <p:nvPr/>
            </p:nvSpPr>
            <p:spPr bwMode="auto">
              <a:xfrm>
                <a:off x="7423252" y="4248570"/>
                <a:ext cx="386394" cy="540604"/>
              </a:xfrm>
              <a:custGeom>
                <a:avLst/>
                <a:gdLst>
                  <a:gd name="T0" fmla="*/ 5 w 107"/>
                  <a:gd name="T1" fmla="*/ 58 h 150"/>
                  <a:gd name="T2" fmla="*/ 102 w 107"/>
                  <a:gd name="T3" fmla="*/ 2 h 150"/>
                  <a:gd name="T4" fmla="*/ 107 w 107"/>
                  <a:gd name="T5" fmla="*/ 6 h 150"/>
                  <a:gd name="T6" fmla="*/ 107 w 107"/>
                  <a:gd name="T7" fmla="*/ 82 h 150"/>
                  <a:gd name="T8" fmla="*/ 102 w 107"/>
                  <a:gd name="T9" fmla="*/ 92 h 150"/>
                  <a:gd name="T10" fmla="*/ 5 w 107"/>
                  <a:gd name="T11" fmla="*/ 149 h 150"/>
                  <a:gd name="T12" fmla="*/ 0 w 107"/>
                  <a:gd name="T13" fmla="*/ 145 h 150"/>
                  <a:gd name="T14" fmla="*/ 0 w 107"/>
                  <a:gd name="T15" fmla="*/ 68 h 150"/>
                  <a:gd name="T16" fmla="*/ 5 w 107"/>
                  <a:gd name="T17" fmla="*/ 58 h 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07" h="150">
                    <a:moveTo>
                      <a:pt x="5" y="58"/>
                    </a:moveTo>
                    <a:cubicBezTo>
                      <a:pt x="102" y="2"/>
                      <a:pt x="102" y="2"/>
                      <a:pt x="102" y="2"/>
                    </a:cubicBezTo>
                    <a:cubicBezTo>
                      <a:pt x="105" y="0"/>
                      <a:pt x="107" y="2"/>
                      <a:pt x="107" y="6"/>
                    </a:cubicBezTo>
                    <a:cubicBezTo>
                      <a:pt x="107" y="82"/>
                      <a:pt x="107" y="82"/>
                      <a:pt x="107" y="82"/>
                    </a:cubicBezTo>
                    <a:cubicBezTo>
                      <a:pt x="107" y="86"/>
                      <a:pt x="105" y="90"/>
                      <a:pt x="102" y="92"/>
                    </a:cubicBezTo>
                    <a:cubicBezTo>
                      <a:pt x="5" y="149"/>
                      <a:pt x="5" y="149"/>
                      <a:pt x="5" y="149"/>
                    </a:cubicBezTo>
                    <a:cubicBezTo>
                      <a:pt x="2" y="150"/>
                      <a:pt x="0" y="148"/>
                      <a:pt x="0" y="145"/>
                    </a:cubicBezTo>
                    <a:cubicBezTo>
                      <a:pt x="0" y="68"/>
                      <a:pt x="0" y="68"/>
                      <a:pt x="0" y="68"/>
                    </a:cubicBezTo>
                    <a:cubicBezTo>
                      <a:pt x="0" y="64"/>
                      <a:pt x="2" y="60"/>
                      <a:pt x="5" y="58"/>
                    </a:cubicBezTo>
                    <a:close/>
                  </a:path>
                </a:pathLst>
              </a:custGeom>
              <a:solidFill>
                <a:srgbClr val="B45EF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77" name="ïşḻïḋê">
                <a:extLst>
                  <a:ext uri="{FF2B5EF4-FFF2-40B4-BE49-F238E27FC236}">
                    <a16:creationId xmlns:a16="http://schemas.microsoft.com/office/drawing/2014/main" xmlns="" id="{9DDA11FA-98A0-42CE-BAEC-E5DBD27C23F3}"/>
                  </a:ext>
                </a:extLst>
              </p:cNvPr>
              <p:cNvSpPr/>
              <p:nvPr/>
            </p:nvSpPr>
            <p:spPr bwMode="auto">
              <a:xfrm>
                <a:off x="7567067" y="4180995"/>
                <a:ext cx="95299" cy="266837"/>
              </a:xfrm>
              <a:custGeom>
                <a:avLst/>
                <a:gdLst>
                  <a:gd name="T0" fmla="*/ 22 w 26"/>
                  <a:gd name="T1" fmla="*/ 20 h 74"/>
                  <a:gd name="T2" fmla="*/ 25 w 26"/>
                  <a:gd name="T3" fmla="*/ 53 h 74"/>
                  <a:gd name="T4" fmla="*/ 17 w 26"/>
                  <a:gd name="T5" fmla="*/ 73 h 74"/>
                  <a:gd name="T6" fmla="*/ 11 w 26"/>
                  <a:gd name="T7" fmla="*/ 45 h 74"/>
                  <a:gd name="T8" fmla="*/ 3 w 26"/>
                  <a:gd name="T9" fmla="*/ 52 h 74"/>
                  <a:gd name="T10" fmla="*/ 5 w 26"/>
                  <a:gd name="T11" fmla="*/ 11 h 74"/>
                  <a:gd name="T12" fmla="*/ 22 w 26"/>
                  <a:gd name="T13" fmla="*/ 20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6" h="74">
                    <a:moveTo>
                      <a:pt x="22" y="20"/>
                    </a:moveTo>
                    <a:cubicBezTo>
                      <a:pt x="22" y="20"/>
                      <a:pt x="26" y="45"/>
                      <a:pt x="25" y="53"/>
                    </a:cubicBezTo>
                    <a:cubicBezTo>
                      <a:pt x="25" y="61"/>
                      <a:pt x="20" y="74"/>
                      <a:pt x="17" y="73"/>
                    </a:cubicBezTo>
                    <a:cubicBezTo>
                      <a:pt x="14" y="73"/>
                      <a:pt x="17" y="42"/>
                      <a:pt x="11" y="45"/>
                    </a:cubicBezTo>
                    <a:cubicBezTo>
                      <a:pt x="6" y="48"/>
                      <a:pt x="5" y="53"/>
                      <a:pt x="3" y="52"/>
                    </a:cubicBezTo>
                    <a:cubicBezTo>
                      <a:pt x="0" y="50"/>
                      <a:pt x="7" y="23"/>
                      <a:pt x="5" y="11"/>
                    </a:cubicBezTo>
                    <a:cubicBezTo>
                      <a:pt x="3" y="0"/>
                      <a:pt x="22" y="20"/>
                      <a:pt x="22" y="20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78" name="ïŝ1íḓè">
                <a:extLst>
                  <a:ext uri="{FF2B5EF4-FFF2-40B4-BE49-F238E27FC236}">
                    <a16:creationId xmlns:a16="http://schemas.microsoft.com/office/drawing/2014/main" xmlns="" id="{0C8CB7EF-2196-4B6B-B77A-CC8EFA04CD7C}"/>
                  </a:ext>
                </a:extLst>
              </p:cNvPr>
              <p:cNvSpPr/>
              <p:nvPr/>
            </p:nvSpPr>
            <p:spPr bwMode="auto">
              <a:xfrm>
                <a:off x="7035126" y="4023318"/>
                <a:ext cx="93566" cy="265104"/>
              </a:xfrm>
              <a:custGeom>
                <a:avLst/>
                <a:gdLst>
                  <a:gd name="T0" fmla="*/ 4 w 26"/>
                  <a:gd name="T1" fmla="*/ 21 h 74"/>
                  <a:gd name="T2" fmla="*/ 1 w 26"/>
                  <a:gd name="T3" fmla="*/ 53 h 74"/>
                  <a:gd name="T4" fmla="*/ 9 w 26"/>
                  <a:gd name="T5" fmla="*/ 74 h 74"/>
                  <a:gd name="T6" fmla="*/ 14 w 26"/>
                  <a:gd name="T7" fmla="*/ 45 h 74"/>
                  <a:gd name="T8" fmla="*/ 23 w 26"/>
                  <a:gd name="T9" fmla="*/ 52 h 74"/>
                  <a:gd name="T10" fmla="*/ 21 w 26"/>
                  <a:gd name="T11" fmla="*/ 11 h 74"/>
                  <a:gd name="T12" fmla="*/ 4 w 26"/>
                  <a:gd name="T13" fmla="*/ 21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6" h="74">
                    <a:moveTo>
                      <a:pt x="4" y="21"/>
                    </a:moveTo>
                    <a:cubicBezTo>
                      <a:pt x="4" y="21"/>
                      <a:pt x="0" y="45"/>
                      <a:pt x="1" y="53"/>
                    </a:cubicBezTo>
                    <a:cubicBezTo>
                      <a:pt x="1" y="61"/>
                      <a:pt x="6" y="74"/>
                      <a:pt x="9" y="74"/>
                    </a:cubicBezTo>
                    <a:cubicBezTo>
                      <a:pt x="12" y="73"/>
                      <a:pt x="9" y="42"/>
                      <a:pt x="14" y="45"/>
                    </a:cubicBezTo>
                    <a:cubicBezTo>
                      <a:pt x="20" y="48"/>
                      <a:pt x="21" y="54"/>
                      <a:pt x="23" y="52"/>
                    </a:cubicBezTo>
                    <a:cubicBezTo>
                      <a:pt x="26" y="50"/>
                      <a:pt x="19" y="23"/>
                      <a:pt x="21" y="11"/>
                    </a:cubicBezTo>
                    <a:cubicBezTo>
                      <a:pt x="23" y="0"/>
                      <a:pt x="4" y="21"/>
                      <a:pt x="4" y="21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79" name="iṩľîḑè">
                <a:extLst>
                  <a:ext uri="{FF2B5EF4-FFF2-40B4-BE49-F238E27FC236}">
                    <a16:creationId xmlns:a16="http://schemas.microsoft.com/office/drawing/2014/main" xmlns="" id="{B2C79582-A21B-40FA-95EE-22B4E60B701B}"/>
                  </a:ext>
                </a:extLst>
              </p:cNvPr>
              <p:cNvSpPr/>
              <p:nvPr/>
            </p:nvSpPr>
            <p:spPr bwMode="auto">
              <a:xfrm>
                <a:off x="7172010" y="3215877"/>
                <a:ext cx="190598" cy="102230"/>
              </a:xfrm>
              <a:custGeom>
                <a:avLst/>
                <a:gdLst>
                  <a:gd name="T0" fmla="*/ 24 w 53"/>
                  <a:gd name="T1" fmla="*/ 21 h 28"/>
                  <a:gd name="T2" fmla="*/ 0 w 53"/>
                  <a:gd name="T3" fmla="*/ 23 h 28"/>
                  <a:gd name="T4" fmla="*/ 0 w 53"/>
                  <a:gd name="T5" fmla="*/ 20 h 28"/>
                  <a:gd name="T6" fmla="*/ 1 w 53"/>
                  <a:gd name="T7" fmla="*/ 7 h 28"/>
                  <a:gd name="T8" fmla="*/ 53 w 53"/>
                  <a:gd name="T9" fmla="*/ 0 h 28"/>
                  <a:gd name="T10" fmla="*/ 24 w 53"/>
                  <a:gd name="T11" fmla="*/ 21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3" h="28">
                    <a:moveTo>
                      <a:pt x="24" y="21"/>
                    </a:moveTo>
                    <a:cubicBezTo>
                      <a:pt x="4" y="28"/>
                      <a:pt x="1" y="23"/>
                      <a:pt x="0" y="23"/>
                    </a:cubicBezTo>
                    <a:cubicBezTo>
                      <a:pt x="0" y="22"/>
                      <a:pt x="0" y="21"/>
                      <a:pt x="0" y="20"/>
                    </a:cubicBezTo>
                    <a:cubicBezTo>
                      <a:pt x="0" y="15"/>
                      <a:pt x="0" y="11"/>
                      <a:pt x="1" y="7"/>
                    </a:cubicBezTo>
                    <a:cubicBezTo>
                      <a:pt x="53" y="0"/>
                      <a:pt x="53" y="0"/>
                      <a:pt x="53" y="0"/>
                    </a:cubicBezTo>
                    <a:cubicBezTo>
                      <a:pt x="53" y="0"/>
                      <a:pt x="44" y="14"/>
                      <a:pt x="24" y="21"/>
                    </a:cubicBezTo>
                    <a:close/>
                  </a:path>
                </a:pathLst>
              </a:custGeom>
              <a:solidFill>
                <a:srgbClr val="EA9C9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80" name="íŝḷïḋè">
                <a:extLst>
                  <a:ext uri="{FF2B5EF4-FFF2-40B4-BE49-F238E27FC236}">
                    <a16:creationId xmlns:a16="http://schemas.microsoft.com/office/drawing/2014/main" xmlns="" id="{B2F33852-32BB-427C-A0B5-D845A2671614}"/>
                  </a:ext>
                </a:extLst>
              </p:cNvPr>
              <p:cNvSpPr/>
              <p:nvPr/>
            </p:nvSpPr>
            <p:spPr bwMode="auto">
              <a:xfrm>
                <a:off x="7099237" y="3061667"/>
                <a:ext cx="400256" cy="370799"/>
              </a:xfrm>
              <a:custGeom>
                <a:avLst/>
                <a:gdLst>
                  <a:gd name="T0" fmla="*/ 19 w 111"/>
                  <a:gd name="T1" fmla="*/ 23 h 103"/>
                  <a:gd name="T2" fmla="*/ 70 w 111"/>
                  <a:gd name="T3" fmla="*/ 4 h 103"/>
                  <a:gd name="T4" fmla="*/ 108 w 111"/>
                  <a:gd name="T5" fmla="*/ 49 h 103"/>
                  <a:gd name="T6" fmla="*/ 90 w 111"/>
                  <a:gd name="T7" fmla="*/ 103 h 103"/>
                  <a:gd name="T8" fmla="*/ 88 w 111"/>
                  <a:gd name="T9" fmla="*/ 102 h 103"/>
                  <a:gd name="T10" fmla="*/ 80 w 111"/>
                  <a:gd name="T11" fmla="*/ 94 h 103"/>
                  <a:gd name="T12" fmla="*/ 78 w 111"/>
                  <a:gd name="T13" fmla="*/ 79 h 103"/>
                  <a:gd name="T14" fmla="*/ 82 w 111"/>
                  <a:gd name="T15" fmla="*/ 75 h 103"/>
                  <a:gd name="T16" fmla="*/ 87 w 111"/>
                  <a:gd name="T17" fmla="*/ 72 h 103"/>
                  <a:gd name="T18" fmla="*/ 81 w 111"/>
                  <a:gd name="T19" fmla="*/ 57 h 103"/>
                  <a:gd name="T20" fmla="*/ 74 w 111"/>
                  <a:gd name="T21" fmla="*/ 52 h 103"/>
                  <a:gd name="T22" fmla="*/ 69 w 111"/>
                  <a:gd name="T23" fmla="*/ 50 h 103"/>
                  <a:gd name="T24" fmla="*/ 20 w 111"/>
                  <a:gd name="T25" fmla="*/ 56 h 103"/>
                  <a:gd name="T26" fmla="*/ 19 w 111"/>
                  <a:gd name="T27" fmla="*/ 23 h 1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11" h="103">
                    <a:moveTo>
                      <a:pt x="19" y="23"/>
                    </a:moveTo>
                    <a:cubicBezTo>
                      <a:pt x="23" y="19"/>
                      <a:pt x="40" y="0"/>
                      <a:pt x="70" y="4"/>
                    </a:cubicBezTo>
                    <a:cubicBezTo>
                      <a:pt x="89" y="7"/>
                      <a:pt x="105" y="20"/>
                      <a:pt x="108" y="49"/>
                    </a:cubicBezTo>
                    <a:cubicBezTo>
                      <a:pt x="111" y="69"/>
                      <a:pt x="103" y="88"/>
                      <a:pt x="90" y="103"/>
                    </a:cubicBezTo>
                    <a:cubicBezTo>
                      <a:pt x="89" y="103"/>
                      <a:pt x="89" y="102"/>
                      <a:pt x="88" y="102"/>
                    </a:cubicBezTo>
                    <a:cubicBezTo>
                      <a:pt x="80" y="97"/>
                      <a:pt x="80" y="94"/>
                      <a:pt x="80" y="94"/>
                    </a:cubicBezTo>
                    <a:cubicBezTo>
                      <a:pt x="78" y="79"/>
                      <a:pt x="78" y="79"/>
                      <a:pt x="78" y="79"/>
                    </a:cubicBezTo>
                    <a:cubicBezTo>
                      <a:pt x="78" y="77"/>
                      <a:pt x="80" y="75"/>
                      <a:pt x="82" y="75"/>
                    </a:cubicBezTo>
                    <a:cubicBezTo>
                      <a:pt x="83" y="75"/>
                      <a:pt x="85" y="74"/>
                      <a:pt x="87" y="72"/>
                    </a:cubicBezTo>
                    <a:cubicBezTo>
                      <a:pt x="91" y="66"/>
                      <a:pt x="89" y="57"/>
                      <a:pt x="81" y="57"/>
                    </a:cubicBezTo>
                    <a:cubicBezTo>
                      <a:pt x="76" y="57"/>
                      <a:pt x="75" y="54"/>
                      <a:pt x="74" y="52"/>
                    </a:cubicBezTo>
                    <a:cubicBezTo>
                      <a:pt x="73" y="50"/>
                      <a:pt x="71" y="49"/>
                      <a:pt x="69" y="50"/>
                    </a:cubicBezTo>
                    <a:cubicBezTo>
                      <a:pt x="60" y="53"/>
                      <a:pt x="35" y="61"/>
                      <a:pt x="20" y="56"/>
                    </a:cubicBezTo>
                    <a:cubicBezTo>
                      <a:pt x="0" y="51"/>
                      <a:pt x="14" y="27"/>
                      <a:pt x="19" y="23"/>
                    </a:cubicBezTo>
                    <a:close/>
                  </a:path>
                </a:pathLst>
              </a:custGeom>
              <a:solidFill>
                <a:srgbClr val="6614C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81" name="î$lïḓè">
                <a:extLst>
                  <a:ext uri="{FF2B5EF4-FFF2-40B4-BE49-F238E27FC236}">
                    <a16:creationId xmlns:a16="http://schemas.microsoft.com/office/drawing/2014/main" xmlns="" id="{84BBED97-2AFB-4848-B36E-8818EE7D55E7}"/>
                  </a:ext>
                </a:extLst>
              </p:cNvPr>
              <p:cNvSpPr/>
              <p:nvPr/>
            </p:nvSpPr>
            <p:spPr bwMode="auto">
              <a:xfrm>
                <a:off x="7203199" y="3342365"/>
                <a:ext cx="86635" cy="50249"/>
              </a:xfrm>
              <a:custGeom>
                <a:avLst/>
                <a:gdLst>
                  <a:gd name="T0" fmla="*/ 12 w 24"/>
                  <a:gd name="T1" fmla="*/ 4 h 14"/>
                  <a:gd name="T2" fmla="*/ 0 w 24"/>
                  <a:gd name="T3" fmla="*/ 0 h 14"/>
                  <a:gd name="T4" fmla="*/ 14 w 24"/>
                  <a:gd name="T5" fmla="*/ 12 h 14"/>
                  <a:gd name="T6" fmla="*/ 24 w 24"/>
                  <a:gd name="T7" fmla="*/ 7 h 14"/>
                  <a:gd name="T8" fmla="*/ 12 w 24"/>
                  <a:gd name="T9" fmla="*/ 4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4" h="14">
                    <a:moveTo>
                      <a:pt x="12" y="4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6" y="9"/>
                      <a:pt x="14" y="12"/>
                    </a:cubicBezTo>
                    <a:cubicBezTo>
                      <a:pt x="22" y="14"/>
                      <a:pt x="24" y="7"/>
                      <a:pt x="24" y="7"/>
                    </a:cubicBezTo>
                    <a:lnTo>
                      <a:pt x="12" y="4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82" name="iŝḻíḑé">
                <a:extLst>
                  <a:ext uri="{FF2B5EF4-FFF2-40B4-BE49-F238E27FC236}">
                    <a16:creationId xmlns:a16="http://schemas.microsoft.com/office/drawing/2014/main" xmlns="" id="{18BB4C94-AB70-4F58-9D15-8A016476E150}"/>
                  </a:ext>
                </a:extLst>
              </p:cNvPr>
              <p:cNvSpPr/>
              <p:nvPr/>
            </p:nvSpPr>
            <p:spPr bwMode="auto">
              <a:xfrm>
                <a:off x="7572265" y="4342136"/>
                <a:ext cx="38120" cy="29457"/>
              </a:xfrm>
              <a:custGeom>
                <a:avLst/>
                <a:gdLst>
                  <a:gd name="T0" fmla="*/ 0 w 22"/>
                  <a:gd name="T1" fmla="*/ 13 h 17"/>
                  <a:gd name="T2" fmla="*/ 22 w 22"/>
                  <a:gd name="T3" fmla="*/ 0 h 17"/>
                  <a:gd name="T4" fmla="*/ 14 w 22"/>
                  <a:gd name="T5" fmla="*/ 13 h 17"/>
                  <a:gd name="T6" fmla="*/ 2 w 22"/>
                  <a:gd name="T7" fmla="*/ 17 h 17"/>
                  <a:gd name="T8" fmla="*/ 0 w 22"/>
                  <a:gd name="T9" fmla="*/ 13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" h="17">
                    <a:moveTo>
                      <a:pt x="0" y="13"/>
                    </a:moveTo>
                    <a:lnTo>
                      <a:pt x="22" y="0"/>
                    </a:lnTo>
                    <a:lnTo>
                      <a:pt x="14" y="13"/>
                    </a:lnTo>
                    <a:lnTo>
                      <a:pt x="2" y="17"/>
                    </a:lnTo>
                    <a:lnTo>
                      <a:pt x="0" y="13"/>
                    </a:lnTo>
                    <a:close/>
                  </a:path>
                </a:pathLst>
              </a:custGeom>
              <a:solidFill>
                <a:srgbClr val="D29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83" name="îs1ïdè">
                <a:extLst>
                  <a:ext uri="{FF2B5EF4-FFF2-40B4-BE49-F238E27FC236}">
                    <a16:creationId xmlns:a16="http://schemas.microsoft.com/office/drawing/2014/main" xmlns="" id="{2EAA4D22-427F-4E73-AB06-CD708DC33866}"/>
                  </a:ext>
                </a:extLst>
              </p:cNvPr>
              <p:cNvSpPr/>
              <p:nvPr/>
            </p:nvSpPr>
            <p:spPr bwMode="auto">
              <a:xfrm>
                <a:off x="5049445" y="1316832"/>
                <a:ext cx="1912907" cy="3623088"/>
              </a:xfrm>
              <a:custGeom>
                <a:avLst/>
                <a:gdLst>
                  <a:gd name="T0" fmla="*/ 488 w 531"/>
                  <a:gd name="T1" fmla="*/ 176 h 1007"/>
                  <a:gd name="T2" fmla="*/ 208 w 531"/>
                  <a:gd name="T3" fmla="*/ 8 h 1007"/>
                  <a:gd name="T4" fmla="*/ 172 w 531"/>
                  <a:gd name="T5" fmla="*/ 5 h 1007"/>
                  <a:gd name="T6" fmla="*/ 172 w 531"/>
                  <a:gd name="T7" fmla="*/ 5 h 1007"/>
                  <a:gd name="T8" fmla="*/ 145 w 531"/>
                  <a:gd name="T9" fmla="*/ 14 h 1007"/>
                  <a:gd name="T10" fmla="*/ 165 w 531"/>
                  <a:gd name="T11" fmla="*/ 14 h 1007"/>
                  <a:gd name="T12" fmla="*/ 156 w 531"/>
                  <a:gd name="T13" fmla="*/ 38 h 1007"/>
                  <a:gd name="T14" fmla="*/ 8 w 531"/>
                  <a:gd name="T15" fmla="*/ 718 h 1007"/>
                  <a:gd name="T16" fmla="*/ 43 w 531"/>
                  <a:gd name="T17" fmla="*/ 817 h 1007"/>
                  <a:gd name="T18" fmla="*/ 324 w 531"/>
                  <a:gd name="T19" fmla="*/ 986 h 1007"/>
                  <a:gd name="T20" fmla="*/ 333 w 531"/>
                  <a:gd name="T21" fmla="*/ 990 h 1007"/>
                  <a:gd name="T22" fmla="*/ 322 w 531"/>
                  <a:gd name="T23" fmla="*/ 1007 h 1007"/>
                  <a:gd name="T24" fmla="*/ 345 w 531"/>
                  <a:gd name="T25" fmla="*/ 999 h 1007"/>
                  <a:gd name="T26" fmla="*/ 345 w 531"/>
                  <a:gd name="T27" fmla="*/ 999 h 1007"/>
                  <a:gd name="T28" fmla="*/ 375 w 531"/>
                  <a:gd name="T29" fmla="*/ 956 h 1007"/>
                  <a:gd name="T30" fmla="*/ 523 w 531"/>
                  <a:gd name="T31" fmla="*/ 276 h 1007"/>
                  <a:gd name="T32" fmla="*/ 488 w 531"/>
                  <a:gd name="T33" fmla="*/ 176 h 10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531" h="1007">
                    <a:moveTo>
                      <a:pt x="488" y="176"/>
                    </a:moveTo>
                    <a:cubicBezTo>
                      <a:pt x="208" y="8"/>
                      <a:pt x="208" y="8"/>
                      <a:pt x="208" y="8"/>
                    </a:cubicBezTo>
                    <a:cubicBezTo>
                      <a:pt x="195" y="0"/>
                      <a:pt x="183" y="0"/>
                      <a:pt x="172" y="5"/>
                    </a:cubicBezTo>
                    <a:cubicBezTo>
                      <a:pt x="172" y="5"/>
                      <a:pt x="172" y="5"/>
                      <a:pt x="172" y="5"/>
                    </a:cubicBezTo>
                    <a:cubicBezTo>
                      <a:pt x="145" y="14"/>
                      <a:pt x="145" y="14"/>
                      <a:pt x="145" y="14"/>
                    </a:cubicBezTo>
                    <a:cubicBezTo>
                      <a:pt x="165" y="14"/>
                      <a:pt x="165" y="14"/>
                      <a:pt x="165" y="14"/>
                    </a:cubicBezTo>
                    <a:cubicBezTo>
                      <a:pt x="161" y="21"/>
                      <a:pt x="158" y="29"/>
                      <a:pt x="156" y="38"/>
                    </a:cubicBezTo>
                    <a:cubicBezTo>
                      <a:pt x="8" y="718"/>
                      <a:pt x="8" y="718"/>
                      <a:pt x="8" y="718"/>
                    </a:cubicBezTo>
                    <a:cubicBezTo>
                      <a:pt x="0" y="756"/>
                      <a:pt x="16" y="801"/>
                      <a:pt x="43" y="817"/>
                    </a:cubicBezTo>
                    <a:cubicBezTo>
                      <a:pt x="324" y="986"/>
                      <a:pt x="324" y="986"/>
                      <a:pt x="324" y="986"/>
                    </a:cubicBezTo>
                    <a:cubicBezTo>
                      <a:pt x="327" y="988"/>
                      <a:pt x="330" y="989"/>
                      <a:pt x="333" y="990"/>
                    </a:cubicBezTo>
                    <a:cubicBezTo>
                      <a:pt x="322" y="1007"/>
                      <a:pt x="322" y="1007"/>
                      <a:pt x="322" y="1007"/>
                    </a:cubicBezTo>
                    <a:cubicBezTo>
                      <a:pt x="345" y="999"/>
                      <a:pt x="345" y="999"/>
                      <a:pt x="345" y="999"/>
                    </a:cubicBezTo>
                    <a:cubicBezTo>
                      <a:pt x="345" y="999"/>
                      <a:pt x="345" y="999"/>
                      <a:pt x="345" y="999"/>
                    </a:cubicBezTo>
                    <a:cubicBezTo>
                      <a:pt x="359" y="993"/>
                      <a:pt x="370" y="978"/>
                      <a:pt x="375" y="956"/>
                    </a:cubicBezTo>
                    <a:cubicBezTo>
                      <a:pt x="523" y="276"/>
                      <a:pt x="523" y="276"/>
                      <a:pt x="523" y="276"/>
                    </a:cubicBezTo>
                    <a:cubicBezTo>
                      <a:pt x="531" y="238"/>
                      <a:pt x="516" y="193"/>
                      <a:pt x="488" y="176"/>
                    </a:cubicBezTo>
                    <a:close/>
                  </a:path>
                </a:pathLst>
              </a:custGeom>
              <a:solidFill>
                <a:srgbClr val="173D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84" name="îś1îḍè">
                <a:extLst>
                  <a:ext uri="{FF2B5EF4-FFF2-40B4-BE49-F238E27FC236}">
                    <a16:creationId xmlns:a16="http://schemas.microsoft.com/office/drawing/2014/main" xmlns="" id="{A1375EBB-F104-4F9E-979E-09F23ACAC66C}"/>
                  </a:ext>
                </a:extLst>
              </p:cNvPr>
              <p:cNvSpPr/>
              <p:nvPr/>
            </p:nvSpPr>
            <p:spPr bwMode="auto">
              <a:xfrm>
                <a:off x="4909097" y="1316832"/>
                <a:ext cx="1963156" cy="3673336"/>
              </a:xfrm>
              <a:custGeom>
                <a:avLst/>
                <a:gdLst>
                  <a:gd name="T0" fmla="*/ 323 w 545"/>
                  <a:gd name="T1" fmla="*/ 1004 h 1021"/>
                  <a:gd name="T2" fmla="*/ 43 w 545"/>
                  <a:gd name="T3" fmla="*/ 836 h 1021"/>
                  <a:gd name="T4" fmla="*/ 8 w 545"/>
                  <a:gd name="T5" fmla="*/ 736 h 1021"/>
                  <a:gd name="T6" fmla="*/ 156 w 545"/>
                  <a:gd name="T7" fmla="*/ 56 h 1021"/>
                  <a:gd name="T8" fmla="*/ 222 w 545"/>
                  <a:gd name="T9" fmla="*/ 17 h 1021"/>
                  <a:gd name="T10" fmla="*/ 502 w 545"/>
                  <a:gd name="T11" fmla="*/ 185 h 1021"/>
                  <a:gd name="T12" fmla="*/ 537 w 545"/>
                  <a:gd name="T13" fmla="*/ 285 h 1021"/>
                  <a:gd name="T14" fmla="*/ 389 w 545"/>
                  <a:gd name="T15" fmla="*/ 965 h 1021"/>
                  <a:gd name="T16" fmla="*/ 323 w 545"/>
                  <a:gd name="T17" fmla="*/ 1004 h 10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45" h="1021">
                    <a:moveTo>
                      <a:pt x="323" y="1004"/>
                    </a:moveTo>
                    <a:cubicBezTo>
                      <a:pt x="43" y="836"/>
                      <a:pt x="43" y="836"/>
                      <a:pt x="43" y="836"/>
                    </a:cubicBezTo>
                    <a:cubicBezTo>
                      <a:pt x="15" y="819"/>
                      <a:pt x="0" y="775"/>
                      <a:pt x="8" y="736"/>
                    </a:cubicBezTo>
                    <a:cubicBezTo>
                      <a:pt x="156" y="56"/>
                      <a:pt x="156" y="56"/>
                      <a:pt x="156" y="56"/>
                    </a:cubicBezTo>
                    <a:cubicBezTo>
                      <a:pt x="165" y="18"/>
                      <a:pt x="194" y="0"/>
                      <a:pt x="222" y="17"/>
                    </a:cubicBezTo>
                    <a:cubicBezTo>
                      <a:pt x="502" y="185"/>
                      <a:pt x="502" y="185"/>
                      <a:pt x="502" y="185"/>
                    </a:cubicBezTo>
                    <a:cubicBezTo>
                      <a:pt x="530" y="202"/>
                      <a:pt x="545" y="246"/>
                      <a:pt x="537" y="285"/>
                    </a:cubicBezTo>
                    <a:cubicBezTo>
                      <a:pt x="389" y="965"/>
                      <a:pt x="389" y="965"/>
                      <a:pt x="389" y="965"/>
                    </a:cubicBezTo>
                    <a:cubicBezTo>
                      <a:pt x="380" y="1003"/>
                      <a:pt x="351" y="1021"/>
                      <a:pt x="323" y="1004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85" name="î$1idé">
                <a:extLst>
                  <a:ext uri="{FF2B5EF4-FFF2-40B4-BE49-F238E27FC236}">
                    <a16:creationId xmlns:a16="http://schemas.microsoft.com/office/drawing/2014/main" xmlns="" id="{117E7FC5-3515-4B20-8C78-AF42FEA5E7F5}"/>
                  </a:ext>
                </a:extLst>
              </p:cNvPr>
              <p:cNvSpPr/>
              <p:nvPr/>
            </p:nvSpPr>
            <p:spPr bwMode="auto">
              <a:xfrm>
                <a:off x="4966275" y="1398270"/>
                <a:ext cx="1848797" cy="3510461"/>
              </a:xfrm>
              <a:custGeom>
                <a:avLst/>
                <a:gdLst>
                  <a:gd name="T0" fmla="*/ 308 w 513"/>
                  <a:gd name="T1" fmla="*/ 962 h 975"/>
                  <a:gd name="T2" fmla="*/ 34 w 513"/>
                  <a:gd name="T3" fmla="*/ 798 h 975"/>
                  <a:gd name="T4" fmla="*/ 7 w 513"/>
                  <a:gd name="T5" fmla="*/ 720 h 975"/>
                  <a:gd name="T6" fmla="*/ 154 w 513"/>
                  <a:gd name="T7" fmla="*/ 44 h 975"/>
                  <a:gd name="T8" fmla="*/ 205 w 513"/>
                  <a:gd name="T9" fmla="*/ 13 h 975"/>
                  <a:gd name="T10" fmla="*/ 479 w 513"/>
                  <a:gd name="T11" fmla="*/ 177 h 975"/>
                  <a:gd name="T12" fmla="*/ 506 w 513"/>
                  <a:gd name="T13" fmla="*/ 255 h 975"/>
                  <a:gd name="T14" fmla="*/ 359 w 513"/>
                  <a:gd name="T15" fmla="*/ 931 h 975"/>
                  <a:gd name="T16" fmla="*/ 308 w 513"/>
                  <a:gd name="T17" fmla="*/ 962 h 9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13" h="975">
                    <a:moveTo>
                      <a:pt x="308" y="962"/>
                    </a:moveTo>
                    <a:cubicBezTo>
                      <a:pt x="34" y="798"/>
                      <a:pt x="34" y="798"/>
                      <a:pt x="34" y="798"/>
                    </a:cubicBezTo>
                    <a:cubicBezTo>
                      <a:pt x="12" y="785"/>
                      <a:pt x="0" y="750"/>
                      <a:pt x="7" y="720"/>
                    </a:cubicBezTo>
                    <a:cubicBezTo>
                      <a:pt x="154" y="44"/>
                      <a:pt x="154" y="44"/>
                      <a:pt x="154" y="44"/>
                    </a:cubicBezTo>
                    <a:cubicBezTo>
                      <a:pt x="161" y="14"/>
                      <a:pt x="184" y="0"/>
                      <a:pt x="205" y="13"/>
                    </a:cubicBezTo>
                    <a:cubicBezTo>
                      <a:pt x="479" y="177"/>
                      <a:pt x="479" y="177"/>
                      <a:pt x="479" y="177"/>
                    </a:cubicBezTo>
                    <a:cubicBezTo>
                      <a:pt x="501" y="190"/>
                      <a:pt x="513" y="225"/>
                      <a:pt x="506" y="255"/>
                    </a:cubicBezTo>
                    <a:cubicBezTo>
                      <a:pt x="359" y="931"/>
                      <a:pt x="359" y="931"/>
                      <a:pt x="359" y="931"/>
                    </a:cubicBezTo>
                    <a:cubicBezTo>
                      <a:pt x="352" y="961"/>
                      <a:pt x="329" y="975"/>
                      <a:pt x="308" y="962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86" name="ísḷîḋe">
                <a:extLst>
                  <a:ext uri="{FF2B5EF4-FFF2-40B4-BE49-F238E27FC236}">
                    <a16:creationId xmlns:a16="http://schemas.microsoft.com/office/drawing/2014/main" xmlns="" id="{E8992385-8369-4EDB-B171-A8AD7CAC2ECC}"/>
                  </a:ext>
                </a:extLst>
              </p:cNvPr>
              <p:cNvSpPr/>
              <p:nvPr/>
            </p:nvSpPr>
            <p:spPr bwMode="auto">
              <a:xfrm>
                <a:off x="5863817" y="1838377"/>
                <a:ext cx="157677" cy="117824"/>
              </a:xfrm>
              <a:custGeom>
                <a:avLst/>
                <a:gdLst>
                  <a:gd name="T0" fmla="*/ 36 w 44"/>
                  <a:gd name="T1" fmla="*/ 32 h 33"/>
                  <a:gd name="T2" fmla="*/ 5 w 44"/>
                  <a:gd name="T3" fmla="*/ 14 h 33"/>
                  <a:gd name="T4" fmla="*/ 1 w 44"/>
                  <a:gd name="T5" fmla="*/ 5 h 33"/>
                  <a:gd name="T6" fmla="*/ 1 w 44"/>
                  <a:gd name="T7" fmla="*/ 5 h 33"/>
                  <a:gd name="T8" fmla="*/ 8 w 44"/>
                  <a:gd name="T9" fmla="*/ 1 h 33"/>
                  <a:gd name="T10" fmla="*/ 39 w 44"/>
                  <a:gd name="T11" fmla="*/ 19 h 33"/>
                  <a:gd name="T12" fmla="*/ 43 w 44"/>
                  <a:gd name="T13" fmla="*/ 29 h 33"/>
                  <a:gd name="T14" fmla="*/ 43 w 44"/>
                  <a:gd name="T15" fmla="*/ 29 h 33"/>
                  <a:gd name="T16" fmla="*/ 36 w 44"/>
                  <a:gd name="T17" fmla="*/ 32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4" h="33">
                    <a:moveTo>
                      <a:pt x="36" y="32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39" y="19"/>
                      <a:pt x="39" y="19"/>
                      <a:pt x="39" y="19"/>
                    </a:cubicBezTo>
                    <a:cubicBezTo>
                      <a:pt x="42" y="21"/>
                      <a:pt x="44" y="25"/>
                      <a:pt x="43" y="29"/>
                    </a:cubicBezTo>
                    <a:cubicBezTo>
                      <a:pt x="43" y="29"/>
                      <a:pt x="43" y="29"/>
                      <a:pt x="43" y="29"/>
                    </a:cubicBezTo>
                    <a:cubicBezTo>
                      <a:pt x="42" y="32"/>
                      <a:pt x="39" y="33"/>
                      <a:pt x="36" y="32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87" name="îšḻîḋe">
                <a:extLst>
                  <a:ext uri="{FF2B5EF4-FFF2-40B4-BE49-F238E27FC236}">
                    <a16:creationId xmlns:a16="http://schemas.microsoft.com/office/drawing/2014/main" xmlns="" id="{38F44D4A-9A3C-4CAB-8C80-8C6704101F60}"/>
                  </a:ext>
                </a:extLst>
              </p:cNvPr>
              <p:cNvSpPr/>
              <p:nvPr/>
            </p:nvSpPr>
            <p:spPr bwMode="auto">
              <a:xfrm>
                <a:off x="6080406" y="1959666"/>
                <a:ext cx="207925" cy="152478"/>
              </a:xfrm>
              <a:custGeom>
                <a:avLst/>
                <a:gdLst>
                  <a:gd name="T0" fmla="*/ 51 w 58"/>
                  <a:gd name="T1" fmla="*/ 41 h 42"/>
                  <a:gd name="T2" fmla="*/ 4 w 58"/>
                  <a:gd name="T3" fmla="*/ 14 h 42"/>
                  <a:gd name="T4" fmla="*/ 1 w 58"/>
                  <a:gd name="T5" fmla="*/ 5 h 42"/>
                  <a:gd name="T6" fmla="*/ 1 w 58"/>
                  <a:gd name="T7" fmla="*/ 5 h 42"/>
                  <a:gd name="T8" fmla="*/ 7 w 58"/>
                  <a:gd name="T9" fmla="*/ 2 h 42"/>
                  <a:gd name="T10" fmla="*/ 53 w 58"/>
                  <a:gd name="T11" fmla="*/ 28 h 42"/>
                  <a:gd name="T12" fmla="*/ 57 w 58"/>
                  <a:gd name="T13" fmla="*/ 38 h 42"/>
                  <a:gd name="T14" fmla="*/ 57 w 58"/>
                  <a:gd name="T15" fmla="*/ 38 h 42"/>
                  <a:gd name="T16" fmla="*/ 51 w 58"/>
                  <a:gd name="T17" fmla="*/ 41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8" h="42">
                    <a:moveTo>
                      <a:pt x="51" y="41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1"/>
                      <a:pt x="4" y="0"/>
                      <a:pt x="7" y="2"/>
                    </a:cubicBezTo>
                    <a:cubicBezTo>
                      <a:pt x="53" y="28"/>
                      <a:pt x="53" y="28"/>
                      <a:pt x="53" y="28"/>
                    </a:cubicBezTo>
                    <a:cubicBezTo>
                      <a:pt x="56" y="30"/>
                      <a:pt x="58" y="34"/>
                      <a:pt x="57" y="38"/>
                    </a:cubicBezTo>
                    <a:cubicBezTo>
                      <a:pt x="57" y="38"/>
                      <a:pt x="57" y="38"/>
                      <a:pt x="57" y="38"/>
                    </a:cubicBezTo>
                    <a:cubicBezTo>
                      <a:pt x="56" y="41"/>
                      <a:pt x="53" y="42"/>
                      <a:pt x="51" y="41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88" name="îŝḻïdé">
                <a:extLst>
                  <a:ext uri="{FF2B5EF4-FFF2-40B4-BE49-F238E27FC236}">
                    <a16:creationId xmlns:a16="http://schemas.microsoft.com/office/drawing/2014/main" xmlns="" id="{D1112A79-2E6D-4BC5-9941-95EAFA74F576}"/>
                  </a:ext>
                </a:extLst>
              </p:cNvPr>
              <p:cNvSpPr/>
              <p:nvPr/>
            </p:nvSpPr>
            <p:spPr bwMode="auto">
              <a:xfrm>
                <a:off x="5669754" y="2359921"/>
                <a:ext cx="154211" cy="123023"/>
              </a:xfrm>
              <a:custGeom>
                <a:avLst/>
                <a:gdLst>
                  <a:gd name="T0" fmla="*/ 36 w 43"/>
                  <a:gd name="T1" fmla="*/ 33 h 34"/>
                  <a:gd name="T2" fmla="*/ 4 w 43"/>
                  <a:gd name="T3" fmla="*/ 15 h 34"/>
                  <a:gd name="T4" fmla="*/ 1 w 43"/>
                  <a:gd name="T5" fmla="*/ 5 h 34"/>
                  <a:gd name="T6" fmla="*/ 1 w 43"/>
                  <a:gd name="T7" fmla="*/ 5 h 34"/>
                  <a:gd name="T8" fmla="*/ 7 w 43"/>
                  <a:gd name="T9" fmla="*/ 2 h 34"/>
                  <a:gd name="T10" fmla="*/ 39 w 43"/>
                  <a:gd name="T11" fmla="*/ 20 h 34"/>
                  <a:gd name="T12" fmla="*/ 42 w 43"/>
                  <a:gd name="T13" fmla="*/ 29 h 34"/>
                  <a:gd name="T14" fmla="*/ 42 w 43"/>
                  <a:gd name="T15" fmla="*/ 29 h 34"/>
                  <a:gd name="T16" fmla="*/ 36 w 43"/>
                  <a:gd name="T17" fmla="*/ 33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3" h="34">
                    <a:moveTo>
                      <a:pt x="36" y="33"/>
                    </a:moveTo>
                    <a:cubicBezTo>
                      <a:pt x="4" y="15"/>
                      <a:pt x="4" y="15"/>
                      <a:pt x="4" y="15"/>
                    </a:cubicBezTo>
                    <a:cubicBezTo>
                      <a:pt x="2" y="13"/>
                      <a:pt x="0" y="9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39" y="20"/>
                      <a:pt x="39" y="20"/>
                      <a:pt x="39" y="20"/>
                    </a:cubicBezTo>
                    <a:cubicBezTo>
                      <a:pt x="41" y="22"/>
                      <a:pt x="43" y="26"/>
                      <a:pt x="42" y="29"/>
                    </a:cubicBezTo>
                    <a:cubicBezTo>
                      <a:pt x="42" y="29"/>
                      <a:pt x="42" y="29"/>
                      <a:pt x="42" y="29"/>
                    </a:cubicBezTo>
                    <a:cubicBezTo>
                      <a:pt x="42" y="33"/>
                      <a:pt x="39" y="34"/>
                      <a:pt x="36" y="33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89" name="íṥļíḍê">
                <a:extLst>
                  <a:ext uri="{FF2B5EF4-FFF2-40B4-BE49-F238E27FC236}">
                    <a16:creationId xmlns:a16="http://schemas.microsoft.com/office/drawing/2014/main" xmlns="" id="{D532FAF8-14A3-4ACC-9BEA-3999B44F80B9}"/>
                  </a:ext>
                </a:extLst>
              </p:cNvPr>
              <p:cNvSpPr/>
              <p:nvPr/>
            </p:nvSpPr>
            <p:spPr bwMode="auto">
              <a:xfrm>
                <a:off x="5853421" y="2467348"/>
                <a:ext cx="211390" cy="155943"/>
              </a:xfrm>
              <a:custGeom>
                <a:avLst/>
                <a:gdLst>
                  <a:gd name="T0" fmla="*/ 51 w 59"/>
                  <a:gd name="T1" fmla="*/ 41 h 43"/>
                  <a:gd name="T2" fmla="*/ 5 w 59"/>
                  <a:gd name="T3" fmla="*/ 14 h 43"/>
                  <a:gd name="T4" fmla="*/ 1 w 59"/>
                  <a:gd name="T5" fmla="*/ 5 h 43"/>
                  <a:gd name="T6" fmla="*/ 1 w 59"/>
                  <a:gd name="T7" fmla="*/ 5 h 43"/>
                  <a:gd name="T8" fmla="*/ 8 w 59"/>
                  <a:gd name="T9" fmla="*/ 2 h 43"/>
                  <a:gd name="T10" fmla="*/ 54 w 59"/>
                  <a:gd name="T11" fmla="*/ 28 h 43"/>
                  <a:gd name="T12" fmla="*/ 58 w 59"/>
                  <a:gd name="T13" fmla="*/ 38 h 43"/>
                  <a:gd name="T14" fmla="*/ 58 w 59"/>
                  <a:gd name="T15" fmla="*/ 38 h 43"/>
                  <a:gd name="T16" fmla="*/ 51 w 59"/>
                  <a:gd name="T17" fmla="*/ 41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9" h="43">
                    <a:moveTo>
                      <a:pt x="51" y="41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3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2"/>
                      <a:pt x="5" y="0"/>
                      <a:pt x="8" y="2"/>
                    </a:cubicBezTo>
                    <a:cubicBezTo>
                      <a:pt x="54" y="28"/>
                      <a:pt x="54" y="28"/>
                      <a:pt x="54" y="28"/>
                    </a:cubicBezTo>
                    <a:cubicBezTo>
                      <a:pt x="57" y="30"/>
                      <a:pt x="59" y="34"/>
                      <a:pt x="58" y="38"/>
                    </a:cubicBezTo>
                    <a:cubicBezTo>
                      <a:pt x="58" y="38"/>
                      <a:pt x="58" y="38"/>
                      <a:pt x="58" y="38"/>
                    </a:cubicBezTo>
                    <a:cubicBezTo>
                      <a:pt x="57" y="41"/>
                      <a:pt x="54" y="43"/>
                      <a:pt x="51" y="41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90" name="iSḷïḍé">
                <a:extLst>
                  <a:ext uri="{FF2B5EF4-FFF2-40B4-BE49-F238E27FC236}">
                    <a16:creationId xmlns:a16="http://schemas.microsoft.com/office/drawing/2014/main" xmlns="" id="{542FD981-57AE-4D33-9D72-23EF6EDCFE2E}"/>
                  </a:ext>
                </a:extLst>
              </p:cNvPr>
              <p:cNvSpPr/>
              <p:nvPr/>
            </p:nvSpPr>
            <p:spPr bwMode="auto">
              <a:xfrm>
                <a:off x="5576188" y="1777732"/>
                <a:ext cx="110893" cy="97032"/>
              </a:xfrm>
              <a:custGeom>
                <a:avLst/>
                <a:gdLst>
                  <a:gd name="T0" fmla="*/ 24 w 31"/>
                  <a:gd name="T1" fmla="*/ 25 h 27"/>
                  <a:gd name="T2" fmla="*/ 5 w 31"/>
                  <a:gd name="T3" fmla="*/ 14 h 27"/>
                  <a:gd name="T4" fmla="*/ 1 w 31"/>
                  <a:gd name="T5" fmla="*/ 5 h 27"/>
                  <a:gd name="T6" fmla="*/ 1 w 31"/>
                  <a:gd name="T7" fmla="*/ 5 h 27"/>
                  <a:gd name="T8" fmla="*/ 7 w 31"/>
                  <a:gd name="T9" fmla="*/ 1 h 27"/>
                  <a:gd name="T10" fmla="*/ 27 w 31"/>
                  <a:gd name="T11" fmla="*/ 13 h 27"/>
                  <a:gd name="T12" fmla="*/ 31 w 31"/>
                  <a:gd name="T13" fmla="*/ 22 h 27"/>
                  <a:gd name="T14" fmla="*/ 31 w 31"/>
                  <a:gd name="T15" fmla="*/ 22 h 27"/>
                  <a:gd name="T16" fmla="*/ 24 w 31"/>
                  <a:gd name="T17" fmla="*/ 25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1" h="27">
                    <a:moveTo>
                      <a:pt x="24" y="25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1"/>
                      <a:pt x="4" y="0"/>
                      <a:pt x="7" y="1"/>
                    </a:cubicBezTo>
                    <a:cubicBezTo>
                      <a:pt x="27" y="13"/>
                      <a:pt x="27" y="13"/>
                      <a:pt x="27" y="13"/>
                    </a:cubicBezTo>
                    <a:cubicBezTo>
                      <a:pt x="30" y="14"/>
                      <a:pt x="31" y="19"/>
                      <a:pt x="31" y="22"/>
                    </a:cubicBezTo>
                    <a:cubicBezTo>
                      <a:pt x="31" y="22"/>
                      <a:pt x="31" y="22"/>
                      <a:pt x="31" y="22"/>
                    </a:cubicBezTo>
                    <a:cubicBezTo>
                      <a:pt x="30" y="25"/>
                      <a:pt x="27" y="27"/>
                      <a:pt x="24" y="2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91" name="ísļiďè">
                <a:extLst>
                  <a:ext uri="{FF2B5EF4-FFF2-40B4-BE49-F238E27FC236}">
                    <a16:creationId xmlns:a16="http://schemas.microsoft.com/office/drawing/2014/main" xmlns="" id="{092C79D9-3559-48FA-A768-CA6FBE413BD3}"/>
                  </a:ext>
                </a:extLst>
              </p:cNvPr>
              <p:cNvSpPr/>
              <p:nvPr/>
            </p:nvSpPr>
            <p:spPr bwMode="auto">
              <a:xfrm>
                <a:off x="5647229" y="1925012"/>
                <a:ext cx="259906" cy="180201"/>
              </a:xfrm>
              <a:custGeom>
                <a:avLst/>
                <a:gdLst>
                  <a:gd name="T0" fmla="*/ 64 w 72"/>
                  <a:gd name="T1" fmla="*/ 48 h 50"/>
                  <a:gd name="T2" fmla="*/ 5 w 72"/>
                  <a:gd name="T3" fmla="*/ 14 h 50"/>
                  <a:gd name="T4" fmla="*/ 1 w 72"/>
                  <a:gd name="T5" fmla="*/ 5 h 50"/>
                  <a:gd name="T6" fmla="*/ 1 w 72"/>
                  <a:gd name="T7" fmla="*/ 5 h 50"/>
                  <a:gd name="T8" fmla="*/ 7 w 72"/>
                  <a:gd name="T9" fmla="*/ 2 h 50"/>
                  <a:gd name="T10" fmla="*/ 67 w 72"/>
                  <a:gd name="T11" fmla="*/ 36 h 50"/>
                  <a:gd name="T12" fmla="*/ 71 w 72"/>
                  <a:gd name="T13" fmla="*/ 45 h 50"/>
                  <a:gd name="T14" fmla="*/ 71 w 72"/>
                  <a:gd name="T15" fmla="*/ 45 h 50"/>
                  <a:gd name="T16" fmla="*/ 64 w 72"/>
                  <a:gd name="T17" fmla="*/ 48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72" h="50">
                    <a:moveTo>
                      <a:pt x="64" y="48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7" y="2"/>
                    </a:cubicBezTo>
                    <a:cubicBezTo>
                      <a:pt x="67" y="36"/>
                      <a:pt x="67" y="36"/>
                      <a:pt x="67" y="36"/>
                    </a:cubicBezTo>
                    <a:cubicBezTo>
                      <a:pt x="70" y="38"/>
                      <a:pt x="72" y="42"/>
                      <a:pt x="71" y="45"/>
                    </a:cubicBezTo>
                    <a:cubicBezTo>
                      <a:pt x="71" y="45"/>
                      <a:pt x="71" y="45"/>
                      <a:pt x="71" y="45"/>
                    </a:cubicBezTo>
                    <a:cubicBezTo>
                      <a:pt x="70" y="49"/>
                      <a:pt x="67" y="50"/>
                      <a:pt x="64" y="48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92" name="ïşḻïḋe">
                <a:extLst>
                  <a:ext uri="{FF2B5EF4-FFF2-40B4-BE49-F238E27FC236}">
                    <a16:creationId xmlns:a16="http://schemas.microsoft.com/office/drawing/2014/main" xmlns="" id="{F0EA48F8-7F02-4872-9977-6DAC54B5AE29}"/>
                  </a:ext>
                </a:extLst>
              </p:cNvPr>
              <p:cNvSpPr/>
              <p:nvPr/>
            </p:nvSpPr>
            <p:spPr bwMode="auto">
              <a:xfrm>
                <a:off x="5603911" y="2112144"/>
                <a:ext cx="112626" cy="97032"/>
              </a:xfrm>
              <a:custGeom>
                <a:avLst/>
                <a:gdLst>
                  <a:gd name="T0" fmla="*/ 24 w 31"/>
                  <a:gd name="T1" fmla="*/ 25 h 27"/>
                  <a:gd name="T2" fmla="*/ 5 w 31"/>
                  <a:gd name="T3" fmla="*/ 14 h 27"/>
                  <a:gd name="T4" fmla="*/ 1 w 31"/>
                  <a:gd name="T5" fmla="*/ 5 h 27"/>
                  <a:gd name="T6" fmla="*/ 1 w 31"/>
                  <a:gd name="T7" fmla="*/ 5 h 27"/>
                  <a:gd name="T8" fmla="*/ 7 w 31"/>
                  <a:gd name="T9" fmla="*/ 2 h 27"/>
                  <a:gd name="T10" fmla="*/ 27 w 31"/>
                  <a:gd name="T11" fmla="*/ 13 h 27"/>
                  <a:gd name="T12" fmla="*/ 31 w 31"/>
                  <a:gd name="T13" fmla="*/ 22 h 27"/>
                  <a:gd name="T14" fmla="*/ 31 w 31"/>
                  <a:gd name="T15" fmla="*/ 22 h 27"/>
                  <a:gd name="T16" fmla="*/ 24 w 31"/>
                  <a:gd name="T17" fmla="*/ 25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1" h="27">
                    <a:moveTo>
                      <a:pt x="24" y="25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1"/>
                      <a:pt x="4" y="0"/>
                      <a:pt x="7" y="2"/>
                    </a:cubicBezTo>
                    <a:cubicBezTo>
                      <a:pt x="27" y="13"/>
                      <a:pt x="27" y="13"/>
                      <a:pt x="27" y="13"/>
                    </a:cubicBezTo>
                    <a:cubicBezTo>
                      <a:pt x="30" y="15"/>
                      <a:pt x="31" y="19"/>
                      <a:pt x="31" y="22"/>
                    </a:cubicBezTo>
                    <a:cubicBezTo>
                      <a:pt x="31" y="22"/>
                      <a:pt x="31" y="22"/>
                      <a:pt x="31" y="22"/>
                    </a:cubicBezTo>
                    <a:cubicBezTo>
                      <a:pt x="30" y="26"/>
                      <a:pt x="27" y="27"/>
                      <a:pt x="24" y="2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93" name="îš1ïdé">
                <a:extLst>
                  <a:ext uri="{FF2B5EF4-FFF2-40B4-BE49-F238E27FC236}">
                    <a16:creationId xmlns:a16="http://schemas.microsoft.com/office/drawing/2014/main" xmlns="" id="{F8968231-D64F-4C14-9FA4-A5B4A196C59E}"/>
                  </a:ext>
                </a:extLst>
              </p:cNvPr>
              <p:cNvSpPr/>
              <p:nvPr/>
            </p:nvSpPr>
            <p:spPr bwMode="auto">
              <a:xfrm>
                <a:off x="5867282" y="2690868"/>
                <a:ext cx="233916" cy="162874"/>
              </a:xfrm>
              <a:custGeom>
                <a:avLst/>
                <a:gdLst>
                  <a:gd name="T0" fmla="*/ 57 w 65"/>
                  <a:gd name="T1" fmla="*/ 44 h 45"/>
                  <a:gd name="T2" fmla="*/ 5 w 65"/>
                  <a:gd name="T3" fmla="*/ 14 h 45"/>
                  <a:gd name="T4" fmla="*/ 1 w 65"/>
                  <a:gd name="T5" fmla="*/ 4 h 45"/>
                  <a:gd name="T6" fmla="*/ 1 w 65"/>
                  <a:gd name="T7" fmla="*/ 4 h 45"/>
                  <a:gd name="T8" fmla="*/ 8 w 65"/>
                  <a:gd name="T9" fmla="*/ 1 h 45"/>
                  <a:gd name="T10" fmla="*/ 60 w 65"/>
                  <a:gd name="T11" fmla="*/ 31 h 45"/>
                  <a:gd name="T12" fmla="*/ 64 w 65"/>
                  <a:gd name="T13" fmla="*/ 41 h 45"/>
                  <a:gd name="T14" fmla="*/ 64 w 65"/>
                  <a:gd name="T15" fmla="*/ 41 h 45"/>
                  <a:gd name="T16" fmla="*/ 57 w 65"/>
                  <a:gd name="T17" fmla="*/ 44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5" h="45">
                    <a:moveTo>
                      <a:pt x="57" y="44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4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60" y="31"/>
                      <a:pt x="60" y="31"/>
                      <a:pt x="60" y="31"/>
                    </a:cubicBezTo>
                    <a:cubicBezTo>
                      <a:pt x="63" y="33"/>
                      <a:pt x="65" y="37"/>
                      <a:pt x="64" y="41"/>
                    </a:cubicBezTo>
                    <a:cubicBezTo>
                      <a:pt x="64" y="41"/>
                      <a:pt x="64" y="41"/>
                      <a:pt x="64" y="41"/>
                    </a:cubicBezTo>
                    <a:cubicBezTo>
                      <a:pt x="63" y="44"/>
                      <a:pt x="60" y="45"/>
                      <a:pt x="57" y="44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94" name="îŝ1îḑè">
                <a:extLst>
                  <a:ext uri="{FF2B5EF4-FFF2-40B4-BE49-F238E27FC236}">
                    <a16:creationId xmlns:a16="http://schemas.microsoft.com/office/drawing/2014/main" xmlns="" id="{DBAC1B9D-B97C-448B-A641-02407EA94132}"/>
                  </a:ext>
                </a:extLst>
              </p:cNvPr>
              <p:cNvSpPr/>
              <p:nvPr/>
            </p:nvSpPr>
            <p:spPr bwMode="auto">
              <a:xfrm>
                <a:off x="5560594" y="2299277"/>
                <a:ext cx="86635" cy="81438"/>
              </a:xfrm>
              <a:custGeom>
                <a:avLst/>
                <a:gdLst>
                  <a:gd name="T0" fmla="*/ 17 w 24"/>
                  <a:gd name="T1" fmla="*/ 21 h 23"/>
                  <a:gd name="T2" fmla="*/ 4 w 24"/>
                  <a:gd name="T3" fmla="*/ 14 h 23"/>
                  <a:gd name="T4" fmla="*/ 1 w 24"/>
                  <a:gd name="T5" fmla="*/ 5 h 23"/>
                  <a:gd name="T6" fmla="*/ 1 w 24"/>
                  <a:gd name="T7" fmla="*/ 5 h 23"/>
                  <a:gd name="T8" fmla="*/ 7 w 24"/>
                  <a:gd name="T9" fmla="*/ 2 h 23"/>
                  <a:gd name="T10" fmla="*/ 20 w 24"/>
                  <a:gd name="T11" fmla="*/ 9 h 23"/>
                  <a:gd name="T12" fmla="*/ 24 w 24"/>
                  <a:gd name="T13" fmla="*/ 18 h 23"/>
                  <a:gd name="T14" fmla="*/ 24 w 24"/>
                  <a:gd name="T15" fmla="*/ 18 h 23"/>
                  <a:gd name="T16" fmla="*/ 17 w 24"/>
                  <a:gd name="T17" fmla="*/ 21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4" h="23">
                    <a:moveTo>
                      <a:pt x="17" y="21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2" y="13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20" y="9"/>
                      <a:pt x="20" y="9"/>
                      <a:pt x="20" y="9"/>
                    </a:cubicBezTo>
                    <a:cubicBezTo>
                      <a:pt x="23" y="11"/>
                      <a:pt x="24" y="15"/>
                      <a:pt x="24" y="18"/>
                    </a:cubicBezTo>
                    <a:cubicBezTo>
                      <a:pt x="24" y="18"/>
                      <a:pt x="24" y="18"/>
                      <a:pt x="24" y="18"/>
                    </a:cubicBezTo>
                    <a:cubicBezTo>
                      <a:pt x="23" y="22"/>
                      <a:pt x="20" y="23"/>
                      <a:pt x="17" y="21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95" name="iSḷïḍe">
                <a:extLst>
                  <a:ext uri="{FF2B5EF4-FFF2-40B4-BE49-F238E27FC236}">
                    <a16:creationId xmlns:a16="http://schemas.microsoft.com/office/drawing/2014/main" xmlns="" id="{BE0523F8-CFA2-41F3-94E9-A1970E69CE5A}"/>
                  </a:ext>
                </a:extLst>
              </p:cNvPr>
              <p:cNvSpPr/>
              <p:nvPr/>
            </p:nvSpPr>
            <p:spPr bwMode="auto">
              <a:xfrm>
                <a:off x="5517276" y="2486409"/>
                <a:ext cx="98765" cy="90101"/>
              </a:xfrm>
              <a:custGeom>
                <a:avLst/>
                <a:gdLst>
                  <a:gd name="T0" fmla="*/ 20 w 27"/>
                  <a:gd name="T1" fmla="*/ 23 h 25"/>
                  <a:gd name="T2" fmla="*/ 4 w 27"/>
                  <a:gd name="T3" fmla="*/ 14 h 25"/>
                  <a:gd name="T4" fmla="*/ 1 w 27"/>
                  <a:gd name="T5" fmla="*/ 5 h 25"/>
                  <a:gd name="T6" fmla="*/ 1 w 27"/>
                  <a:gd name="T7" fmla="*/ 5 h 25"/>
                  <a:gd name="T8" fmla="*/ 7 w 27"/>
                  <a:gd name="T9" fmla="*/ 2 h 25"/>
                  <a:gd name="T10" fmla="*/ 23 w 27"/>
                  <a:gd name="T11" fmla="*/ 11 h 25"/>
                  <a:gd name="T12" fmla="*/ 27 w 27"/>
                  <a:gd name="T13" fmla="*/ 20 h 25"/>
                  <a:gd name="T14" fmla="*/ 27 w 27"/>
                  <a:gd name="T15" fmla="*/ 20 h 25"/>
                  <a:gd name="T16" fmla="*/ 20 w 27"/>
                  <a:gd name="T17" fmla="*/ 23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7" h="25">
                    <a:moveTo>
                      <a:pt x="20" y="23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2" y="13"/>
                      <a:pt x="0" y="9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23" y="11"/>
                      <a:pt x="23" y="11"/>
                      <a:pt x="23" y="11"/>
                    </a:cubicBezTo>
                    <a:cubicBezTo>
                      <a:pt x="26" y="13"/>
                      <a:pt x="27" y="17"/>
                      <a:pt x="27" y="20"/>
                    </a:cubicBezTo>
                    <a:cubicBezTo>
                      <a:pt x="27" y="20"/>
                      <a:pt x="27" y="20"/>
                      <a:pt x="27" y="20"/>
                    </a:cubicBezTo>
                    <a:cubicBezTo>
                      <a:pt x="26" y="24"/>
                      <a:pt x="23" y="25"/>
                      <a:pt x="20" y="23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96" name="íṧļíḍe">
                <a:extLst>
                  <a:ext uri="{FF2B5EF4-FFF2-40B4-BE49-F238E27FC236}">
                    <a16:creationId xmlns:a16="http://schemas.microsoft.com/office/drawing/2014/main" xmlns="" id="{B64E128E-70A1-4673-BE05-4C702B447ED6}"/>
                  </a:ext>
                </a:extLst>
              </p:cNvPr>
              <p:cNvSpPr/>
              <p:nvPr/>
            </p:nvSpPr>
            <p:spPr bwMode="auto">
              <a:xfrm>
                <a:off x="5643764" y="2557449"/>
                <a:ext cx="190598" cy="143815"/>
              </a:xfrm>
              <a:custGeom>
                <a:avLst/>
                <a:gdLst>
                  <a:gd name="T0" fmla="*/ 45 w 53"/>
                  <a:gd name="T1" fmla="*/ 38 h 40"/>
                  <a:gd name="T2" fmla="*/ 4 w 53"/>
                  <a:gd name="T3" fmla="*/ 15 h 40"/>
                  <a:gd name="T4" fmla="*/ 1 w 53"/>
                  <a:gd name="T5" fmla="*/ 5 h 40"/>
                  <a:gd name="T6" fmla="*/ 1 w 53"/>
                  <a:gd name="T7" fmla="*/ 5 h 40"/>
                  <a:gd name="T8" fmla="*/ 7 w 53"/>
                  <a:gd name="T9" fmla="*/ 2 h 40"/>
                  <a:gd name="T10" fmla="*/ 48 w 53"/>
                  <a:gd name="T11" fmla="*/ 26 h 40"/>
                  <a:gd name="T12" fmla="*/ 52 w 53"/>
                  <a:gd name="T13" fmla="*/ 35 h 40"/>
                  <a:gd name="T14" fmla="*/ 52 w 53"/>
                  <a:gd name="T15" fmla="*/ 35 h 40"/>
                  <a:gd name="T16" fmla="*/ 45 w 53"/>
                  <a:gd name="T17" fmla="*/ 38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3" h="40">
                    <a:moveTo>
                      <a:pt x="45" y="38"/>
                    </a:moveTo>
                    <a:cubicBezTo>
                      <a:pt x="4" y="15"/>
                      <a:pt x="4" y="15"/>
                      <a:pt x="4" y="15"/>
                    </a:cubicBezTo>
                    <a:cubicBezTo>
                      <a:pt x="2" y="13"/>
                      <a:pt x="0" y="9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48" y="26"/>
                      <a:pt x="48" y="26"/>
                      <a:pt x="48" y="26"/>
                    </a:cubicBezTo>
                    <a:cubicBezTo>
                      <a:pt x="51" y="27"/>
                      <a:pt x="53" y="32"/>
                      <a:pt x="52" y="35"/>
                    </a:cubicBezTo>
                    <a:cubicBezTo>
                      <a:pt x="52" y="35"/>
                      <a:pt x="52" y="35"/>
                      <a:pt x="52" y="35"/>
                    </a:cubicBezTo>
                    <a:cubicBezTo>
                      <a:pt x="51" y="39"/>
                      <a:pt x="48" y="40"/>
                      <a:pt x="45" y="38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97" name="íṩḷíde">
                <a:extLst>
                  <a:ext uri="{FF2B5EF4-FFF2-40B4-BE49-F238E27FC236}">
                    <a16:creationId xmlns:a16="http://schemas.microsoft.com/office/drawing/2014/main" xmlns="" id="{D388FFA5-BB40-49C9-850F-3B2F4433B696}"/>
                  </a:ext>
                </a:extLst>
              </p:cNvPr>
              <p:cNvSpPr/>
              <p:nvPr/>
            </p:nvSpPr>
            <p:spPr bwMode="auto">
              <a:xfrm>
                <a:off x="5496483" y="2579975"/>
                <a:ext cx="147281" cy="117824"/>
              </a:xfrm>
              <a:custGeom>
                <a:avLst/>
                <a:gdLst>
                  <a:gd name="T0" fmla="*/ 34 w 41"/>
                  <a:gd name="T1" fmla="*/ 31 h 33"/>
                  <a:gd name="T2" fmla="*/ 4 w 41"/>
                  <a:gd name="T3" fmla="*/ 14 h 33"/>
                  <a:gd name="T4" fmla="*/ 1 w 41"/>
                  <a:gd name="T5" fmla="*/ 5 h 33"/>
                  <a:gd name="T6" fmla="*/ 1 w 41"/>
                  <a:gd name="T7" fmla="*/ 5 h 33"/>
                  <a:gd name="T8" fmla="*/ 7 w 41"/>
                  <a:gd name="T9" fmla="*/ 2 h 33"/>
                  <a:gd name="T10" fmla="*/ 37 w 41"/>
                  <a:gd name="T11" fmla="*/ 19 h 33"/>
                  <a:gd name="T12" fmla="*/ 41 w 41"/>
                  <a:gd name="T13" fmla="*/ 28 h 33"/>
                  <a:gd name="T14" fmla="*/ 41 w 41"/>
                  <a:gd name="T15" fmla="*/ 28 h 33"/>
                  <a:gd name="T16" fmla="*/ 34 w 41"/>
                  <a:gd name="T17" fmla="*/ 31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1" h="33">
                    <a:moveTo>
                      <a:pt x="34" y="31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2" y="13"/>
                      <a:pt x="0" y="9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37" y="19"/>
                      <a:pt x="37" y="19"/>
                      <a:pt x="37" y="19"/>
                    </a:cubicBezTo>
                    <a:cubicBezTo>
                      <a:pt x="40" y="21"/>
                      <a:pt x="41" y="25"/>
                      <a:pt x="41" y="28"/>
                    </a:cubicBezTo>
                    <a:cubicBezTo>
                      <a:pt x="41" y="28"/>
                      <a:pt x="41" y="28"/>
                      <a:pt x="41" y="28"/>
                    </a:cubicBezTo>
                    <a:cubicBezTo>
                      <a:pt x="40" y="32"/>
                      <a:pt x="37" y="33"/>
                      <a:pt x="34" y="31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98" name="îṡlíḓè">
                <a:extLst>
                  <a:ext uri="{FF2B5EF4-FFF2-40B4-BE49-F238E27FC236}">
                    <a16:creationId xmlns:a16="http://schemas.microsoft.com/office/drawing/2014/main" xmlns="" id="{EF8ADDCD-6A07-46E6-AF6D-4036423D7D13}"/>
                  </a:ext>
                </a:extLst>
              </p:cNvPr>
              <p:cNvSpPr/>
              <p:nvPr/>
            </p:nvSpPr>
            <p:spPr bwMode="auto">
              <a:xfrm>
                <a:off x="6147981" y="2853742"/>
                <a:ext cx="112626" cy="93566"/>
              </a:xfrm>
              <a:custGeom>
                <a:avLst/>
                <a:gdLst>
                  <a:gd name="T0" fmla="*/ 24 w 31"/>
                  <a:gd name="T1" fmla="*/ 25 h 26"/>
                  <a:gd name="T2" fmla="*/ 5 w 31"/>
                  <a:gd name="T3" fmla="*/ 14 h 26"/>
                  <a:gd name="T4" fmla="*/ 1 w 31"/>
                  <a:gd name="T5" fmla="*/ 5 h 26"/>
                  <a:gd name="T6" fmla="*/ 1 w 31"/>
                  <a:gd name="T7" fmla="*/ 5 h 26"/>
                  <a:gd name="T8" fmla="*/ 8 w 31"/>
                  <a:gd name="T9" fmla="*/ 1 h 26"/>
                  <a:gd name="T10" fmla="*/ 27 w 31"/>
                  <a:gd name="T11" fmla="*/ 12 h 26"/>
                  <a:gd name="T12" fmla="*/ 30 w 31"/>
                  <a:gd name="T13" fmla="*/ 21 h 26"/>
                  <a:gd name="T14" fmla="*/ 30 w 31"/>
                  <a:gd name="T15" fmla="*/ 21 h 26"/>
                  <a:gd name="T16" fmla="*/ 24 w 31"/>
                  <a:gd name="T17" fmla="*/ 25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1" h="26">
                    <a:moveTo>
                      <a:pt x="24" y="25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27" y="12"/>
                      <a:pt x="27" y="12"/>
                      <a:pt x="27" y="12"/>
                    </a:cubicBezTo>
                    <a:cubicBezTo>
                      <a:pt x="30" y="14"/>
                      <a:pt x="31" y="18"/>
                      <a:pt x="30" y="21"/>
                    </a:cubicBezTo>
                    <a:cubicBezTo>
                      <a:pt x="30" y="21"/>
                      <a:pt x="30" y="21"/>
                      <a:pt x="30" y="21"/>
                    </a:cubicBezTo>
                    <a:cubicBezTo>
                      <a:pt x="30" y="25"/>
                      <a:pt x="27" y="26"/>
                      <a:pt x="24" y="2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99" name="ï$1iḋé">
                <a:extLst>
                  <a:ext uri="{FF2B5EF4-FFF2-40B4-BE49-F238E27FC236}">
                    <a16:creationId xmlns:a16="http://schemas.microsoft.com/office/drawing/2014/main" xmlns="" id="{E48587A9-EC3F-47B6-9E32-55AF5227E4A1}"/>
                  </a:ext>
                </a:extLst>
              </p:cNvPr>
              <p:cNvSpPr/>
              <p:nvPr/>
            </p:nvSpPr>
            <p:spPr bwMode="auto">
              <a:xfrm>
                <a:off x="5747726" y="2193581"/>
                <a:ext cx="232183" cy="166340"/>
              </a:xfrm>
              <a:custGeom>
                <a:avLst/>
                <a:gdLst>
                  <a:gd name="T0" fmla="*/ 57 w 64"/>
                  <a:gd name="T1" fmla="*/ 44 h 46"/>
                  <a:gd name="T2" fmla="*/ 4 w 64"/>
                  <a:gd name="T3" fmla="*/ 14 h 46"/>
                  <a:gd name="T4" fmla="*/ 1 w 64"/>
                  <a:gd name="T5" fmla="*/ 5 h 46"/>
                  <a:gd name="T6" fmla="*/ 1 w 64"/>
                  <a:gd name="T7" fmla="*/ 5 h 46"/>
                  <a:gd name="T8" fmla="*/ 7 w 64"/>
                  <a:gd name="T9" fmla="*/ 2 h 46"/>
                  <a:gd name="T10" fmla="*/ 59 w 64"/>
                  <a:gd name="T11" fmla="*/ 32 h 46"/>
                  <a:gd name="T12" fmla="*/ 63 w 64"/>
                  <a:gd name="T13" fmla="*/ 41 h 46"/>
                  <a:gd name="T14" fmla="*/ 63 w 64"/>
                  <a:gd name="T15" fmla="*/ 41 h 46"/>
                  <a:gd name="T16" fmla="*/ 57 w 64"/>
                  <a:gd name="T17" fmla="*/ 44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4" h="46">
                    <a:moveTo>
                      <a:pt x="57" y="44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2" y="13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1"/>
                      <a:pt x="4" y="0"/>
                      <a:pt x="7" y="2"/>
                    </a:cubicBezTo>
                    <a:cubicBezTo>
                      <a:pt x="59" y="32"/>
                      <a:pt x="59" y="32"/>
                      <a:pt x="59" y="32"/>
                    </a:cubicBezTo>
                    <a:cubicBezTo>
                      <a:pt x="62" y="33"/>
                      <a:pt x="64" y="38"/>
                      <a:pt x="63" y="41"/>
                    </a:cubicBezTo>
                    <a:cubicBezTo>
                      <a:pt x="63" y="41"/>
                      <a:pt x="63" y="41"/>
                      <a:pt x="63" y="41"/>
                    </a:cubicBezTo>
                    <a:cubicBezTo>
                      <a:pt x="62" y="45"/>
                      <a:pt x="59" y="46"/>
                      <a:pt x="57" y="44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00" name="îŝľiďê">
                <a:extLst>
                  <a:ext uri="{FF2B5EF4-FFF2-40B4-BE49-F238E27FC236}">
                    <a16:creationId xmlns:a16="http://schemas.microsoft.com/office/drawing/2014/main" xmlns="" id="{E0C851CB-2351-4299-8575-2E7C826BCD2E}"/>
                  </a:ext>
                </a:extLst>
              </p:cNvPr>
              <p:cNvSpPr/>
              <p:nvPr/>
            </p:nvSpPr>
            <p:spPr bwMode="auto">
              <a:xfrm>
                <a:off x="5626437" y="2018578"/>
                <a:ext cx="370799" cy="244312"/>
              </a:xfrm>
              <a:custGeom>
                <a:avLst/>
                <a:gdLst>
                  <a:gd name="T0" fmla="*/ 95 w 103"/>
                  <a:gd name="T1" fmla="*/ 66 h 68"/>
                  <a:gd name="T2" fmla="*/ 5 w 103"/>
                  <a:gd name="T3" fmla="*/ 14 h 68"/>
                  <a:gd name="T4" fmla="*/ 1 w 103"/>
                  <a:gd name="T5" fmla="*/ 5 h 68"/>
                  <a:gd name="T6" fmla="*/ 1 w 103"/>
                  <a:gd name="T7" fmla="*/ 5 h 68"/>
                  <a:gd name="T8" fmla="*/ 7 w 103"/>
                  <a:gd name="T9" fmla="*/ 2 h 68"/>
                  <a:gd name="T10" fmla="*/ 98 w 103"/>
                  <a:gd name="T11" fmla="*/ 54 h 68"/>
                  <a:gd name="T12" fmla="*/ 102 w 103"/>
                  <a:gd name="T13" fmla="*/ 63 h 68"/>
                  <a:gd name="T14" fmla="*/ 102 w 103"/>
                  <a:gd name="T15" fmla="*/ 63 h 68"/>
                  <a:gd name="T16" fmla="*/ 95 w 103"/>
                  <a:gd name="T17" fmla="*/ 66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03" h="68">
                    <a:moveTo>
                      <a:pt x="95" y="66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4" y="0"/>
                      <a:pt x="7" y="2"/>
                    </a:cubicBezTo>
                    <a:cubicBezTo>
                      <a:pt x="98" y="54"/>
                      <a:pt x="98" y="54"/>
                      <a:pt x="98" y="54"/>
                    </a:cubicBezTo>
                    <a:cubicBezTo>
                      <a:pt x="101" y="56"/>
                      <a:pt x="103" y="60"/>
                      <a:pt x="102" y="63"/>
                    </a:cubicBezTo>
                    <a:cubicBezTo>
                      <a:pt x="102" y="63"/>
                      <a:pt x="102" y="63"/>
                      <a:pt x="102" y="63"/>
                    </a:cubicBezTo>
                    <a:cubicBezTo>
                      <a:pt x="101" y="67"/>
                      <a:pt x="98" y="68"/>
                      <a:pt x="95" y="66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01" name="îSļïḑé">
                <a:extLst>
                  <a:ext uri="{FF2B5EF4-FFF2-40B4-BE49-F238E27FC236}">
                    <a16:creationId xmlns:a16="http://schemas.microsoft.com/office/drawing/2014/main" xmlns="" id="{52749922-65E8-4659-9B85-61687C23747D}"/>
                  </a:ext>
                </a:extLst>
              </p:cNvPr>
              <p:cNvSpPr/>
              <p:nvPr/>
            </p:nvSpPr>
            <p:spPr bwMode="auto">
              <a:xfrm>
                <a:off x="5583119" y="2205710"/>
                <a:ext cx="230450" cy="164608"/>
              </a:xfrm>
              <a:custGeom>
                <a:avLst/>
                <a:gdLst>
                  <a:gd name="T0" fmla="*/ 57 w 64"/>
                  <a:gd name="T1" fmla="*/ 44 h 46"/>
                  <a:gd name="T2" fmla="*/ 4 w 64"/>
                  <a:gd name="T3" fmla="*/ 14 h 46"/>
                  <a:gd name="T4" fmla="*/ 1 w 64"/>
                  <a:gd name="T5" fmla="*/ 5 h 46"/>
                  <a:gd name="T6" fmla="*/ 1 w 64"/>
                  <a:gd name="T7" fmla="*/ 5 h 46"/>
                  <a:gd name="T8" fmla="*/ 7 w 64"/>
                  <a:gd name="T9" fmla="*/ 2 h 46"/>
                  <a:gd name="T10" fmla="*/ 59 w 64"/>
                  <a:gd name="T11" fmla="*/ 32 h 46"/>
                  <a:gd name="T12" fmla="*/ 63 w 64"/>
                  <a:gd name="T13" fmla="*/ 41 h 46"/>
                  <a:gd name="T14" fmla="*/ 63 w 64"/>
                  <a:gd name="T15" fmla="*/ 41 h 46"/>
                  <a:gd name="T16" fmla="*/ 57 w 64"/>
                  <a:gd name="T17" fmla="*/ 44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4" h="46">
                    <a:moveTo>
                      <a:pt x="57" y="44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1"/>
                      <a:pt x="4" y="0"/>
                      <a:pt x="7" y="2"/>
                    </a:cubicBezTo>
                    <a:cubicBezTo>
                      <a:pt x="59" y="32"/>
                      <a:pt x="59" y="32"/>
                      <a:pt x="59" y="32"/>
                    </a:cubicBezTo>
                    <a:cubicBezTo>
                      <a:pt x="62" y="33"/>
                      <a:pt x="64" y="38"/>
                      <a:pt x="63" y="41"/>
                    </a:cubicBezTo>
                    <a:cubicBezTo>
                      <a:pt x="63" y="41"/>
                      <a:pt x="63" y="41"/>
                      <a:pt x="63" y="41"/>
                    </a:cubicBezTo>
                    <a:cubicBezTo>
                      <a:pt x="62" y="44"/>
                      <a:pt x="59" y="46"/>
                      <a:pt x="57" y="44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02" name="î$ľïḑé">
                <a:extLst>
                  <a:ext uri="{FF2B5EF4-FFF2-40B4-BE49-F238E27FC236}">
                    <a16:creationId xmlns:a16="http://schemas.microsoft.com/office/drawing/2014/main" xmlns="" id="{D137D1D9-D56D-4615-AFF1-0346C7201695}"/>
                  </a:ext>
                </a:extLst>
              </p:cNvPr>
              <p:cNvSpPr/>
              <p:nvPr/>
            </p:nvSpPr>
            <p:spPr bwMode="auto">
              <a:xfrm>
                <a:off x="6011097" y="2346059"/>
                <a:ext cx="112626" cy="97032"/>
              </a:xfrm>
              <a:custGeom>
                <a:avLst/>
                <a:gdLst>
                  <a:gd name="T0" fmla="*/ 23 w 31"/>
                  <a:gd name="T1" fmla="*/ 25 h 27"/>
                  <a:gd name="T2" fmla="*/ 4 w 31"/>
                  <a:gd name="T3" fmla="*/ 14 h 27"/>
                  <a:gd name="T4" fmla="*/ 0 w 31"/>
                  <a:gd name="T5" fmla="*/ 5 h 27"/>
                  <a:gd name="T6" fmla="*/ 0 w 31"/>
                  <a:gd name="T7" fmla="*/ 5 h 27"/>
                  <a:gd name="T8" fmla="*/ 7 w 31"/>
                  <a:gd name="T9" fmla="*/ 2 h 27"/>
                  <a:gd name="T10" fmla="*/ 26 w 31"/>
                  <a:gd name="T11" fmla="*/ 13 h 27"/>
                  <a:gd name="T12" fmla="*/ 30 w 31"/>
                  <a:gd name="T13" fmla="*/ 22 h 27"/>
                  <a:gd name="T14" fmla="*/ 30 w 31"/>
                  <a:gd name="T15" fmla="*/ 22 h 27"/>
                  <a:gd name="T16" fmla="*/ 23 w 31"/>
                  <a:gd name="T17" fmla="*/ 25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1" h="27">
                    <a:moveTo>
                      <a:pt x="23" y="25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1" y="12"/>
                      <a:pt x="0" y="8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1" y="1"/>
                      <a:pt x="4" y="0"/>
                      <a:pt x="7" y="2"/>
                    </a:cubicBezTo>
                    <a:cubicBezTo>
                      <a:pt x="26" y="13"/>
                      <a:pt x="26" y="13"/>
                      <a:pt x="26" y="13"/>
                    </a:cubicBezTo>
                    <a:cubicBezTo>
                      <a:pt x="29" y="14"/>
                      <a:pt x="31" y="18"/>
                      <a:pt x="30" y="22"/>
                    </a:cubicBezTo>
                    <a:cubicBezTo>
                      <a:pt x="30" y="22"/>
                      <a:pt x="30" y="22"/>
                      <a:pt x="30" y="22"/>
                    </a:cubicBezTo>
                    <a:cubicBezTo>
                      <a:pt x="29" y="25"/>
                      <a:pt x="26" y="27"/>
                      <a:pt x="23" y="2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03" name="ïsḷïďè">
                <a:extLst>
                  <a:ext uri="{FF2B5EF4-FFF2-40B4-BE49-F238E27FC236}">
                    <a16:creationId xmlns:a16="http://schemas.microsoft.com/office/drawing/2014/main" xmlns="" id="{07BA724E-ACFF-488A-8807-BF975A894176}"/>
                  </a:ext>
                </a:extLst>
              </p:cNvPr>
              <p:cNvSpPr/>
              <p:nvPr/>
            </p:nvSpPr>
            <p:spPr bwMode="auto">
              <a:xfrm>
                <a:off x="6518780" y="2202245"/>
                <a:ext cx="112626" cy="97032"/>
              </a:xfrm>
              <a:custGeom>
                <a:avLst/>
                <a:gdLst>
                  <a:gd name="T0" fmla="*/ 23 w 31"/>
                  <a:gd name="T1" fmla="*/ 25 h 27"/>
                  <a:gd name="T2" fmla="*/ 5 w 31"/>
                  <a:gd name="T3" fmla="*/ 14 h 27"/>
                  <a:gd name="T4" fmla="*/ 1 w 31"/>
                  <a:gd name="T5" fmla="*/ 5 h 27"/>
                  <a:gd name="T6" fmla="*/ 1 w 31"/>
                  <a:gd name="T7" fmla="*/ 5 h 27"/>
                  <a:gd name="T8" fmla="*/ 7 w 31"/>
                  <a:gd name="T9" fmla="*/ 2 h 27"/>
                  <a:gd name="T10" fmla="*/ 26 w 31"/>
                  <a:gd name="T11" fmla="*/ 13 h 27"/>
                  <a:gd name="T12" fmla="*/ 30 w 31"/>
                  <a:gd name="T13" fmla="*/ 22 h 27"/>
                  <a:gd name="T14" fmla="*/ 30 w 31"/>
                  <a:gd name="T15" fmla="*/ 22 h 27"/>
                  <a:gd name="T16" fmla="*/ 23 w 31"/>
                  <a:gd name="T17" fmla="*/ 25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1" h="27">
                    <a:moveTo>
                      <a:pt x="23" y="25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3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2"/>
                      <a:pt x="5" y="0"/>
                      <a:pt x="7" y="2"/>
                    </a:cubicBezTo>
                    <a:cubicBezTo>
                      <a:pt x="26" y="13"/>
                      <a:pt x="26" y="13"/>
                      <a:pt x="26" y="13"/>
                    </a:cubicBezTo>
                    <a:cubicBezTo>
                      <a:pt x="29" y="14"/>
                      <a:pt x="31" y="19"/>
                      <a:pt x="30" y="22"/>
                    </a:cubicBezTo>
                    <a:cubicBezTo>
                      <a:pt x="30" y="22"/>
                      <a:pt x="30" y="22"/>
                      <a:pt x="30" y="22"/>
                    </a:cubicBezTo>
                    <a:cubicBezTo>
                      <a:pt x="29" y="25"/>
                      <a:pt x="26" y="27"/>
                      <a:pt x="23" y="2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04" name="iṧlíďe">
                <a:extLst>
                  <a:ext uri="{FF2B5EF4-FFF2-40B4-BE49-F238E27FC236}">
                    <a16:creationId xmlns:a16="http://schemas.microsoft.com/office/drawing/2014/main" xmlns="" id="{A4FF2D98-0E4D-429E-93C2-E125B04A0B3F}"/>
                  </a:ext>
                </a:extLst>
              </p:cNvPr>
              <p:cNvSpPr/>
              <p:nvPr/>
            </p:nvSpPr>
            <p:spPr bwMode="auto">
              <a:xfrm>
                <a:off x="5539802" y="2392843"/>
                <a:ext cx="270302" cy="187132"/>
              </a:xfrm>
              <a:custGeom>
                <a:avLst/>
                <a:gdLst>
                  <a:gd name="T0" fmla="*/ 67 w 75"/>
                  <a:gd name="T1" fmla="*/ 50 h 52"/>
                  <a:gd name="T2" fmla="*/ 4 w 75"/>
                  <a:gd name="T3" fmla="*/ 14 h 52"/>
                  <a:gd name="T4" fmla="*/ 1 w 75"/>
                  <a:gd name="T5" fmla="*/ 5 h 52"/>
                  <a:gd name="T6" fmla="*/ 1 w 75"/>
                  <a:gd name="T7" fmla="*/ 5 h 52"/>
                  <a:gd name="T8" fmla="*/ 7 w 75"/>
                  <a:gd name="T9" fmla="*/ 2 h 52"/>
                  <a:gd name="T10" fmla="*/ 70 w 75"/>
                  <a:gd name="T11" fmla="*/ 38 h 52"/>
                  <a:gd name="T12" fmla="*/ 74 w 75"/>
                  <a:gd name="T13" fmla="*/ 47 h 52"/>
                  <a:gd name="T14" fmla="*/ 74 w 75"/>
                  <a:gd name="T15" fmla="*/ 47 h 52"/>
                  <a:gd name="T16" fmla="*/ 67 w 75"/>
                  <a:gd name="T17" fmla="*/ 50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75" h="52">
                    <a:moveTo>
                      <a:pt x="67" y="50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2" y="13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70" y="38"/>
                      <a:pt x="70" y="38"/>
                      <a:pt x="70" y="38"/>
                    </a:cubicBezTo>
                    <a:cubicBezTo>
                      <a:pt x="73" y="40"/>
                      <a:pt x="75" y="44"/>
                      <a:pt x="74" y="47"/>
                    </a:cubicBezTo>
                    <a:cubicBezTo>
                      <a:pt x="74" y="47"/>
                      <a:pt x="74" y="47"/>
                      <a:pt x="74" y="47"/>
                    </a:cubicBezTo>
                    <a:cubicBezTo>
                      <a:pt x="73" y="51"/>
                      <a:pt x="70" y="52"/>
                      <a:pt x="67" y="50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05" name="iśļïďé">
                <a:extLst>
                  <a:ext uri="{FF2B5EF4-FFF2-40B4-BE49-F238E27FC236}">
                    <a16:creationId xmlns:a16="http://schemas.microsoft.com/office/drawing/2014/main" xmlns="" id="{C617A216-40E6-42B7-95EC-E0E6FC08BCD6}"/>
                  </a:ext>
                </a:extLst>
              </p:cNvPr>
              <p:cNvSpPr/>
              <p:nvPr/>
            </p:nvSpPr>
            <p:spPr bwMode="auto">
              <a:xfrm>
                <a:off x="5596980" y="1684166"/>
                <a:ext cx="209658" cy="150746"/>
              </a:xfrm>
              <a:custGeom>
                <a:avLst/>
                <a:gdLst>
                  <a:gd name="T0" fmla="*/ 51 w 58"/>
                  <a:gd name="T1" fmla="*/ 40 h 42"/>
                  <a:gd name="T2" fmla="*/ 5 w 58"/>
                  <a:gd name="T3" fmla="*/ 14 h 42"/>
                  <a:gd name="T4" fmla="*/ 1 w 58"/>
                  <a:gd name="T5" fmla="*/ 5 h 42"/>
                  <a:gd name="T6" fmla="*/ 1 w 58"/>
                  <a:gd name="T7" fmla="*/ 5 h 42"/>
                  <a:gd name="T8" fmla="*/ 7 w 58"/>
                  <a:gd name="T9" fmla="*/ 1 h 42"/>
                  <a:gd name="T10" fmla="*/ 53 w 58"/>
                  <a:gd name="T11" fmla="*/ 28 h 42"/>
                  <a:gd name="T12" fmla="*/ 57 w 58"/>
                  <a:gd name="T13" fmla="*/ 37 h 42"/>
                  <a:gd name="T14" fmla="*/ 57 w 58"/>
                  <a:gd name="T15" fmla="*/ 37 h 42"/>
                  <a:gd name="T16" fmla="*/ 51 w 58"/>
                  <a:gd name="T17" fmla="*/ 40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8" h="42">
                    <a:moveTo>
                      <a:pt x="51" y="40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4" y="0"/>
                      <a:pt x="7" y="1"/>
                    </a:cubicBezTo>
                    <a:cubicBezTo>
                      <a:pt x="53" y="28"/>
                      <a:pt x="53" y="28"/>
                      <a:pt x="53" y="28"/>
                    </a:cubicBezTo>
                    <a:cubicBezTo>
                      <a:pt x="56" y="30"/>
                      <a:pt x="58" y="34"/>
                      <a:pt x="57" y="37"/>
                    </a:cubicBezTo>
                    <a:cubicBezTo>
                      <a:pt x="57" y="37"/>
                      <a:pt x="57" y="37"/>
                      <a:pt x="57" y="37"/>
                    </a:cubicBezTo>
                    <a:cubicBezTo>
                      <a:pt x="56" y="41"/>
                      <a:pt x="53" y="42"/>
                      <a:pt x="51" y="40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06" name="îśľïḓê">
                <a:extLst>
                  <a:ext uri="{FF2B5EF4-FFF2-40B4-BE49-F238E27FC236}">
                    <a16:creationId xmlns:a16="http://schemas.microsoft.com/office/drawing/2014/main" xmlns="" id="{6FFB0400-0F82-4A77-8862-5AF5D123E431}"/>
                  </a:ext>
                </a:extLst>
              </p:cNvPr>
              <p:cNvSpPr/>
              <p:nvPr/>
            </p:nvSpPr>
            <p:spPr bwMode="auto">
              <a:xfrm>
                <a:off x="5380393" y="2619827"/>
                <a:ext cx="235648" cy="168073"/>
              </a:xfrm>
              <a:custGeom>
                <a:avLst/>
                <a:gdLst>
                  <a:gd name="T0" fmla="*/ 58 w 65"/>
                  <a:gd name="T1" fmla="*/ 45 h 47"/>
                  <a:gd name="T2" fmla="*/ 4 w 65"/>
                  <a:gd name="T3" fmla="*/ 14 h 47"/>
                  <a:gd name="T4" fmla="*/ 1 w 65"/>
                  <a:gd name="T5" fmla="*/ 5 h 47"/>
                  <a:gd name="T6" fmla="*/ 1 w 65"/>
                  <a:gd name="T7" fmla="*/ 5 h 47"/>
                  <a:gd name="T8" fmla="*/ 7 w 65"/>
                  <a:gd name="T9" fmla="*/ 2 h 47"/>
                  <a:gd name="T10" fmla="*/ 61 w 65"/>
                  <a:gd name="T11" fmla="*/ 33 h 47"/>
                  <a:gd name="T12" fmla="*/ 64 w 65"/>
                  <a:gd name="T13" fmla="*/ 42 h 47"/>
                  <a:gd name="T14" fmla="*/ 64 w 65"/>
                  <a:gd name="T15" fmla="*/ 42 h 47"/>
                  <a:gd name="T16" fmla="*/ 58 w 65"/>
                  <a:gd name="T17" fmla="*/ 45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5" h="47">
                    <a:moveTo>
                      <a:pt x="58" y="45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1" y="13"/>
                      <a:pt x="0" y="9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61" y="33"/>
                      <a:pt x="61" y="33"/>
                      <a:pt x="61" y="33"/>
                    </a:cubicBezTo>
                    <a:cubicBezTo>
                      <a:pt x="63" y="34"/>
                      <a:pt x="65" y="39"/>
                      <a:pt x="64" y="42"/>
                    </a:cubicBezTo>
                    <a:cubicBezTo>
                      <a:pt x="64" y="42"/>
                      <a:pt x="64" y="42"/>
                      <a:pt x="64" y="42"/>
                    </a:cubicBezTo>
                    <a:cubicBezTo>
                      <a:pt x="64" y="45"/>
                      <a:pt x="61" y="47"/>
                      <a:pt x="58" y="4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07" name="îšḷïḑé">
                <a:extLst>
                  <a:ext uri="{FF2B5EF4-FFF2-40B4-BE49-F238E27FC236}">
                    <a16:creationId xmlns:a16="http://schemas.microsoft.com/office/drawing/2014/main" xmlns="" id="{B732B55E-850D-4CCE-A8DD-06FA9705A087}"/>
                  </a:ext>
                </a:extLst>
              </p:cNvPr>
              <p:cNvSpPr/>
              <p:nvPr/>
            </p:nvSpPr>
            <p:spPr bwMode="auto">
              <a:xfrm>
                <a:off x="5576188" y="3278255"/>
                <a:ext cx="154211" cy="121289"/>
              </a:xfrm>
              <a:custGeom>
                <a:avLst/>
                <a:gdLst>
                  <a:gd name="T0" fmla="*/ 36 w 43"/>
                  <a:gd name="T1" fmla="*/ 32 h 34"/>
                  <a:gd name="T2" fmla="*/ 4 w 43"/>
                  <a:gd name="T3" fmla="*/ 14 h 34"/>
                  <a:gd name="T4" fmla="*/ 1 w 43"/>
                  <a:gd name="T5" fmla="*/ 5 h 34"/>
                  <a:gd name="T6" fmla="*/ 1 w 43"/>
                  <a:gd name="T7" fmla="*/ 5 h 34"/>
                  <a:gd name="T8" fmla="*/ 7 w 43"/>
                  <a:gd name="T9" fmla="*/ 2 h 34"/>
                  <a:gd name="T10" fmla="*/ 39 w 43"/>
                  <a:gd name="T11" fmla="*/ 20 h 34"/>
                  <a:gd name="T12" fmla="*/ 42 w 43"/>
                  <a:gd name="T13" fmla="*/ 29 h 34"/>
                  <a:gd name="T14" fmla="*/ 42 w 43"/>
                  <a:gd name="T15" fmla="*/ 29 h 34"/>
                  <a:gd name="T16" fmla="*/ 36 w 43"/>
                  <a:gd name="T17" fmla="*/ 32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3" h="34">
                    <a:moveTo>
                      <a:pt x="36" y="32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2" y="13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39" y="20"/>
                      <a:pt x="39" y="20"/>
                      <a:pt x="39" y="20"/>
                    </a:cubicBezTo>
                    <a:cubicBezTo>
                      <a:pt x="41" y="22"/>
                      <a:pt x="43" y="26"/>
                      <a:pt x="42" y="29"/>
                    </a:cubicBezTo>
                    <a:cubicBezTo>
                      <a:pt x="42" y="29"/>
                      <a:pt x="42" y="29"/>
                      <a:pt x="42" y="29"/>
                    </a:cubicBezTo>
                    <a:cubicBezTo>
                      <a:pt x="42" y="33"/>
                      <a:pt x="39" y="34"/>
                      <a:pt x="36" y="32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08" name="işḷîde">
                <a:extLst>
                  <a:ext uri="{FF2B5EF4-FFF2-40B4-BE49-F238E27FC236}">
                    <a16:creationId xmlns:a16="http://schemas.microsoft.com/office/drawing/2014/main" xmlns="" id="{4C0DFDB4-FCDB-4CA7-A786-1C4DA5C0FF4C}"/>
                  </a:ext>
                </a:extLst>
              </p:cNvPr>
              <p:cNvSpPr/>
              <p:nvPr/>
            </p:nvSpPr>
            <p:spPr bwMode="auto">
              <a:xfrm>
                <a:off x="5787578" y="3403009"/>
                <a:ext cx="213123" cy="152478"/>
              </a:xfrm>
              <a:custGeom>
                <a:avLst/>
                <a:gdLst>
                  <a:gd name="T0" fmla="*/ 51 w 59"/>
                  <a:gd name="T1" fmla="*/ 40 h 42"/>
                  <a:gd name="T2" fmla="*/ 5 w 59"/>
                  <a:gd name="T3" fmla="*/ 14 h 42"/>
                  <a:gd name="T4" fmla="*/ 1 w 59"/>
                  <a:gd name="T5" fmla="*/ 4 h 42"/>
                  <a:gd name="T6" fmla="*/ 1 w 59"/>
                  <a:gd name="T7" fmla="*/ 4 h 42"/>
                  <a:gd name="T8" fmla="*/ 8 w 59"/>
                  <a:gd name="T9" fmla="*/ 1 h 42"/>
                  <a:gd name="T10" fmla="*/ 54 w 59"/>
                  <a:gd name="T11" fmla="*/ 28 h 42"/>
                  <a:gd name="T12" fmla="*/ 58 w 59"/>
                  <a:gd name="T13" fmla="*/ 37 h 42"/>
                  <a:gd name="T14" fmla="*/ 58 w 59"/>
                  <a:gd name="T15" fmla="*/ 37 h 42"/>
                  <a:gd name="T16" fmla="*/ 51 w 59"/>
                  <a:gd name="T17" fmla="*/ 40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9" h="42">
                    <a:moveTo>
                      <a:pt x="51" y="40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4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54" y="28"/>
                      <a:pt x="54" y="28"/>
                      <a:pt x="54" y="28"/>
                    </a:cubicBezTo>
                    <a:cubicBezTo>
                      <a:pt x="57" y="30"/>
                      <a:pt x="59" y="34"/>
                      <a:pt x="58" y="37"/>
                    </a:cubicBezTo>
                    <a:cubicBezTo>
                      <a:pt x="58" y="37"/>
                      <a:pt x="58" y="37"/>
                      <a:pt x="58" y="37"/>
                    </a:cubicBezTo>
                    <a:cubicBezTo>
                      <a:pt x="57" y="41"/>
                      <a:pt x="54" y="42"/>
                      <a:pt x="51" y="40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09" name="ïṥḷiďe">
                <a:extLst>
                  <a:ext uri="{FF2B5EF4-FFF2-40B4-BE49-F238E27FC236}">
                    <a16:creationId xmlns:a16="http://schemas.microsoft.com/office/drawing/2014/main" xmlns="" id="{DFCBC91A-3BB5-4535-BC1D-B3FFEA428DBD}"/>
                  </a:ext>
                </a:extLst>
              </p:cNvPr>
              <p:cNvSpPr/>
              <p:nvPr/>
            </p:nvSpPr>
            <p:spPr bwMode="auto">
              <a:xfrm>
                <a:off x="5376927" y="3803265"/>
                <a:ext cx="159409" cy="123023"/>
              </a:xfrm>
              <a:custGeom>
                <a:avLst/>
                <a:gdLst>
                  <a:gd name="T0" fmla="*/ 36 w 44"/>
                  <a:gd name="T1" fmla="*/ 32 h 34"/>
                  <a:gd name="T2" fmla="*/ 5 w 44"/>
                  <a:gd name="T3" fmla="*/ 14 h 34"/>
                  <a:gd name="T4" fmla="*/ 1 w 44"/>
                  <a:gd name="T5" fmla="*/ 5 h 34"/>
                  <a:gd name="T6" fmla="*/ 1 w 44"/>
                  <a:gd name="T7" fmla="*/ 5 h 34"/>
                  <a:gd name="T8" fmla="*/ 8 w 44"/>
                  <a:gd name="T9" fmla="*/ 2 h 34"/>
                  <a:gd name="T10" fmla="*/ 39 w 44"/>
                  <a:gd name="T11" fmla="*/ 20 h 34"/>
                  <a:gd name="T12" fmla="*/ 43 w 44"/>
                  <a:gd name="T13" fmla="*/ 29 h 34"/>
                  <a:gd name="T14" fmla="*/ 43 w 44"/>
                  <a:gd name="T15" fmla="*/ 29 h 34"/>
                  <a:gd name="T16" fmla="*/ 36 w 44"/>
                  <a:gd name="T17" fmla="*/ 32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4" h="34">
                    <a:moveTo>
                      <a:pt x="36" y="32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8" y="2"/>
                    </a:cubicBezTo>
                    <a:cubicBezTo>
                      <a:pt x="39" y="20"/>
                      <a:pt x="39" y="20"/>
                      <a:pt x="39" y="20"/>
                    </a:cubicBezTo>
                    <a:cubicBezTo>
                      <a:pt x="42" y="21"/>
                      <a:pt x="44" y="26"/>
                      <a:pt x="43" y="29"/>
                    </a:cubicBezTo>
                    <a:cubicBezTo>
                      <a:pt x="43" y="29"/>
                      <a:pt x="43" y="29"/>
                      <a:pt x="43" y="29"/>
                    </a:cubicBezTo>
                    <a:cubicBezTo>
                      <a:pt x="42" y="32"/>
                      <a:pt x="39" y="34"/>
                      <a:pt x="36" y="32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10" name="îṩ1íḓè">
                <a:extLst>
                  <a:ext uri="{FF2B5EF4-FFF2-40B4-BE49-F238E27FC236}">
                    <a16:creationId xmlns:a16="http://schemas.microsoft.com/office/drawing/2014/main" xmlns="" id="{3D3BACB8-480B-4AF2-9FC5-D434B5D8D770}"/>
                  </a:ext>
                </a:extLst>
              </p:cNvPr>
              <p:cNvSpPr/>
              <p:nvPr/>
            </p:nvSpPr>
            <p:spPr bwMode="auto">
              <a:xfrm>
                <a:off x="5564059" y="3910693"/>
                <a:ext cx="209658" cy="150746"/>
              </a:xfrm>
              <a:custGeom>
                <a:avLst/>
                <a:gdLst>
                  <a:gd name="T0" fmla="*/ 51 w 58"/>
                  <a:gd name="T1" fmla="*/ 40 h 42"/>
                  <a:gd name="T2" fmla="*/ 5 w 58"/>
                  <a:gd name="T3" fmla="*/ 14 h 42"/>
                  <a:gd name="T4" fmla="*/ 1 w 58"/>
                  <a:gd name="T5" fmla="*/ 5 h 42"/>
                  <a:gd name="T6" fmla="*/ 1 w 58"/>
                  <a:gd name="T7" fmla="*/ 5 h 42"/>
                  <a:gd name="T8" fmla="*/ 7 w 58"/>
                  <a:gd name="T9" fmla="*/ 1 h 42"/>
                  <a:gd name="T10" fmla="*/ 53 w 58"/>
                  <a:gd name="T11" fmla="*/ 28 h 42"/>
                  <a:gd name="T12" fmla="*/ 57 w 58"/>
                  <a:gd name="T13" fmla="*/ 37 h 42"/>
                  <a:gd name="T14" fmla="*/ 57 w 58"/>
                  <a:gd name="T15" fmla="*/ 37 h 42"/>
                  <a:gd name="T16" fmla="*/ 51 w 58"/>
                  <a:gd name="T17" fmla="*/ 40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8" h="42">
                    <a:moveTo>
                      <a:pt x="51" y="40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1"/>
                      <a:pt x="4" y="0"/>
                      <a:pt x="7" y="1"/>
                    </a:cubicBezTo>
                    <a:cubicBezTo>
                      <a:pt x="53" y="28"/>
                      <a:pt x="53" y="28"/>
                      <a:pt x="53" y="28"/>
                    </a:cubicBezTo>
                    <a:cubicBezTo>
                      <a:pt x="56" y="30"/>
                      <a:pt x="58" y="34"/>
                      <a:pt x="57" y="37"/>
                    </a:cubicBezTo>
                    <a:cubicBezTo>
                      <a:pt x="57" y="37"/>
                      <a:pt x="57" y="37"/>
                      <a:pt x="57" y="37"/>
                    </a:cubicBezTo>
                    <a:cubicBezTo>
                      <a:pt x="56" y="41"/>
                      <a:pt x="53" y="42"/>
                      <a:pt x="51" y="40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11" name="ïṧľîḋè">
                <a:extLst>
                  <a:ext uri="{FF2B5EF4-FFF2-40B4-BE49-F238E27FC236}">
                    <a16:creationId xmlns:a16="http://schemas.microsoft.com/office/drawing/2014/main" xmlns="" id="{CB3D90A2-8044-432D-AB63-A3B4607FEF9C}"/>
                  </a:ext>
                </a:extLst>
              </p:cNvPr>
              <p:cNvSpPr/>
              <p:nvPr/>
            </p:nvSpPr>
            <p:spPr bwMode="auto">
              <a:xfrm>
                <a:off x="5283361" y="3215877"/>
                <a:ext cx="116092" cy="97032"/>
              </a:xfrm>
              <a:custGeom>
                <a:avLst/>
                <a:gdLst>
                  <a:gd name="T0" fmla="*/ 25 w 32"/>
                  <a:gd name="T1" fmla="*/ 26 h 27"/>
                  <a:gd name="T2" fmla="*/ 5 w 32"/>
                  <a:gd name="T3" fmla="*/ 14 h 27"/>
                  <a:gd name="T4" fmla="*/ 1 w 32"/>
                  <a:gd name="T5" fmla="*/ 5 h 27"/>
                  <a:gd name="T6" fmla="*/ 1 w 32"/>
                  <a:gd name="T7" fmla="*/ 5 h 27"/>
                  <a:gd name="T8" fmla="*/ 8 w 32"/>
                  <a:gd name="T9" fmla="*/ 2 h 27"/>
                  <a:gd name="T10" fmla="*/ 27 w 32"/>
                  <a:gd name="T11" fmla="*/ 13 h 27"/>
                  <a:gd name="T12" fmla="*/ 31 w 32"/>
                  <a:gd name="T13" fmla="*/ 22 h 27"/>
                  <a:gd name="T14" fmla="*/ 31 w 32"/>
                  <a:gd name="T15" fmla="*/ 22 h 27"/>
                  <a:gd name="T16" fmla="*/ 25 w 32"/>
                  <a:gd name="T17" fmla="*/ 26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2" h="27">
                    <a:moveTo>
                      <a:pt x="25" y="26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3"/>
                      <a:pt x="0" y="9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2"/>
                      <a:pt x="5" y="0"/>
                      <a:pt x="8" y="2"/>
                    </a:cubicBezTo>
                    <a:cubicBezTo>
                      <a:pt x="27" y="13"/>
                      <a:pt x="27" y="13"/>
                      <a:pt x="27" y="13"/>
                    </a:cubicBezTo>
                    <a:cubicBezTo>
                      <a:pt x="30" y="15"/>
                      <a:pt x="32" y="19"/>
                      <a:pt x="31" y="22"/>
                    </a:cubicBezTo>
                    <a:cubicBezTo>
                      <a:pt x="31" y="22"/>
                      <a:pt x="31" y="22"/>
                      <a:pt x="31" y="22"/>
                    </a:cubicBezTo>
                    <a:cubicBezTo>
                      <a:pt x="30" y="26"/>
                      <a:pt x="27" y="27"/>
                      <a:pt x="25" y="26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12" name="i$ľîḍe">
                <a:extLst>
                  <a:ext uri="{FF2B5EF4-FFF2-40B4-BE49-F238E27FC236}">
                    <a16:creationId xmlns:a16="http://schemas.microsoft.com/office/drawing/2014/main" xmlns="" id="{F4594881-71B5-4656-A8A8-D02D56025D94}"/>
                  </a:ext>
                </a:extLst>
              </p:cNvPr>
              <p:cNvSpPr/>
              <p:nvPr/>
            </p:nvSpPr>
            <p:spPr bwMode="auto">
              <a:xfrm>
                <a:off x="5356135" y="3364890"/>
                <a:ext cx="259906" cy="181935"/>
              </a:xfrm>
              <a:custGeom>
                <a:avLst/>
                <a:gdLst>
                  <a:gd name="T0" fmla="*/ 65 w 72"/>
                  <a:gd name="T1" fmla="*/ 49 h 51"/>
                  <a:gd name="T2" fmla="*/ 5 w 72"/>
                  <a:gd name="T3" fmla="*/ 15 h 51"/>
                  <a:gd name="T4" fmla="*/ 1 w 72"/>
                  <a:gd name="T5" fmla="*/ 5 h 51"/>
                  <a:gd name="T6" fmla="*/ 1 w 72"/>
                  <a:gd name="T7" fmla="*/ 5 h 51"/>
                  <a:gd name="T8" fmla="*/ 8 w 72"/>
                  <a:gd name="T9" fmla="*/ 2 h 51"/>
                  <a:gd name="T10" fmla="*/ 68 w 72"/>
                  <a:gd name="T11" fmla="*/ 36 h 51"/>
                  <a:gd name="T12" fmla="*/ 71 w 72"/>
                  <a:gd name="T13" fmla="*/ 46 h 51"/>
                  <a:gd name="T14" fmla="*/ 71 w 72"/>
                  <a:gd name="T15" fmla="*/ 46 h 51"/>
                  <a:gd name="T16" fmla="*/ 65 w 72"/>
                  <a:gd name="T17" fmla="*/ 49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72" h="51">
                    <a:moveTo>
                      <a:pt x="65" y="49"/>
                    </a:moveTo>
                    <a:cubicBezTo>
                      <a:pt x="5" y="15"/>
                      <a:pt x="5" y="15"/>
                      <a:pt x="5" y="15"/>
                    </a:cubicBezTo>
                    <a:cubicBezTo>
                      <a:pt x="2" y="13"/>
                      <a:pt x="0" y="9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2"/>
                      <a:pt x="5" y="0"/>
                      <a:pt x="8" y="2"/>
                    </a:cubicBezTo>
                    <a:cubicBezTo>
                      <a:pt x="68" y="36"/>
                      <a:pt x="68" y="36"/>
                      <a:pt x="68" y="36"/>
                    </a:cubicBezTo>
                    <a:cubicBezTo>
                      <a:pt x="70" y="38"/>
                      <a:pt x="72" y="42"/>
                      <a:pt x="71" y="46"/>
                    </a:cubicBezTo>
                    <a:cubicBezTo>
                      <a:pt x="71" y="46"/>
                      <a:pt x="71" y="46"/>
                      <a:pt x="71" y="46"/>
                    </a:cubicBezTo>
                    <a:cubicBezTo>
                      <a:pt x="71" y="49"/>
                      <a:pt x="68" y="51"/>
                      <a:pt x="65" y="49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13" name="îṩ1îḋe">
                <a:extLst>
                  <a:ext uri="{FF2B5EF4-FFF2-40B4-BE49-F238E27FC236}">
                    <a16:creationId xmlns:a16="http://schemas.microsoft.com/office/drawing/2014/main" xmlns="" id="{E1B0A11F-1952-423A-9F99-CE455E7C5286}"/>
                  </a:ext>
                </a:extLst>
              </p:cNvPr>
              <p:cNvSpPr/>
              <p:nvPr/>
            </p:nvSpPr>
            <p:spPr bwMode="auto">
              <a:xfrm>
                <a:off x="5312817" y="3555487"/>
                <a:ext cx="114359" cy="97032"/>
              </a:xfrm>
              <a:custGeom>
                <a:avLst/>
                <a:gdLst>
                  <a:gd name="T0" fmla="*/ 25 w 32"/>
                  <a:gd name="T1" fmla="*/ 25 h 27"/>
                  <a:gd name="T2" fmla="*/ 5 w 32"/>
                  <a:gd name="T3" fmla="*/ 14 h 27"/>
                  <a:gd name="T4" fmla="*/ 1 w 32"/>
                  <a:gd name="T5" fmla="*/ 4 h 27"/>
                  <a:gd name="T6" fmla="*/ 1 w 32"/>
                  <a:gd name="T7" fmla="*/ 4 h 27"/>
                  <a:gd name="T8" fmla="*/ 8 w 32"/>
                  <a:gd name="T9" fmla="*/ 1 h 27"/>
                  <a:gd name="T10" fmla="*/ 27 w 32"/>
                  <a:gd name="T11" fmla="*/ 12 h 27"/>
                  <a:gd name="T12" fmla="*/ 31 w 32"/>
                  <a:gd name="T13" fmla="*/ 22 h 27"/>
                  <a:gd name="T14" fmla="*/ 31 w 32"/>
                  <a:gd name="T15" fmla="*/ 22 h 27"/>
                  <a:gd name="T16" fmla="*/ 25 w 32"/>
                  <a:gd name="T17" fmla="*/ 25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2" h="27">
                    <a:moveTo>
                      <a:pt x="25" y="25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4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27" y="12"/>
                      <a:pt x="27" y="12"/>
                      <a:pt x="27" y="12"/>
                    </a:cubicBezTo>
                    <a:cubicBezTo>
                      <a:pt x="30" y="14"/>
                      <a:pt x="32" y="18"/>
                      <a:pt x="31" y="22"/>
                    </a:cubicBezTo>
                    <a:cubicBezTo>
                      <a:pt x="31" y="22"/>
                      <a:pt x="31" y="22"/>
                      <a:pt x="31" y="22"/>
                    </a:cubicBezTo>
                    <a:cubicBezTo>
                      <a:pt x="30" y="25"/>
                      <a:pt x="27" y="27"/>
                      <a:pt x="25" y="2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14" name="íṥlíďè">
                <a:extLst>
                  <a:ext uri="{FF2B5EF4-FFF2-40B4-BE49-F238E27FC236}">
                    <a16:creationId xmlns:a16="http://schemas.microsoft.com/office/drawing/2014/main" xmlns="" id="{71BB46FC-8CD3-4DC6-85C3-A7F7769F144A}"/>
                  </a:ext>
                </a:extLst>
              </p:cNvPr>
              <p:cNvSpPr/>
              <p:nvPr/>
            </p:nvSpPr>
            <p:spPr bwMode="auto">
              <a:xfrm>
                <a:off x="5579653" y="4130746"/>
                <a:ext cx="230450" cy="164608"/>
              </a:xfrm>
              <a:custGeom>
                <a:avLst/>
                <a:gdLst>
                  <a:gd name="T0" fmla="*/ 57 w 64"/>
                  <a:gd name="T1" fmla="*/ 44 h 46"/>
                  <a:gd name="T2" fmla="*/ 4 w 64"/>
                  <a:gd name="T3" fmla="*/ 14 h 46"/>
                  <a:gd name="T4" fmla="*/ 1 w 64"/>
                  <a:gd name="T5" fmla="*/ 5 h 46"/>
                  <a:gd name="T6" fmla="*/ 1 w 64"/>
                  <a:gd name="T7" fmla="*/ 5 h 46"/>
                  <a:gd name="T8" fmla="*/ 7 w 64"/>
                  <a:gd name="T9" fmla="*/ 2 h 46"/>
                  <a:gd name="T10" fmla="*/ 59 w 64"/>
                  <a:gd name="T11" fmla="*/ 32 h 46"/>
                  <a:gd name="T12" fmla="*/ 63 w 64"/>
                  <a:gd name="T13" fmla="*/ 41 h 46"/>
                  <a:gd name="T14" fmla="*/ 63 w 64"/>
                  <a:gd name="T15" fmla="*/ 41 h 46"/>
                  <a:gd name="T16" fmla="*/ 57 w 64"/>
                  <a:gd name="T17" fmla="*/ 44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4" h="46">
                    <a:moveTo>
                      <a:pt x="57" y="44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2" y="13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59" y="32"/>
                      <a:pt x="59" y="32"/>
                      <a:pt x="59" y="32"/>
                    </a:cubicBezTo>
                    <a:cubicBezTo>
                      <a:pt x="62" y="34"/>
                      <a:pt x="64" y="38"/>
                      <a:pt x="63" y="41"/>
                    </a:cubicBezTo>
                    <a:cubicBezTo>
                      <a:pt x="63" y="41"/>
                      <a:pt x="63" y="41"/>
                      <a:pt x="63" y="41"/>
                    </a:cubicBezTo>
                    <a:cubicBezTo>
                      <a:pt x="62" y="45"/>
                      <a:pt x="59" y="46"/>
                      <a:pt x="57" y="44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15" name="iṣlíḋè">
                <a:extLst>
                  <a:ext uri="{FF2B5EF4-FFF2-40B4-BE49-F238E27FC236}">
                    <a16:creationId xmlns:a16="http://schemas.microsoft.com/office/drawing/2014/main" xmlns="" id="{AE0C2645-178B-4824-AAA7-B871AC542274}"/>
                  </a:ext>
                </a:extLst>
              </p:cNvPr>
              <p:cNvSpPr/>
              <p:nvPr/>
            </p:nvSpPr>
            <p:spPr bwMode="auto">
              <a:xfrm>
                <a:off x="5269499" y="3742620"/>
                <a:ext cx="90101" cy="81438"/>
              </a:xfrm>
              <a:custGeom>
                <a:avLst/>
                <a:gdLst>
                  <a:gd name="T0" fmla="*/ 18 w 25"/>
                  <a:gd name="T1" fmla="*/ 21 h 23"/>
                  <a:gd name="T2" fmla="*/ 5 w 25"/>
                  <a:gd name="T3" fmla="*/ 14 h 23"/>
                  <a:gd name="T4" fmla="*/ 1 w 25"/>
                  <a:gd name="T5" fmla="*/ 5 h 23"/>
                  <a:gd name="T6" fmla="*/ 1 w 25"/>
                  <a:gd name="T7" fmla="*/ 5 h 23"/>
                  <a:gd name="T8" fmla="*/ 8 w 25"/>
                  <a:gd name="T9" fmla="*/ 1 h 23"/>
                  <a:gd name="T10" fmla="*/ 20 w 25"/>
                  <a:gd name="T11" fmla="*/ 9 h 23"/>
                  <a:gd name="T12" fmla="*/ 24 w 25"/>
                  <a:gd name="T13" fmla="*/ 18 h 23"/>
                  <a:gd name="T14" fmla="*/ 24 w 25"/>
                  <a:gd name="T15" fmla="*/ 18 h 23"/>
                  <a:gd name="T16" fmla="*/ 18 w 25"/>
                  <a:gd name="T17" fmla="*/ 21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5" h="23">
                    <a:moveTo>
                      <a:pt x="18" y="21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20" y="9"/>
                      <a:pt x="20" y="9"/>
                      <a:pt x="20" y="9"/>
                    </a:cubicBezTo>
                    <a:cubicBezTo>
                      <a:pt x="23" y="10"/>
                      <a:pt x="25" y="14"/>
                      <a:pt x="24" y="18"/>
                    </a:cubicBezTo>
                    <a:cubicBezTo>
                      <a:pt x="24" y="18"/>
                      <a:pt x="24" y="18"/>
                      <a:pt x="24" y="18"/>
                    </a:cubicBezTo>
                    <a:cubicBezTo>
                      <a:pt x="23" y="21"/>
                      <a:pt x="20" y="23"/>
                      <a:pt x="18" y="21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16" name="ï$líḓê">
                <a:extLst>
                  <a:ext uri="{FF2B5EF4-FFF2-40B4-BE49-F238E27FC236}">
                    <a16:creationId xmlns:a16="http://schemas.microsoft.com/office/drawing/2014/main" xmlns="" id="{D24D962A-0A95-4731-B4DC-442C37C14FCE}"/>
                  </a:ext>
                </a:extLst>
              </p:cNvPr>
              <p:cNvSpPr/>
              <p:nvPr/>
            </p:nvSpPr>
            <p:spPr bwMode="auto">
              <a:xfrm>
                <a:off x="5226181" y="3929752"/>
                <a:ext cx="100497" cy="90101"/>
              </a:xfrm>
              <a:custGeom>
                <a:avLst/>
                <a:gdLst>
                  <a:gd name="T0" fmla="*/ 21 w 28"/>
                  <a:gd name="T1" fmla="*/ 23 h 25"/>
                  <a:gd name="T2" fmla="*/ 5 w 28"/>
                  <a:gd name="T3" fmla="*/ 14 h 25"/>
                  <a:gd name="T4" fmla="*/ 1 w 28"/>
                  <a:gd name="T5" fmla="*/ 5 h 25"/>
                  <a:gd name="T6" fmla="*/ 1 w 28"/>
                  <a:gd name="T7" fmla="*/ 5 h 25"/>
                  <a:gd name="T8" fmla="*/ 8 w 28"/>
                  <a:gd name="T9" fmla="*/ 1 h 25"/>
                  <a:gd name="T10" fmla="*/ 23 w 28"/>
                  <a:gd name="T11" fmla="*/ 10 h 25"/>
                  <a:gd name="T12" fmla="*/ 27 w 28"/>
                  <a:gd name="T13" fmla="*/ 20 h 25"/>
                  <a:gd name="T14" fmla="*/ 27 w 28"/>
                  <a:gd name="T15" fmla="*/ 20 h 25"/>
                  <a:gd name="T16" fmla="*/ 21 w 28"/>
                  <a:gd name="T17" fmla="*/ 23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8" h="25">
                    <a:moveTo>
                      <a:pt x="21" y="23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23" y="10"/>
                      <a:pt x="23" y="10"/>
                      <a:pt x="23" y="10"/>
                    </a:cubicBezTo>
                    <a:cubicBezTo>
                      <a:pt x="26" y="12"/>
                      <a:pt x="28" y="16"/>
                      <a:pt x="27" y="20"/>
                    </a:cubicBezTo>
                    <a:cubicBezTo>
                      <a:pt x="27" y="20"/>
                      <a:pt x="27" y="20"/>
                      <a:pt x="27" y="20"/>
                    </a:cubicBezTo>
                    <a:cubicBezTo>
                      <a:pt x="26" y="23"/>
                      <a:pt x="23" y="25"/>
                      <a:pt x="21" y="23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17" name="iśḷíḍê">
                <a:extLst>
                  <a:ext uri="{FF2B5EF4-FFF2-40B4-BE49-F238E27FC236}">
                    <a16:creationId xmlns:a16="http://schemas.microsoft.com/office/drawing/2014/main" xmlns="" id="{E02AB9AE-CCB4-4CB6-BBF5-9811349A7E88}"/>
                  </a:ext>
                </a:extLst>
              </p:cNvPr>
              <p:cNvSpPr/>
              <p:nvPr/>
            </p:nvSpPr>
            <p:spPr bwMode="auto">
              <a:xfrm>
                <a:off x="5352669" y="4000793"/>
                <a:ext cx="194063" cy="140350"/>
              </a:xfrm>
              <a:custGeom>
                <a:avLst/>
                <a:gdLst>
                  <a:gd name="T0" fmla="*/ 46 w 54"/>
                  <a:gd name="T1" fmla="*/ 38 h 39"/>
                  <a:gd name="T2" fmla="*/ 5 w 54"/>
                  <a:gd name="T3" fmla="*/ 14 h 39"/>
                  <a:gd name="T4" fmla="*/ 1 w 54"/>
                  <a:gd name="T5" fmla="*/ 5 h 39"/>
                  <a:gd name="T6" fmla="*/ 1 w 54"/>
                  <a:gd name="T7" fmla="*/ 5 h 39"/>
                  <a:gd name="T8" fmla="*/ 8 w 54"/>
                  <a:gd name="T9" fmla="*/ 2 h 39"/>
                  <a:gd name="T10" fmla="*/ 49 w 54"/>
                  <a:gd name="T11" fmla="*/ 25 h 39"/>
                  <a:gd name="T12" fmla="*/ 53 w 54"/>
                  <a:gd name="T13" fmla="*/ 35 h 39"/>
                  <a:gd name="T14" fmla="*/ 53 w 54"/>
                  <a:gd name="T15" fmla="*/ 35 h 39"/>
                  <a:gd name="T16" fmla="*/ 46 w 54"/>
                  <a:gd name="T17" fmla="*/ 38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4" h="39">
                    <a:moveTo>
                      <a:pt x="46" y="38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8" y="2"/>
                    </a:cubicBezTo>
                    <a:cubicBezTo>
                      <a:pt x="49" y="25"/>
                      <a:pt x="49" y="25"/>
                      <a:pt x="49" y="25"/>
                    </a:cubicBezTo>
                    <a:cubicBezTo>
                      <a:pt x="52" y="27"/>
                      <a:pt x="54" y="31"/>
                      <a:pt x="53" y="35"/>
                    </a:cubicBezTo>
                    <a:cubicBezTo>
                      <a:pt x="53" y="35"/>
                      <a:pt x="53" y="35"/>
                      <a:pt x="53" y="35"/>
                    </a:cubicBezTo>
                    <a:cubicBezTo>
                      <a:pt x="52" y="38"/>
                      <a:pt x="49" y="39"/>
                      <a:pt x="46" y="38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18" name="ï$1îḑé">
                <a:extLst>
                  <a:ext uri="{FF2B5EF4-FFF2-40B4-BE49-F238E27FC236}">
                    <a16:creationId xmlns:a16="http://schemas.microsoft.com/office/drawing/2014/main" xmlns="" id="{0B85E99F-A974-46EF-AAE9-91113857D860}"/>
                  </a:ext>
                </a:extLst>
              </p:cNvPr>
              <p:cNvSpPr/>
              <p:nvPr/>
            </p:nvSpPr>
            <p:spPr bwMode="auto">
              <a:xfrm>
                <a:off x="5203657" y="4023318"/>
                <a:ext cx="152478" cy="117824"/>
              </a:xfrm>
              <a:custGeom>
                <a:avLst/>
                <a:gdLst>
                  <a:gd name="T0" fmla="*/ 34 w 42"/>
                  <a:gd name="T1" fmla="*/ 31 h 33"/>
                  <a:gd name="T2" fmla="*/ 5 w 42"/>
                  <a:gd name="T3" fmla="*/ 14 h 33"/>
                  <a:gd name="T4" fmla="*/ 1 w 42"/>
                  <a:gd name="T5" fmla="*/ 5 h 33"/>
                  <a:gd name="T6" fmla="*/ 1 w 42"/>
                  <a:gd name="T7" fmla="*/ 5 h 33"/>
                  <a:gd name="T8" fmla="*/ 8 w 42"/>
                  <a:gd name="T9" fmla="*/ 2 h 33"/>
                  <a:gd name="T10" fmla="*/ 37 w 42"/>
                  <a:gd name="T11" fmla="*/ 19 h 33"/>
                  <a:gd name="T12" fmla="*/ 41 w 42"/>
                  <a:gd name="T13" fmla="*/ 28 h 33"/>
                  <a:gd name="T14" fmla="*/ 41 w 42"/>
                  <a:gd name="T15" fmla="*/ 28 h 33"/>
                  <a:gd name="T16" fmla="*/ 34 w 42"/>
                  <a:gd name="T17" fmla="*/ 31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2" h="33">
                    <a:moveTo>
                      <a:pt x="34" y="31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8" y="2"/>
                    </a:cubicBezTo>
                    <a:cubicBezTo>
                      <a:pt x="37" y="19"/>
                      <a:pt x="37" y="19"/>
                      <a:pt x="37" y="19"/>
                    </a:cubicBezTo>
                    <a:cubicBezTo>
                      <a:pt x="40" y="20"/>
                      <a:pt x="42" y="24"/>
                      <a:pt x="41" y="28"/>
                    </a:cubicBezTo>
                    <a:cubicBezTo>
                      <a:pt x="41" y="28"/>
                      <a:pt x="41" y="28"/>
                      <a:pt x="41" y="28"/>
                    </a:cubicBezTo>
                    <a:cubicBezTo>
                      <a:pt x="40" y="31"/>
                      <a:pt x="37" y="33"/>
                      <a:pt x="34" y="31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19" name="išliďe">
                <a:extLst>
                  <a:ext uri="{FF2B5EF4-FFF2-40B4-BE49-F238E27FC236}">
                    <a16:creationId xmlns:a16="http://schemas.microsoft.com/office/drawing/2014/main" xmlns="" id="{00C4E648-4891-40E7-B342-195DBA5E0D6C}"/>
                  </a:ext>
                </a:extLst>
              </p:cNvPr>
              <p:cNvSpPr/>
              <p:nvPr/>
            </p:nvSpPr>
            <p:spPr bwMode="auto">
              <a:xfrm>
                <a:off x="5860352" y="4291888"/>
                <a:ext cx="110893" cy="97032"/>
              </a:xfrm>
              <a:custGeom>
                <a:avLst/>
                <a:gdLst>
                  <a:gd name="T0" fmla="*/ 23 w 31"/>
                  <a:gd name="T1" fmla="*/ 25 h 27"/>
                  <a:gd name="T2" fmla="*/ 4 w 31"/>
                  <a:gd name="T3" fmla="*/ 14 h 27"/>
                  <a:gd name="T4" fmla="*/ 1 w 31"/>
                  <a:gd name="T5" fmla="*/ 5 h 27"/>
                  <a:gd name="T6" fmla="*/ 1 w 31"/>
                  <a:gd name="T7" fmla="*/ 5 h 27"/>
                  <a:gd name="T8" fmla="*/ 7 w 31"/>
                  <a:gd name="T9" fmla="*/ 2 h 27"/>
                  <a:gd name="T10" fmla="*/ 26 w 31"/>
                  <a:gd name="T11" fmla="*/ 13 h 27"/>
                  <a:gd name="T12" fmla="*/ 30 w 31"/>
                  <a:gd name="T13" fmla="*/ 22 h 27"/>
                  <a:gd name="T14" fmla="*/ 30 w 31"/>
                  <a:gd name="T15" fmla="*/ 22 h 27"/>
                  <a:gd name="T16" fmla="*/ 23 w 31"/>
                  <a:gd name="T17" fmla="*/ 25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1" h="27">
                    <a:moveTo>
                      <a:pt x="23" y="25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1" y="13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26" y="13"/>
                      <a:pt x="26" y="13"/>
                      <a:pt x="26" y="13"/>
                    </a:cubicBezTo>
                    <a:cubicBezTo>
                      <a:pt x="29" y="14"/>
                      <a:pt x="31" y="19"/>
                      <a:pt x="30" y="22"/>
                    </a:cubicBezTo>
                    <a:cubicBezTo>
                      <a:pt x="30" y="22"/>
                      <a:pt x="30" y="22"/>
                      <a:pt x="30" y="22"/>
                    </a:cubicBezTo>
                    <a:cubicBezTo>
                      <a:pt x="29" y="25"/>
                      <a:pt x="26" y="27"/>
                      <a:pt x="23" y="2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20" name="iṥḷiḓé">
                <a:extLst>
                  <a:ext uri="{FF2B5EF4-FFF2-40B4-BE49-F238E27FC236}">
                    <a16:creationId xmlns:a16="http://schemas.microsoft.com/office/drawing/2014/main" xmlns="" id="{3DB5638C-0CFA-4C31-86A8-C191B3539FE8}"/>
                  </a:ext>
                </a:extLst>
              </p:cNvPr>
              <p:cNvSpPr/>
              <p:nvPr/>
            </p:nvSpPr>
            <p:spPr bwMode="auto">
              <a:xfrm>
                <a:off x="5456632" y="3636925"/>
                <a:ext cx="233916" cy="162874"/>
              </a:xfrm>
              <a:custGeom>
                <a:avLst/>
                <a:gdLst>
                  <a:gd name="T0" fmla="*/ 57 w 65"/>
                  <a:gd name="T1" fmla="*/ 44 h 45"/>
                  <a:gd name="T2" fmla="*/ 5 w 65"/>
                  <a:gd name="T3" fmla="*/ 14 h 45"/>
                  <a:gd name="T4" fmla="*/ 1 w 65"/>
                  <a:gd name="T5" fmla="*/ 4 h 45"/>
                  <a:gd name="T6" fmla="*/ 1 w 65"/>
                  <a:gd name="T7" fmla="*/ 4 h 45"/>
                  <a:gd name="T8" fmla="*/ 8 w 65"/>
                  <a:gd name="T9" fmla="*/ 1 h 45"/>
                  <a:gd name="T10" fmla="*/ 60 w 65"/>
                  <a:gd name="T11" fmla="*/ 31 h 45"/>
                  <a:gd name="T12" fmla="*/ 64 w 65"/>
                  <a:gd name="T13" fmla="*/ 41 h 45"/>
                  <a:gd name="T14" fmla="*/ 64 w 65"/>
                  <a:gd name="T15" fmla="*/ 41 h 45"/>
                  <a:gd name="T16" fmla="*/ 57 w 65"/>
                  <a:gd name="T17" fmla="*/ 44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5" h="45">
                    <a:moveTo>
                      <a:pt x="57" y="44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4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60" y="31"/>
                      <a:pt x="60" y="31"/>
                      <a:pt x="60" y="31"/>
                    </a:cubicBezTo>
                    <a:cubicBezTo>
                      <a:pt x="63" y="33"/>
                      <a:pt x="65" y="37"/>
                      <a:pt x="64" y="41"/>
                    </a:cubicBezTo>
                    <a:cubicBezTo>
                      <a:pt x="64" y="41"/>
                      <a:pt x="64" y="41"/>
                      <a:pt x="64" y="41"/>
                    </a:cubicBezTo>
                    <a:cubicBezTo>
                      <a:pt x="63" y="44"/>
                      <a:pt x="60" y="45"/>
                      <a:pt x="57" y="44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21" name="ïṧḻiḓè">
                <a:extLst>
                  <a:ext uri="{FF2B5EF4-FFF2-40B4-BE49-F238E27FC236}">
                    <a16:creationId xmlns:a16="http://schemas.microsoft.com/office/drawing/2014/main" xmlns="" id="{BAD1375A-2F86-46C2-B290-AD7874385911}"/>
                  </a:ext>
                </a:extLst>
              </p:cNvPr>
              <p:cNvSpPr/>
              <p:nvPr/>
            </p:nvSpPr>
            <p:spPr bwMode="auto">
              <a:xfrm>
                <a:off x="5333609" y="3458456"/>
                <a:ext cx="372532" cy="247777"/>
              </a:xfrm>
              <a:custGeom>
                <a:avLst/>
                <a:gdLst>
                  <a:gd name="T0" fmla="*/ 96 w 103"/>
                  <a:gd name="T1" fmla="*/ 67 h 69"/>
                  <a:gd name="T2" fmla="*/ 5 w 103"/>
                  <a:gd name="T3" fmla="*/ 15 h 69"/>
                  <a:gd name="T4" fmla="*/ 1 w 103"/>
                  <a:gd name="T5" fmla="*/ 5 h 69"/>
                  <a:gd name="T6" fmla="*/ 1 w 103"/>
                  <a:gd name="T7" fmla="*/ 5 h 69"/>
                  <a:gd name="T8" fmla="*/ 8 w 103"/>
                  <a:gd name="T9" fmla="*/ 2 h 69"/>
                  <a:gd name="T10" fmla="*/ 99 w 103"/>
                  <a:gd name="T11" fmla="*/ 55 h 69"/>
                  <a:gd name="T12" fmla="*/ 103 w 103"/>
                  <a:gd name="T13" fmla="*/ 64 h 69"/>
                  <a:gd name="T14" fmla="*/ 103 w 103"/>
                  <a:gd name="T15" fmla="*/ 64 h 69"/>
                  <a:gd name="T16" fmla="*/ 96 w 103"/>
                  <a:gd name="T17" fmla="*/ 67 h 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03" h="69">
                    <a:moveTo>
                      <a:pt x="96" y="67"/>
                    </a:moveTo>
                    <a:cubicBezTo>
                      <a:pt x="5" y="15"/>
                      <a:pt x="5" y="15"/>
                      <a:pt x="5" y="15"/>
                    </a:cubicBezTo>
                    <a:cubicBezTo>
                      <a:pt x="2" y="13"/>
                      <a:pt x="0" y="9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2"/>
                      <a:pt x="5" y="0"/>
                      <a:pt x="8" y="2"/>
                    </a:cubicBezTo>
                    <a:cubicBezTo>
                      <a:pt x="99" y="55"/>
                      <a:pt x="99" y="55"/>
                      <a:pt x="99" y="55"/>
                    </a:cubicBezTo>
                    <a:cubicBezTo>
                      <a:pt x="102" y="56"/>
                      <a:pt x="103" y="60"/>
                      <a:pt x="103" y="64"/>
                    </a:cubicBezTo>
                    <a:cubicBezTo>
                      <a:pt x="103" y="64"/>
                      <a:pt x="103" y="64"/>
                      <a:pt x="103" y="64"/>
                    </a:cubicBezTo>
                    <a:cubicBezTo>
                      <a:pt x="102" y="67"/>
                      <a:pt x="99" y="69"/>
                      <a:pt x="96" y="67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22" name="ïsļíḑê">
                <a:extLst>
                  <a:ext uri="{FF2B5EF4-FFF2-40B4-BE49-F238E27FC236}">
                    <a16:creationId xmlns:a16="http://schemas.microsoft.com/office/drawing/2014/main" xmlns="" id="{B1C36A8B-B420-4020-BF66-C5864A1C18D9}"/>
                  </a:ext>
                </a:extLst>
              </p:cNvPr>
              <p:cNvSpPr/>
              <p:nvPr/>
            </p:nvSpPr>
            <p:spPr bwMode="auto">
              <a:xfrm>
                <a:off x="5290292" y="3649054"/>
                <a:ext cx="235648" cy="161142"/>
              </a:xfrm>
              <a:custGeom>
                <a:avLst/>
                <a:gdLst>
                  <a:gd name="T0" fmla="*/ 57 w 65"/>
                  <a:gd name="T1" fmla="*/ 44 h 45"/>
                  <a:gd name="T2" fmla="*/ 5 w 65"/>
                  <a:gd name="T3" fmla="*/ 14 h 45"/>
                  <a:gd name="T4" fmla="*/ 1 w 65"/>
                  <a:gd name="T5" fmla="*/ 4 h 45"/>
                  <a:gd name="T6" fmla="*/ 1 w 65"/>
                  <a:gd name="T7" fmla="*/ 4 h 45"/>
                  <a:gd name="T8" fmla="*/ 8 w 65"/>
                  <a:gd name="T9" fmla="*/ 1 h 45"/>
                  <a:gd name="T10" fmla="*/ 60 w 65"/>
                  <a:gd name="T11" fmla="*/ 31 h 45"/>
                  <a:gd name="T12" fmla="*/ 64 w 65"/>
                  <a:gd name="T13" fmla="*/ 41 h 45"/>
                  <a:gd name="T14" fmla="*/ 64 w 65"/>
                  <a:gd name="T15" fmla="*/ 41 h 45"/>
                  <a:gd name="T16" fmla="*/ 57 w 65"/>
                  <a:gd name="T17" fmla="*/ 44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5" h="45">
                    <a:moveTo>
                      <a:pt x="57" y="44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4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60" y="31"/>
                      <a:pt x="60" y="31"/>
                      <a:pt x="60" y="31"/>
                    </a:cubicBezTo>
                    <a:cubicBezTo>
                      <a:pt x="63" y="33"/>
                      <a:pt x="65" y="37"/>
                      <a:pt x="64" y="41"/>
                    </a:cubicBezTo>
                    <a:cubicBezTo>
                      <a:pt x="64" y="41"/>
                      <a:pt x="64" y="41"/>
                      <a:pt x="64" y="41"/>
                    </a:cubicBezTo>
                    <a:cubicBezTo>
                      <a:pt x="63" y="44"/>
                      <a:pt x="60" y="45"/>
                      <a:pt x="57" y="44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23" name="iş1íḑê">
                <a:extLst>
                  <a:ext uri="{FF2B5EF4-FFF2-40B4-BE49-F238E27FC236}">
                    <a16:creationId xmlns:a16="http://schemas.microsoft.com/office/drawing/2014/main" xmlns="" id="{CE76841B-C94F-4B50-9B0D-5D592C7D7689}"/>
                  </a:ext>
                </a:extLst>
              </p:cNvPr>
              <p:cNvSpPr/>
              <p:nvPr/>
            </p:nvSpPr>
            <p:spPr bwMode="auto">
              <a:xfrm>
                <a:off x="5720003" y="3789403"/>
                <a:ext cx="110893" cy="93566"/>
              </a:xfrm>
              <a:custGeom>
                <a:avLst/>
                <a:gdLst>
                  <a:gd name="T0" fmla="*/ 24 w 31"/>
                  <a:gd name="T1" fmla="*/ 25 h 26"/>
                  <a:gd name="T2" fmla="*/ 5 w 31"/>
                  <a:gd name="T3" fmla="*/ 14 h 26"/>
                  <a:gd name="T4" fmla="*/ 1 w 31"/>
                  <a:gd name="T5" fmla="*/ 4 h 26"/>
                  <a:gd name="T6" fmla="*/ 1 w 31"/>
                  <a:gd name="T7" fmla="*/ 4 h 26"/>
                  <a:gd name="T8" fmla="*/ 8 w 31"/>
                  <a:gd name="T9" fmla="*/ 1 h 26"/>
                  <a:gd name="T10" fmla="*/ 27 w 31"/>
                  <a:gd name="T11" fmla="*/ 12 h 26"/>
                  <a:gd name="T12" fmla="*/ 30 w 31"/>
                  <a:gd name="T13" fmla="*/ 21 h 26"/>
                  <a:gd name="T14" fmla="*/ 30 w 31"/>
                  <a:gd name="T15" fmla="*/ 21 h 26"/>
                  <a:gd name="T16" fmla="*/ 24 w 31"/>
                  <a:gd name="T17" fmla="*/ 25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1" h="26">
                    <a:moveTo>
                      <a:pt x="24" y="25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4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27" y="12"/>
                      <a:pt x="27" y="12"/>
                      <a:pt x="27" y="12"/>
                    </a:cubicBezTo>
                    <a:cubicBezTo>
                      <a:pt x="29" y="14"/>
                      <a:pt x="31" y="18"/>
                      <a:pt x="30" y="21"/>
                    </a:cubicBezTo>
                    <a:cubicBezTo>
                      <a:pt x="30" y="21"/>
                      <a:pt x="30" y="21"/>
                      <a:pt x="30" y="21"/>
                    </a:cubicBezTo>
                    <a:cubicBezTo>
                      <a:pt x="30" y="25"/>
                      <a:pt x="27" y="26"/>
                      <a:pt x="24" y="2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24" name="íṡḻïḋè">
                <a:extLst>
                  <a:ext uri="{FF2B5EF4-FFF2-40B4-BE49-F238E27FC236}">
                    <a16:creationId xmlns:a16="http://schemas.microsoft.com/office/drawing/2014/main" xmlns="" id="{1E086473-D9D3-442F-8201-75987BDF95EA}"/>
                  </a:ext>
                </a:extLst>
              </p:cNvPr>
              <p:cNvSpPr/>
              <p:nvPr/>
            </p:nvSpPr>
            <p:spPr bwMode="auto">
              <a:xfrm>
                <a:off x="5246974" y="3836186"/>
                <a:ext cx="270302" cy="187132"/>
              </a:xfrm>
              <a:custGeom>
                <a:avLst/>
                <a:gdLst>
                  <a:gd name="T0" fmla="*/ 68 w 75"/>
                  <a:gd name="T1" fmla="*/ 50 h 52"/>
                  <a:gd name="T2" fmla="*/ 5 w 75"/>
                  <a:gd name="T3" fmla="*/ 14 h 52"/>
                  <a:gd name="T4" fmla="*/ 1 w 75"/>
                  <a:gd name="T5" fmla="*/ 5 h 52"/>
                  <a:gd name="T6" fmla="*/ 1 w 75"/>
                  <a:gd name="T7" fmla="*/ 5 h 52"/>
                  <a:gd name="T8" fmla="*/ 8 w 75"/>
                  <a:gd name="T9" fmla="*/ 1 h 52"/>
                  <a:gd name="T10" fmla="*/ 70 w 75"/>
                  <a:gd name="T11" fmla="*/ 38 h 52"/>
                  <a:gd name="T12" fmla="*/ 74 w 75"/>
                  <a:gd name="T13" fmla="*/ 47 h 52"/>
                  <a:gd name="T14" fmla="*/ 74 w 75"/>
                  <a:gd name="T15" fmla="*/ 47 h 52"/>
                  <a:gd name="T16" fmla="*/ 68 w 75"/>
                  <a:gd name="T17" fmla="*/ 50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75" h="52">
                    <a:moveTo>
                      <a:pt x="68" y="50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70" y="38"/>
                      <a:pt x="70" y="38"/>
                      <a:pt x="70" y="38"/>
                    </a:cubicBezTo>
                    <a:cubicBezTo>
                      <a:pt x="73" y="39"/>
                      <a:pt x="75" y="43"/>
                      <a:pt x="74" y="47"/>
                    </a:cubicBezTo>
                    <a:cubicBezTo>
                      <a:pt x="74" y="47"/>
                      <a:pt x="74" y="47"/>
                      <a:pt x="74" y="47"/>
                    </a:cubicBezTo>
                    <a:cubicBezTo>
                      <a:pt x="74" y="50"/>
                      <a:pt x="71" y="52"/>
                      <a:pt x="68" y="50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25" name="išliḋè">
                <a:extLst>
                  <a:ext uri="{FF2B5EF4-FFF2-40B4-BE49-F238E27FC236}">
                    <a16:creationId xmlns:a16="http://schemas.microsoft.com/office/drawing/2014/main" xmlns="" id="{FDCD212C-C140-42EB-AA8E-5560C1D86BF2}"/>
                  </a:ext>
                </a:extLst>
              </p:cNvPr>
              <p:cNvSpPr/>
              <p:nvPr/>
            </p:nvSpPr>
            <p:spPr bwMode="auto">
              <a:xfrm>
                <a:off x="5305886" y="3122311"/>
                <a:ext cx="211390" cy="155943"/>
              </a:xfrm>
              <a:custGeom>
                <a:avLst/>
                <a:gdLst>
                  <a:gd name="T0" fmla="*/ 51 w 59"/>
                  <a:gd name="T1" fmla="*/ 41 h 43"/>
                  <a:gd name="T2" fmla="*/ 5 w 59"/>
                  <a:gd name="T3" fmla="*/ 14 h 43"/>
                  <a:gd name="T4" fmla="*/ 1 w 59"/>
                  <a:gd name="T5" fmla="*/ 5 h 43"/>
                  <a:gd name="T6" fmla="*/ 1 w 59"/>
                  <a:gd name="T7" fmla="*/ 5 h 43"/>
                  <a:gd name="T8" fmla="*/ 8 w 59"/>
                  <a:gd name="T9" fmla="*/ 2 h 43"/>
                  <a:gd name="T10" fmla="*/ 54 w 59"/>
                  <a:gd name="T11" fmla="*/ 29 h 43"/>
                  <a:gd name="T12" fmla="*/ 58 w 59"/>
                  <a:gd name="T13" fmla="*/ 38 h 43"/>
                  <a:gd name="T14" fmla="*/ 58 w 59"/>
                  <a:gd name="T15" fmla="*/ 38 h 43"/>
                  <a:gd name="T16" fmla="*/ 51 w 59"/>
                  <a:gd name="T17" fmla="*/ 41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9" h="43">
                    <a:moveTo>
                      <a:pt x="51" y="41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3"/>
                      <a:pt x="0" y="9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2"/>
                      <a:pt x="5" y="0"/>
                      <a:pt x="8" y="2"/>
                    </a:cubicBezTo>
                    <a:cubicBezTo>
                      <a:pt x="54" y="29"/>
                      <a:pt x="54" y="29"/>
                      <a:pt x="54" y="29"/>
                    </a:cubicBezTo>
                    <a:cubicBezTo>
                      <a:pt x="57" y="30"/>
                      <a:pt x="59" y="34"/>
                      <a:pt x="58" y="38"/>
                    </a:cubicBezTo>
                    <a:cubicBezTo>
                      <a:pt x="58" y="38"/>
                      <a:pt x="58" y="38"/>
                      <a:pt x="58" y="38"/>
                    </a:cubicBezTo>
                    <a:cubicBezTo>
                      <a:pt x="57" y="41"/>
                      <a:pt x="54" y="43"/>
                      <a:pt x="51" y="41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26" name="i$ļiḑé">
                <a:extLst>
                  <a:ext uri="{FF2B5EF4-FFF2-40B4-BE49-F238E27FC236}">
                    <a16:creationId xmlns:a16="http://schemas.microsoft.com/office/drawing/2014/main" xmlns="" id="{AEF5E27A-5CBC-4BE2-BAB6-552030DBB4FA}"/>
                  </a:ext>
                </a:extLst>
              </p:cNvPr>
              <p:cNvSpPr/>
              <p:nvPr/>
            </p:nvSpPr>
            <p:spPr bwMode="auto">
              <a:xfrm>
                <a:off x="5089298" y="4061437"/>
                <a:ext cx="237381" cy="166340"/>
              </a:xfrm>
              <a:custGeom>
                <a:avLst/>
                <a:gdLst>
                  <a:gd name="T0" fmla="*/ 58 w 66"/>
                  <a:gd name="T1" fmla="*/ 45 h 46"/>
                  <a:gd name="T2" fmla="*/ 5 w 66"/>
                  <a:gd name="T3" fmla="*/ 14 h 46"/>
                  <a:gd name="T4" fmla="*/ 1 w 66"/>
                  <a:gd name="T5" fmla="*/ 5 h 46"/>
                  <a:gd name="T6" fmla="*/ 1 w 66"/>
                  <a:gd name="T7" fmla="*/ 5 h 46"/>
                  <a:gd name="T8" fmla="*/ 8 w 66"/>
                  <a:gd name="T9" fmla="*/ 2 h 46"/>
                  <a:gd name="T10" fmla="*/ 61 w 66"/>
                  <a:gd name="T11" fmla="*/ 32 h 46"/>
                  <a:gd name="T12" fmla="*/ 65 w 66"/>
                  <a:gd name="T13" fmla="*/ 42 h 46"/>
                  <a:gd name="T14" fmla="*/ 65 w 66"/>
                  <a:gd name="T15" fmla="*/ 42 h 46"/>
                  <a:gd name="T16" fmla="*/ 58 w 66"/>
                  <a:gd name="T17" fmla="*/ 45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6" h="46">
                    <a:moveTo>
                      <a:pt x="58" y="45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8" y="2"/>
                    </a:cubicBezTo>
                    <a:cubicBezTo>
                      <a:pt x="61" y="32"/>
                      <a:pt x="61" y="32"/>
                      <a:pt x="61" y="32"/>
                    </a:cubicBezTo>
                    <a:cubicBezTo>
                      <a:pt x="64" y="34"/>
                      <a:pt x="66" y="38"/>
                      <a:pt x="65" y="42"/>
                    </a:cubicBezTo>
                    <a:cubicBezTo>
                      <a:pt x="65" y="42"/>
                      <a:pt x="65" y="42"/>
                      <a:pt x="65" y="42"/>
                    </a:cubicBezTo>
                    <a:cubicBezTo>
                      <a:pt x="64" y="45"/>
                      <a:pt x="61" y="46"/>
                      <a:pt x="58" y="4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27" name="ïṣľïḓè">
                <a:extLst>
                  <a:ext uri="{FF2B5EF4-FFF2-40B4-BE49-F238E27FC236}">
                    <a16:creationId xmlns:a16="http://schemas.microsoft.com/office/drawing/2014/main" xmlns="" id="{23575CAB-FFC8-4DE3-A2C5-EC848AADF049}"/>
                  </a:ext>
                </a:extLst>
              </p:cNvPr>
              <p:cNvSpPr/>
              <p:nvPr/>
            </p:nvSpPr>
            <p:spPr bwMode="auto">
              <a:xfrm>
                <a:off x="5240043" y="2352990"/>
                <a:ext cx="1221558" cy="1637407"/>
              </a:xfrm>
              <a:custGeom>
                <a:avLst/>
                <a:gdLst>
                  <a:gd name="T0" fmla="*/ 298 w 339"/>
                  <a:gd name="T1" fmla="*/ 325 h 455"/>
                  <a:gd name="T2" fmla="*/ 339 w 339"/>
                  <a:gd name="T3" fmla="*/ 152 h 455"/>
                  <a:gd name="T4" fmla="*/ 266 w 339"/>
                  <a:gd name="T5" fmla="*/ 100 h 455"/>
                  <a:gd name="T6" fmla="*/ 153 w 339"/>
                  <a:gd name="T7" fmla="*/ 34 h 455"/>
                  <a:gd name="T8" fmla="*/ 76 w 339"/>
                  <a:gd name="T9" fmla="*/ 0 h 455"/>
                  <a:gd name="T10" fmla="*/ 35 w 339"/>
                  <a:gd name="T11" fmla="*/ 173 h 455"/>
                  <a:gd name="T12" fmla="*/ 120 w 339"/>
                  <a:gd name="T13" fmla="*/ 444 h 455"/>
                  <a:gd name="T14" fmla="*/ 298 w 339"/>
                  <a:gd name="T15" fmla="*/ 325 h 4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39" h="455">
                    <a:moveTo>
                      <a:pt x="298" y="325"/>
                    </a:moveTo>
                    <a:cubicBezTo>
                      <a:pt x="339" y="152"/>
                      <a:pt x="339" y="152"/>
                      <a:pt x="339" y="152"/>
                    </a:cubicBezTo>
                    <a:cubicBezTo>
                      <a:pt x="266" y="100"/>
                      <a:pt x="266" y="100"/>
                      <a:pt x="266" y="100"/>
                    </a:cubicBezTo>
                    <a:cubicBezTo>
                      <a:pt x="230" y="74"/>
                      <a:pt x="192" y="52"/>
                      <a:pt x="153" y="34"/>
                    </a:cubicBezTo>
                    <a:cubicBezTo>
                      <a:pt x="76" y="0"/>
                      <a:pt x="76" y="0"/>
                      <a:pt x="76" y="0"/>
                    </a:cubicBezTo>
                    <a:cubicBezTo>
                      <a:pt x="35" y="173"/>
                      <a:pt x="35" y="173"/>
                      <a:pt x="35" y="173"/>
                    </a:cubicBezTo>
                    <a:cubicBezTo>
                      <a:pt x="35" y="173"/>
                      <a:pt x="0" y="298"/>
                      <a:pt x="120" y="444"/>
                    </a:cubicBezTo>
                    <a:cubicBezTo>
                      <a:pt x="272" y="455"/>
                      <a:pt x="298" y="325"/>
                      <a:pt x="298" y="325"/>
                    </a:cubicBezTo>
                    <a:close/>
                  </a:path>
                </a:pathLst>
              </a:custGeom>
              <a:solidFill>
                <a:srgbClr val="B2D3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28" name="ïṧľíḓê">
                <a:extLst>
                  <a:ext uri="{FF2B5EF4-FFF2-40B4-BE49-F238E27FC236}">
                    <a16:creationId xmlns:a16="http://schemas.microsoft.com/office/drawing/2014/main" xmlns="" id="{1A883548-6B7A-427E-BE37-2E77E79395C8}"/>
                  </a:ext>
                </a:extLst>
              </p:cNvPr>
              <p:cNvSpPr/>
              <p:nvPr/>
            </p:nvSpPr>
            <p:spPr bwMode="auto">
              <a:xfrm>
                <a:off x="4839788" y="1734415"/>
                <a:ext cx="1438146" cy="1885184"/>
              </a:xfrm>
              <a:custGeom>
                <a:avLst/>
                <a:gdLst>
                  <a:gd name="T0" fmla="*/ 313 w 399"/>
                  <a:gd name="T1" fmla="*/ 118 h 524"/>
                  <a:gd name="T2" fmla="*/ 180 w 399"/>
                  <a:gd name="T3" fmla="*/ 40 h 524"/>
                  <a:gd name="T4" fmla="*/ 89 w 399"/>
                  <a:gd name="T5" fmla="*/ 0 h 524"/>
                  <a:gd name="T6" fmla="*/ 60 w 399"/>
                  <a:gd name="T7" fmla="*/ 11 h 524"/>
                  <a:gd name="T8" fmla="*/ 84 w 399"/>
                  <a:gd name="T9" fmla="*/ 24 h 524"/>
                  <a:gd name="T10" fmla="*/ 41 w 399"/>
                  <a:gd name="T11" fmla="*/ 204 h 524"/>
                  <a:gd name="T12" fmla="*/ 141 w 399"/>
                  <a:gd name="T13" fmla="*/ 522 h 524"/>
                  <a:gd name="T14" fmla="*/ 212 w 399"/>
                  <a:gd name="T15" fmla="*/ 518 h 524"/>
                  <a:gd name="T16" fmla="*/ 211 w 399"/>
                  <a:gd name="T17" fmla="*/ 520 h 524"/>
                  <a:gd name="T18" fmla="*/ 237 w 399"/>
                  <a:gd name="T19" fmla="*/ 510 h 524"/>
                  <a:gd name="T20" fmla="*/ 244 w 399"/>
                  <a:gd name="T21" fmla="*/ 507 h 524"/>
                  <a:gd name="T22" fmla="*/ 245 w 399"/>
                  <a:gd name="T23" fmla="*/ 507 h 524"/>
                  <a:gd name="T24" fmla="*/ 245 w 399"/>
                  <a:gd name="T25" fmla="*/ 507 h 524"/>
                  <a:gd name="T26" fmla="*/ 350 w 399"/>
                  <a:gd name="T27" fmla="*/ 382 h 524"/>
                  <a:gd name="T28" fmla="*/ 399 w 399"/>
                  <a:gd name="T29" fmla="*/ 179 h 524"/>
                  <a:gd name="T30" fmla="*/ 313 w 399"/>
                  <a:gd name="T31" fmla="*/ 118 h 5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99" h="524">
                    <a:moveTo>
                      <a:pt x="313" y="118"/>
                    </a:moveTo>
                    <a:cubicBezTo>
                      <a:pt x="270" y="87"/>
                      <a:pt x="226" y="61"/>
                      <a:pt x="180" y="40"/>
                    </a:cubicBezTo>
                    <a:cubicBezTo>
                      <a:pt x="89" y="0"/>
                      <a:pt x="89" y="0"/>
                      <a:pt x="89" y="0"/>
                    </a:cubicBezTo>
                    <a:cubicBezTo>
                      <a:pt x="60" y="11"/>
                      <a:pt x="60" y="11"/>
                      <a:pt x="60" y="11"/>
                    </a:cubicBezTo>
                    <a:cubicBezTo>
                      <a:pt x="60" y="11"/>
                      <a:pt x="73" y="18"/>
                      <a:pt x="84" y="24"/>
                    </a:cubicBezTo>
                    <a:cubicBezTo>
                      <a:pt x="41" y="204"/>
                      <a:pt x="41" y="204"/>
                      <a:pt x="41" y="204"/>
                    </a:cubicBezTo>
                    <a:cubicBezTo>
                      <a:pt x="41" y="204"/>
                      <a:pt x="0" y="350"/>
                      <a:pt x="141" y="522"/>
                    </a:cubicBezTo>
                    <a:cubicBezTo>
                      <a:pt x="168" y="524"/>
                      <a:pt x="191" y="522"/>
                      <a:pt x="212" y="518"/>
                    </a:cubicBezTo>
                    <a:cubicBezTo>
                      <a:pt x="211" y="519"/>
                      <a:pt x="211" y="520"/>
                      <a:pt x="211" y="520"/>
                    </a:cubicBezTo>
                    <a:cubicBezTo>
                      <a:pt x="237" y="510"/>
                      <a:pt x="237" y="510"/>
                      <a:pt x="237" y="510"/>
                    </a:cubicBezTo>
                    <a:cubicBezTo>
                      <a:pt x="240" y="509"/>
                      <a:pt x="242" y="508"/>
                      <a:pt x="244" y="507"/>
                    </a:cubicBezTo>
                    <a:cubicBezTo>
                      <a:pt x="245" y="507"/>
                      <a:pt x="245" y="507"/>
                      <a:pt x="245" y="507"/>
                    </a:cubicBezTo>
                    <a:cubicBezTo>
                      <a:pt x="245" y="507"/>
                      <a:pt x="245" y="507"/>
                      <a:pt x="245" y="507"/>
                    </a:cubicBezTo>
                    <a:cubicBezTo>
                      <a:pt x="332" y="471"/>
                      <a:pt x="350" y="382"/>
                      <a:pt x="350" y="382"/>
                    </a:cubicBezTo>
                    <a:cubicBezTo>
                      <a:pt x="399" y="179"/>
                      <a:pt x="399" y="179"/>
                      <a:pt x="399" y="179"/>
                    </a:cubicBezTo>
                    <a:lnTo>
                      <a:pt x="313" y="118"/>
                    </a:lnTo>
                    <a:close/>
                  </a:path>
                </a:pathLst>
              </a:custGeom>
              <a:solidFill>
                <a:srgbClr val="721BD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29" name="iṧḻïḓè">
                <a:extLst>
                  <a:ext uri="{FF2B5EF4-FFF2-40B4-BE49-F238E27FC236}">
                    <a16:creationId xmlns:a16="http://schemas.microsoft.com/office/drawing/2014/main" xmlns="" id="{46FAB97E-701A-4119-B017-1E4A15C12649}"/>
                  </a:ext>
                </a:extLst>
              </p:cNvPr>
              <p:cNvSpPr/>
              <p:nvPr/>
            </p:nvSpPr>
            <p:spPr bwMode="auto">
              <a:xfrm>
                <a:off x="5056376" y="1734415"/>
                <a:ext cx="1221558" cy="698281"/>
              </a:xfrm>
              <a:custGeom>
                <a:avLst/>
                <a:gdLst>
                  <a:gd name="T0" fmla="*/ 120 w 339"/>
                  <a:gd name="T1" fmla="*/ 40 h 194"/>
                  <a:gd name="T2" fmla="*/ 29 w 339"/>
                  <a:gd name="T3" fmla="*/ 0 h 194"/>
                  <a:gd name="T4" fmla="*/ 0 w 339"/>
                  <a:gd name="T5" fmla="*/ 11 h 194"/>
                  <a:gd name="T6" fmla="*/ 24 w 339"/>
                  <a:gd name="T7" fmla="*/ 24 h 194"/>
                  <a:gd name="T8" fmla="*/ 8 w 339"/>
                  <a:gd name="T9" fmla="*/ 89 h 194"/>
                  <a:gd name="T10" fmla="*/ 169 w 339"/>
                  <a:gd name="T11" fmla="*/ 194 h 194"/>
                  <a:gd name="T12" fmla="*/ 310 w 339"/>
                  <a:gd name="T13" fmla="*/ 190 h 194"/>
                  <a:gd name="T14" fmla="*/ 339 w 339"/>
                  <a:gd name="T15" fmla="*/ 179 h 194"/>
                  <a:gd name="T16" fmla="*/ 253 w 339"/>
                  <a:gd name="T17" fmla="*/ 118 h 194"/>
                  <a:gd name="T18" fmla="*/ 120 w 339"/>
                  <a:gd name="T19" fmla="*/ 40 h 1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39" h="194">
                    <a:moveTo>
                      <a:pt x="120" y="40"/>
                    </a:moveTo>
                    <a:cubicBezTo>
                      <a:pt x="29" y="0"/>
                      <a:pt x="29" y="0"/>
                      <a:pt x="29" y="0"/>
                    </a:cubicBezTo>
                    <a:cubicBezTo>
                      <a:pt x="0" y="11"/>
                      <a:pt x="0" y="11"/>
                      <a:pt x="0" y="11"/>
                    </a:cubicBezTo>
                    <a:cubicBezTo>
                      <a:pt x="0" y="11"/>
                      <a:pt x="13" y="18"/>
                      <a:pt x="24" y="24"/>
                    </a:cubicBezTo>
                    <a:cubicBezTo>
                      <a:pt x="8" y="89"/>
                      <a:pt x="8" y="89"/>
                      <a:pt x="8" y="89"/>
                    </a:cubicBezTo>
                    <a:cubicBezTo>
                      <a:pt x="169" y="194"/>
                      <a:pt x="169" y="194"/>
                      <a:pt x="169" y="194"/>
                    </a:cubicBezTo>
                    <a:cubicBezTo>
                      <a:pt x="310" y="190"/>
                      <a:pt x="310" y="190"/>
                      <a:pt x="310" y="190"/>
                    </a:cubicBezTo>
                    <a:cubicBezTo>
                      <a:pt x="339" y="179"/>
                      <a:pt x="339" y="179"/>
                      <a:pt x="339" y="179"/>
                    </a:cubicBezTo>
                    <a:cubicBezTo>
                      <a:pt x="253" y="118"/>
                      <a:pt x="253" y="118"/>
                      <a:pt x="253" y="118"/>
                    </a:cubicBezTo>
                    <a:cubicBezTo>
                      <a:pt x="210" y="87"/>
                      <a:pt x="166" y="61"/>
                      <a:pt x="120" y="40"/>
                    </a:cubicBezTo>
                    <a:close/>
                  </a:path>
                </a:pathLst>
              </a:custGeom>
              <a:solidFill>
                <a:srgbClr val="721BD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30" name="î$ļîdê">
                <a:extLst>
                  <a:ext uri="{FF2B5EF4-FFF2-40B4-BE49-F238E27FC236}">
                    <a16:creationId xmlns:a16="http://schemas.microsoft.com/office/drawing/2014/main" xmlns="" id="{B2DDA45F-6EF7-4824-B4A8-C7C4B5655C37}"/>
                  </a:ext>
                </a:extLst>
              </p:cNvPr>
              <p:cNvSpPr/>
              <p:nvPr/>
            </p:nvSpPr>
            <p:spPr bwMode="auto">
              <a:xfrm>
                <a:off x="5056376" y="1734415"/>
                <a:ext cx="691350" cy="318818"/>
              </a:xfrm>
              <a:custGeom>
                <a:avLst/>
                <a:gdLst>
                  <a:gd name="T0" fmla="*/ 163 w 192"/>
                  <a:gd name="T1" fmla="*/ 89 h 89"/>
                  <a:gd name="T2" fmla="*/ 192 w 192"/>
                  <a:gd name="T3" fmla="*/ 77 h 89"/>
                  <a:gd name="T4" fmla="*/ 120 w 192"/>
                  <a:gd name="T5" fmla="*/ 40 h 89"/>
                  <a:gd name="T6" fmla="*/ 29 w 192"/>
                  <a:gd name="T7" fmla="*/ 0 h 89"/>
                  <a:gd name="T8" fmla="*/ 0 w 192"/>
                  <a:gd name="T9" fmla="*/ 11 h 89"/>
                  <a:gd name="T10" fmla="*/ 24 w 192"/>
                  <a:gd name="T11" fmla="*/ 24 h 89"/>
                  <a:gd name="T12" fmla="*/ 23 w 192"/>
                  <a:gd name="T13" fmla="*/ 28 h 89"/>
                  <a:gd name="T14" fmla="*/ 163 w 192"/>
                  <a:gd name="T15" fmla="*/ 89 h 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92" h="89">
                    <a:moveTo>
                      <a:pt x="163" y="89"/>
                    </a:moveTo>
                    <a:cubicBezTo>
                      <a:pt x="192" y="77"/>
                      <a:pt x="192" y="77"/>
                      <a:pt x="192" y="77"/>
                    </a:cubicBezTo>
                    <a:cubicBezTo>
                      <a:pt x="168" y="64"/>
                      <a:pt x="144" y="51"/>
                      <a:pt x="120" y="40"/>
                    </a:cubicBezTo>
                    <a:cubicBezTo>
                      <a:pt x="29" y="0"/>
                      <a:pt x="29" y="0"/>
                      <a:pt x="29" y="0"/>
                    </a:cubicBezTo>
                    <a:cubicBezTo>
                      <a:pt x="0" y="11"/>
                      <a:pt x="0" y="11"/>
                      <a:pt x="0" y="11"/>
                    </a:cubicBezTo>
                    <a:cubicBezTo>
                      <a:pt x="0" y="11"/>
                      <a:pt x="13" y="18"/>
                      <a:pt x="24" y="24"/>
                    </a:cubicBezTo>
                    <a:cubicBezTo>
                      <a:pt x="23" y="28"/>
                      <a:pt x="23" y="28"/>
                      <a:pt x="23" y="28"/>
                    </a:cubicBezTo>
                    <a:cubicBezTo>
                      <a:pt x="79" y="53"/>
                      <a:pt x="163" y="89"/>
                      <a:pt x="163" y="89"/>
                    </a:cubicBezTo>
                    <a:close/>
                  </a:path>
                </a:pathLst>
              </a:custGeom>
              <a:solidFill>
                <a:srgbClr val="B45EF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31" name="iṧḻíḋè">
                <a:extLst>
                  <a:ext uri="{FF2B5EF4-FFF2-40B4-BE49-F238E27FC236}">
                    <a16:creationId xmlns:a16="http://schemas.microsoft.com/office/drawing/2014/main" xmlns="" id="{ADD0D554-78D5-4CBD-A081-605FA10552D5}"/>
                  </a:ext>
                </a:extLst>
              </p:cNvPr>
              <p:cNvSpPr/>
              <p:nvPr/>
            </p:nvSpPr>
            <p:spPr bwMode="auto">
              <a:xfrm>
                <a:off x="5467028" y="1964864"/>
                <a:ext cx="360403" cy="168073"/>
              </a:xfrm>
              <a:custGeom>
                <a:avLst/>
                <a:gdLst>
                  <a:gd name="T0" fmla="*/ 55 w 100"/>
                  <a:gd name="T1" fmla="*/ 0 h 47"/>
                  <a:gd name="T2" fmla="*/ 0 w 100"/>
                  <a:gd name="T3" fmla="*/ 21 h 47"/>
                  <a:gd name="T4" fmla="*/ 46 w 100"/>
                  <a:gd name="T5" fmla="*/ 47 h 47"/>
                  <a:gd name="T6" fmla="*/ 100 w 100"/>
                  <a:gd name="T7" fmla="*/ 27 h 47"/>
                  <a:gd name="T8" fmla="*/ 55 w 100"/>
                  <a:gd name="T9" fmla="*/ 0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0" h="47">
                    <a:moveTo>
                      <a:pt x="55" y="0"/>
                    </a:moveTo>
                    <a:cubicBezTo>
                      <a:pt x="0" y="21"/>
                      <a:pt x="0" y="21"/>
                      <a:pt x="0" y="21"/>
                    </a:cubicBezTo>
                    <a:cubicBezTo>
                      <a:pt x="46" y="47"/>
                      <a:pt x="46" y="47"/>
                      <a:pt x="46" y="47"/>
                    </a:cubicBezTo>
                    <a:cubicBezTo>
                      <a:pt x="100" y="27"/>
                      <a:pt x="100" y="27"/>
                      <a:pt x="100" y="27"/>
                    </a:cubicBezTo>
                    <a:cubicBezTo>
                      <a:pt x="85" y="17"/>
                      <a:pt x="70" y="9"/>
                      <a:pt x="55" y="0"/>
                    </a:cubicBezTo>
                    <a:close/>
                  </a:path>
                </a:pathLst>
              </a:custGeom>
              <a:solidFill>
                <a:srgbClr val="7E23D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32" name="íSľíḍê">
                <a:extLst>
                  <a:ext uri="{FF2B5EF4-FFF2-40B4-BE49-F238E27FC236}">
                    <a16:creationId xmlns:a16="http://schemas.microsoft.com/office/drawing/2014/main" xmlns="" id="{CCC2D1FF-3280-440D-919F-1C1939E25244}"/>
                  </a:ext>
                </a:extLst>
              </p:cNvPr>
              <p:cNvSpPr/>
              <p:nvPr/>
            </p:nvSpPr>
            <p:spPr bwMode="auto">
              <a:xfrm>
                <a:off x="4735826" y="1772534"/>
                <a:ext cx="1438146" cy="1926768"/>
              </a:xfrm>
              <a:custGeom>
                <a:avLst/>
                <a:gdLst>
                  <a:gd name="T0" fmla="*/ 350 w 399"/>
                  <a:gd name="T1" fmla="*/ 383 h 535"/>
                  <a:gd name="T2" fmla="*/ 399 w 399"/>
                  <a:gd name="T3" fmla="*/ 179 h 535"/>
                  <a:gd name="T4" fmla="*/ 313 w 399"/>
                  <a:gd name="T5" fmla="*/ 118 h 535"/>
                  <a:gd name="T6" fmla="*/ 180 w 399"/>
                  <a:gd name="T7" fmla="*/ 41 h 535"/>
                  <a:gd name="T8" fmla="*/ 89 w 399"/>
                  <a:gd name="T9" fmla="*/ 0 h 535"/>
                  <a:gd name="T10" fmla="*/ 41 w 399"/>
                  <a:gd name="T11" fmla="*/ 204 h 535"/>
                  <a:gd name="T12" fmla="*/ 141 w 399"/>
                  <a:gd name="T13" fmla="*/ 522 h 535"/>
                  <a:gd name="T14" fmla="*/ 350 w 399"/>
                  <a:gd name="T15" fmla="*/ 383 h 5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99" h="535">
                    <a:moveTo>
                      <a:pt x="350" y="383"/>
                    </a:moveTo>
                    <a:cubicBezTo>
                      <a:pt x="399" y="179"/>
                      <a:pt x="399" y="179"/>
                      <a:pt x="399" y="179"/>
                    </a:cubicBezTo>
                    <a:cubicBezTo>
                      <a:pt x="313" y="118"/>
                      <a:pt x="313" y="118"/>
                      <a:pt x="313" y="118"/>
                    </a:cubicBezTo>
                    <a:cubicBezTo>
                      <a:pt x="270" y="87"/>
                      <a:pt x="226" y="61"/>
                      <a:pt x="180" y="41"/>
                    </a:cubicBezTo>
                    <a:cubicBezTo>
                      <a:pt x="89" y="0"/>
                      <a:pt x="89" y="0"/>
                      <a:pt x="89" y="0"/>
                    </a:cubicBezTo>
                    <a:cubicBezTo>
                      <a:pt x="41" y="204"/>
                      <a:pt x="41" y="204"/>
                      <a:pt x="41" y="204"/>
                    </a:cubicBezTo>
                    <a:cubicBezTo>
                      <a:pt x="41" y="204"/>
                      <a:pt x="0" y="350"/>
                      <a:pt x="141" y="522"/>
                    </a:cubicBezTo>
                    <a:cubicBezTo>
                      <a:pt x="319" y="535"/>
                      <a:pt x="350" y="383"/>
                      <a:pt x="350" y="383"/>
                    </a:cubicBez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33" name="íṩļíďè">
                <a:extLst>
                  <a:ext uri="{FF2B5EF4-FFF2-40B4-BE49-F238E27FC236}">
                    <a16:creationId xmlns:a16="http://schemas.microsoft.com/office/drawing/2014/main" xmlns="" id="{058969AE-8E4A-4BD2-81FD-2D14842B31AD}"/>
                  </a:ext>
                </a:extLst>
              </p:cNvPr>
              <p:cNvSpPr/>
              <p:nvPr/>
            </p:nvSpPr>
            <p:spPr bwMode="auto">
              <a:xfrm>
                <a:off x="4929889" y="1888625"/>
                <a:ext cx="1150515" cy="1691121"/>
              </a:xfrm>
              <a:custGeom>
                <a:avLst/>
                <a:gdLst>
                  <a:gd name="T0" fmla="*/ 98 w 319"/>
                  <a:gd name="T1" fmla="*/ 468 h 470"/>
                  <a:gd name="T2" fmla="*/ 7 w 319"/>
                  <a:gd name="T3" fmla="*/ 266 h 470"/>
                  <a:gd name="T4" fmla="*/ 9 w 319"/>
                  <a:gd name="T5" fmla="*/ 178 h 470"/>
                  <a:gd name="T6" fmla="*/ 51 w 319"/>
                  <a:gd name="T7" fmla="*/ 0 h 470"/>
                  <a:gd name="T8" fmla="*/ 117 w 319"/>
                  <a:gd name="T9" fmla="*/ 29 h 470"/>
                  <a:gd name="T10" fmla="*/ 246 w 319"/>
                  <a:gd name="T11" fmla="*/ 104 h 470"/>
                  <a:gd name="T12" fmla="*/ 319 w 319"/>
                  <a:gd name="T13" fmla="*/ 157 h 470"/>
                  <a:gd name="T14" fmla="*/ 274 w 319"/>
                  <a:gd name="T15" fmla="*/ 345 h 470"/>
                  <a:gd name="T16" fmla="*/ 274 w 319"/>
                  <a:gd name="T17" fmla="*/ 346 h 470"/>
                  <a:gd name="T18" fmla="*/ 241 w 319"/>
                  <a:gd name="T19" fmla="*/ 411 h 470"/>
                  <a:gd name="T20" fmla="*/ 98 w 319"/>
                  <a:gd name="T21" fmla="*/ 468 h 4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19" h="470">
                    <a:moveTo>
                      <a:pt x="98" y="468"/>
                    </a:moveTo>
                    <a:cubicBezTo>
                      <a:pt x="35" y="388"/>
                      <a:pt x="13" y="314"/>
                      <a:pt x="7" y="266"/>
                    </a:cubicBezTo>
                    <a:cubicBezTo>
                      <a:pt x="0" y="213"/>
                      <a:pt x="9" y="178"/>
                      <a:pt x="9" y="178"/>
                    </a:cubicBezTo>
                    <a:cubicBezTo>
                      <a:pt x="51" y="0"/>
                      <a:pt x="51" y="0"/>
                      <a:pt x="51" y="0"/>
                    </a:cubicBezTo>
                    <a:cubicBezTo>
                      <a:pt x="117" y="29"/>
                      <a:pt x="117" y="29"/>
                      <a:pt x="117" y="29"/>
                    </a:cubicBezTo>
                    <a:cubicBezTo>
                      <a:pt x="161" y="49"/>
                      <a:pt x="204" y="74"/>
                      <a:pt x="246" y="104"/>
                    </a:cubicBezTo>
                    <a:cubicBezTo>
                      <a:pt x="319" y="157"/>
                      <a:pt x="319" y="157"/>
                      <a:pt x="319" y="157"/>
                    </a:cubicBezTo>
                    <a:cubicBezTo>
                      <a:pt x="274" y="345"/>
                      <a:pt x="274" y="345"/>
                      <a:pt x="274" y="345"/>
                    </a:cubicBezTo>
                    <a:cubicBezTo>
                      <a:pt x="274" y="346"/>
                      <a:pt x="274" y="346"/>
                      <a:pt x="274" y="346"/>
                    </a:cubicBezTo>
                    <a:cubicBezTo>
                      <a:pt x="274" y="347"/>
                      <a:pt x="267" y="380"/>
                      <a:pt x="241" y="411"/>
                    </a:cubicBezTo>
                    <a:cubicBezTo>
                      <a:pt x="208" y="451"/>
                      <a:pt x="160" y="470"/>
                      <a:pt x="98" y="468"/>
                    </a:cubicBezTo>
                    <a:close/>
                  </a:path>
                </a:pathLst>
              </a:custGeom>
              <a:solidFill>
                <a:srgbClr val="721BD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34" name="ïṧ1ídè">
                <a:extLst>
                  <a:ext uri="{FF2B5EF4-FFF2-40B4-BE49-F238E27FC236}">
                    <a16:creationId xmlns:a16="http://schemas.microsoft.com/office/drawing/2014/main" xmlns="" id="{4ADD7872-0543-493B-B70F-1193932A27E5}"/>
                  </a:ext>
                </a:extLst>
              </p:cNvPr>
              <p:cNvSpPr/>
              <p:nvPr/>
            </p:nvSpPr>
            <p:spPr bwMode="auto">
              <a:xfrm>
                <a:off x="4120715" y="4681746"/>
                <a:ext cx="852491" cy="492088"/>
              </a:xfrm>
              <a:custGeom>
                <a:avLst/>
                <a:gdLst>
                  <a:gd name="T0" fmla="*/ 195 w 237"/>
                  <a:gd name="T1" fmla="*/ 24 h 137"/>
                  <a:gd name="T2" fmla="*/ 42 w 237"/>
                  <a:gd name="T3" fmla="*/ 24 h 137"/>
                  <a:gd name="T4" fmla="*/ 42 w 237"/>
                  <a:gd name="T5" fmla="*/ 113 h 137"/>
                  <a:gd name="T6" fmla="*/ 195 w 237"/>
                  <a:gd name="T7" fmla="*/ 113 h 137"/>
                  <a:gd name="T8" fmla="*/ 195 w 237"/>
                  <a:gd name="T9" fmla="*/ 24 h 137"/>
                  <a:gd name="T10" fmla="*/ 116 w 237"/>
                  <a:gd name="T11" fmla="*/ 69 h 137"/>
                  <a:gd name="T12" fmla="*/ 77 w 237"/>
                  <a:gd name="T13" fmla="*/ 69 h 137"/>
                  <a:gd name="T14" fmla="*/ 77 w 237"/>
                  <a:gd name="T15" fmla="*/ 47 h 137"/>
                  <a:gd name="T16" fmla="*/ 116 w 237"/>
                  <a:gd name="T17" fmla="*/ 47 h 137"/>
                  <a:gd name="T18" fmla="*/ 116 w 237"/>
                  <a:gd name="T19" fmla="*/ 69 h 1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37" h="137">
                    <a:moveTo>
                      <a:pt x="195" y="24"/>
                    </a:moveTo>
                    <a:cubicBezTo>
                      <a:pt x="153" y="0"/>
                      <a:pt x="84" y="0"/>
                      <a:pt x="42" y="24"/>
                    </a:cubicBezTo>
                    <a:cubicBezTo>
                      <a:pt x="0" y="49"/>
                      <a:pt x="0" y="88"/>
                      <a:pt x="42" y="113"/>
                    </a:cubicBezTo>
                    <a:cubicBezTo>
                      <a:pt x="84" y="137"/>
                      <a:pt x="153" y="137"/>
                      <a:pt x="195" y="113"/>
                    </a:cubicBezTo>
                    <a:cubicBezTo>
                      <a:pt x="237" y="88"/>
                      <a:pt x="237" y="49"/>
                      <a:pt x="195" y="24"/>
                    </a:cubicBezTo>
                    <a:close/>
                    <a:moveTo>
                      <a:pt x="116" y="69"/>
                    </a:moveTo>
                    <a:cubicBezTo>
                      <a:pt x="105" y="76"/>
                      <a:pt x="88" y="76"/>
                      <a:pt x="77" y="69"/>
                    </a:cubicBezTo>
                    <a:cubicBezTo>
                      <a:pt x="66" y="63"/>
                      <a:pt x="66" y="53"/>
                      <a:pt x="77" y="47"/>
                    </a:cubicBezTo>
                    <a:cubicBezTo>
                      <a:pt x="88" y="40"/>
                      <a:pt x="105" y="40"/>
                      <a:pt x="116" y="47"/>
                    </a:cubicBezTo>
                    <a:cubicBezTo>
                      <a:pt x="127" y="53"/>
                      <a:pt x="127" y="63"/>
                      <a:pt x="116" y="69"/>
                    </a:cubicBezTo>
                    <a:close/>
                  </a:path>
                </a:pathLst>
              </a:custGeom>
              <a:solidFill>
                <a:srgbClr val="B2D3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35" name="íSľiḑè">
                <a:extLst>
                  <a:ext uri="{FF2B5EF4-FFF2-40B4-BE49-F238E27FC236}">
                    <a16:creationId xmlns:a16="http://schemas.microsoft.com/office/drawing/2014/main" xmlns="" id="{5DC8C970-D4B5-4E08-879E-B317B34F6B9E}"/>
                  </a:ext>
                </a:extLst>
              </p:cNvPr>
              <p:cNvSpPr/>
              <p:nvPr/>
            </p:nvSpPr>
            <p:spPr bwMode="auto">
              <a:xfrm>
                <a:off x="4732361" y="5016159"/>
                <a:ext cx="1081208" cy="521545"/>
              </a:xfrm>
              <a:custGeom>
                <a:avLst/>
                <a:gdLst>
                  <a:gd name="T0" fmla="*/ 48 w 300"/>
                  <a:gd name="T1" fmla="*/ 0 h 145"/>
                  <a:gd name="T2" fmla="*/ 27 w 300"/>
                  <a:gd name="T3" fmla="*/ 16 h 145"/>
                  <a:gd name="T4" fmla="*/ 0 w 300"/>
                  <a:gd name="T5" fmla="*/ 28 h 145"/>
                  <a:gd name="T6" fmla="*/ 21 w 300"/>
                  <a:gd name="T7" fmla="*/ 40 h 145"/>
                  <a:gd name="T8" fmla="*/ 52 w 300"/>
                  <a:gd name="T9" fmla="*/ 42 h 145"/>
                  <a:gd name="T10" fmla="*/ 67 w 300"/>
                  <a:gd name="T11" fmla="*/ 50 h 145"/>
                  <a:gd name="T12" fmla="*/ 61 w 300"/>
                  <a:gd name="T13" fmla="*/ 54 h 145"/>
                  <a:gd name="T14" fmla="*/ 72 w 300"/>
                  <a:gd name="T15" fmla="*/ 61 h 145"/>
                  <a:gd name="T16" fmla="*/ 85 w 300"/>
                  <a:gd name="T17" fmla="*/ 54 h 145"/>
                  <a:gd name="T18" fmla="*/ 105 w 300"/>
                  <a:gd name="T19" fmla="*/ 65 h 145"/>
                  <a:gd name="T20" fmla="*/ 85 w 300"/>
                  <a:gd name="T21" fmla="*/ 77 h 145"/>
                  <a:gd name="T22" fmla="*/ 100 w 300"/>
                  <a:gd name="T23" fmla="*/ 86 h 145"/>
                  <a:gd name="T24" fmla="*/ 115 w 300"/>
                  <a:gd name="T25" fmla="*/ 94 h 145"/>
                  <a:gd name="T26" fmla="*/ 133 w 300"/>
                  <a:gd name="T27" fmla="*/ 84 h 145"/>
                  <a:gd name="T28" fmla="*/ 160 w 300"/>
                  <a:gd name="T29" fmla="*/ 99 h 145"/>
                  <a:gd name="T30" fmla="*/ 149 w 300"/>
                  <a:gd name="T31" fmla="*/ 105 h 145"/>
                  <a:gd name="T32" fmla="*/ 167 w 300"/>
                  <a:gd name="T33" fmla="*/ 115 h 145"/>
                  <a:gd name="T34" fmla="*/ 177 w 300"/>
                  <a:gd name="T35" fmla="*/ 109 h 145"/>
                  <a:gd name="T36" fmla="*/ 185 w 300"/>
                  <a:gd name="T37" fmla="*/ 114 h 145"/>
                  <a:gd name="T38" fmla="*/ 177 w 300"/>
                  <a:gd name="T39" fmla="*/ 130 h 145"/>
                  <a:gd name="T40" fmla="*/ 203 w 300"/>
                  <a:gd name="T41" fmla="*/ 145 h 145"/>
                  <a:gd name="T42" fmla="*/ 300 w 300"/>
                  <a:gd name="T43" fmla="*/ 145 h 145"/>
                  <a:gd name="T44" fmla="*/ 48 w 300"/>
                  <a:gd name="T45" fmla="*/ 0 h 1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300" h="145">
                    <a:moveTo>
                      <a:pt x="48" y="0"/>
                    </a:moveTo>
                    <a:cubicBezTo>
                      <a:pt x="42" y="6"/>
                      <a:pt x="35" y="11"/>
                      <a:pt x="27" y="16"/>
                    </a:cubicBezTo>
                    <a:cubicBezTo>
                      <a:pt x="19" y="21"/>
                      <a:pt x="10" y="25"/>
                      <a:pt x="0" y="28"/>
                    </a:cubicBezTo>
                    <a:cubicBezTo>
                      <a:pt x="21" y="40"/>
                      <a:pt x="21" y="40"/>
                      <a:pt x="21" y="40"/>
                    </a:cubicBezTo>
                    <a:cubicBezTo>
                      <a:pt x="52" y="42"/>
                      <a:pt x="52" y="42"/>
                      <a:pt x="52" y="42"/>
                    </a:cubicBezTo>
                    <a:cubicBezTo>
                      <a:pt x="67" y="50"/>
                      <a:pt x="67" y="50"/>
                      <a:pt x="67" y="50"/>
                    </a:cubicBezTo>
                    <a:cubicBezTo>
                      <a:pt x="61" y="54"/>
                      <a:pt x="61" y="54"/>
                      <a:pt x="61" y="54"/>
                    </a:cubicBezTo>
                    <a:cubicBezTo>
                      <a:pt x="72" y="61"/>
                      <a:pt x="72" y="61"/>
                      <a:pt x="72" y="61"/>
                    </a:cubicBezTo>
                    <a:cubicBezTo>
                      <a:pt x="85" y="54"/>
                      <a:pt x="85" y="54"/>
                      <a:pt x="85" y="54"/>
                    </a:cubicBezTo>
                    <a:cubicBezTo>
                      <a:pt x="105" y="65"/>
                      <a:pt x="105" y="65"/>
                      <a:pt x="105" y="65"/>
                    </a:cubicBezTo>
                    <a:cubicBezTo>
                      <a:pt x="85" y="77"/>
                      <a:pt x="85" y="77"/>
                      <a:pt x="85" y="77"/>
                    </a:cubicBezTo>
                    <a:cubicBezTo>
                      <a:pt x="100" y="86"/>
                      <a:pt x="100" y="86"/>
                      <a:pt x="100" y="86"/>
                    </a:cubicBezTo>
                    <a:cubicBezTo>
                      <a:pt x="115" y="94"/>
                      <a:pt x="115" y="94"/>
                      <a:pt x="115" y="94"/>
                    </a:cubicBezTo>
                    <a:cubicBezTo>
                      <a:pt x="133" y="84"/>
                      <a:pt x="133" y="84"/>
                      <a:pt x="133" y="84"/>
                    </a:cubicBezTo>
                    <a:cubicBezTo>
                      <a:pt x="160" y="99"/>
                      <a:pt x="160" y="99"/>
                      <a:pt x="160" y="99"/>
                    </a:cubicBezTo>
                    <a:cubicBezTo>
                      <a:pt x="149" y="105"/>
                      <a:pt x="149" y="105"/>
                      <a:pt x="149" y="105"/>
                    </a:cubicBezTo>
                    <a:cubicBezTo>
                      <a:pt x="167" y="115"/>
                      <a:pt x="167" y="115"/>
                      <a:pt x="167" y="115"/>
                    </a:cubicBezTo>
                    <a:cubicBezTo>
                      <a:pt x="177" y="109"/>
                      <a:pt x="177" y="109"/>
                      <a:pt x="177" y="109"/>
                    </a:cubicBezTo>
                    <a:cubicBezTo>
                      <a:pt x="185" y="114"/>
                      <a:pt x="185" y="114"/>
                      <a:pt x="185" y="114"/>
                    </a:cubicBezTo>
                    <a:cubicBezTo>
                      <a:pt x="177" y="130"/>
                      <a:pt x="177" y="130"/>
                      <a:pt x="177" y="130"/>
                    </a:cubicBezTo>
                    <a:cubicBezTo>
                      <a:pt x="203" y="145"/>
                      <a:pt x="203" y="145"/>
                      <a:pt x="203" y="145"/>
                    </a:cubicBezTo>
                    <a:cubicBezTo>
                      <a:pt x="300" y="145"/>
                      <a:pt x="300" y="145"/>
                      <a:pt x="300" y="145"/>
                    </a:cubicBezTo>
                    <a:lnTo>
                      <a:pt x="48" y="0"/>
                    </a:lnTo>
                    <a:close/>
                  </a:path>
                </a:pathLst>
              </a:custGeom>
              <a:solidFill>
                <a:srgbClr val="B2D3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36" name="i$ļíḓe">
                <a:extLst>
                  <a:ext uri="{FF2B5EF4-FFF2-40B4-BE49-F238E27FC236}">
                    <a16:creationId xmlns:a16="http://schemas.microsoft.com/office/drawing/2014/main" xmlns="" id="{44204A64-90A2-48CC-AB9E-0E28403FA380}"/>
                  </a:ext>
                </a:extLst>
              </p:cNvPr>
              <p:cNvSpPr/>
              <p:nvPr/>
            </p:nvSpPr>
            <p:spPr bwMode="auto">
              <a:xfrm>
                <a:off x="4158835" y="4652291"/>
                <a:ext cx="779717" cy="493822"/>
              </a:xfrm>
              <a:custGeom>
                <a:avLst/>
                <a:gdLst>
                  <a:gd name="T0" fmla="*/ 216 w 216"/>
                  <a:gd name="T1" fmla="*/ 68 h 137"/>
                  <a:gd name="T2" fmla="*/ 216 w 216"/>
                  <a:gd name="T3" fmla="*/ 39 h 137"/>
                  <a:gd name="T4" fmla="*/ 207 w 216"/>
                  <a:gd name="T5" fmla="*/ 44 h 137"/>
                  <a:gd name="T6" fmla="*/ 184 w 216"/>
                  <a:gd name="T7" fmla="*/ 24 h 137"/>
                  <a:gd name="T8" fmla="*/ 31 w 216"/>
                  <a:gd name="T9" fmla="*/ 24 h 137"/>
                  <a:gd name="T10" fmla="*/ 6 w 216"/>
                  <a:gd name="T11" fmla="*/ 47 h 137"/>
                  <a:gd name="T12" fmla="*/ 0 w 216"/>
                  <a:gd name="T13" fmla="*/ 39 h 137"/>
                  <a:gd name="T14" fmla="*/ 0 w 216"/>
                  <a:gd name="T15" fmla="*/ 68 h 137"/>
                  <a:gd name="T16" fmla="*/ 31 w 216"/>
                  <a:gd name="T17" fmla="*/ 112 h 137"/>
                  <a:gd name="T18" fmla="*/ 184 w 216"/>
                  <a:gd name="T19" fmla="*/ 112 h 137"/>
                  <a:gd name="T20" fmla="*/ 216 w 216"/>
                  <a:gd name="T21" fmla="*/ 68 h 137"/>
                  <a:gd name="T22" fmla="*/ 105 w 216"/>
                  <a:gd name="T23" fmla="*/ 49 h 137"/>
                  <a:gd name="T24" fmla="*/ 65 w 216"/>
                  <a:gd name="T25" fmla="*/ 49 h 137"/>
                  <a:gd name="T26" fmla="*/ 65 w 216"/>
                  <a:gd name="T27" fmla="*/ 26 h 137"/>
                  <a:gd name="T28" fmla="*/ 105 w 216"/>
                  <a:gd name="T29" fmla="*/ 26 h 137"/>
                  <a:gd name="T30" fmla="*/ 105 w 216"/>
                  <a:gd name="T31" fmla="*/ 49 h 1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16" h="137">
                    <a:moveTo>
                      <a:pt x="216" y="68"/>
                    </a:moveTo>
                    <a:cubicBezTo>
                      <a:pt x="216" y="39"/>
                      <a:pt x="216" y="39"/>
                      <a:pt x="216" y="39"/>
                    </a:cubicBezTo>
                    <a:cubicBezTo>
                      <a:pt x="207" y="44"/>
                      <a:pt x="207" y="44"/>
                      <a:pt x="207" y="44"/>
                    </a:cubicBezTo>
                    <a:cubicBezTo>
                      <a:pt x="202" y="36"/>
                      <a:pt x="194" y="30"/>
                      <a:pt x="184" y="24"/>
                    </a:cubicBezTo>
                    <a:cubicBezTo>
                      <a:pt x="142" y="0"/>
                      <a:pt x="73" y="0"/>
                      <a:pt x="31" y="24"/>
                    </a:cubicBezTo>
                    <a:cubicBezTo>
                      <a:pt x="20" y="31"/>
                      <a:pt x="11" y="39"/>
                      <a:pt x="6" y="47"/>
                    </a:cubicBezTo>
                    <a:cubicBezTo>
                      <a:pt x="0" y="39"/>
                      <a:pt x="0" y="39"/>
                      <a:pt x="0" y="39"/>
                    </a:cubicBezTo>
                    <a:cubicBezTo>
                      <a:pt x="0" y="68"/>
                      <a:pt x="0" y="68"/>
                      <a:pt x="0" y="68"/>
                    </a:cubicBezTo>
                    <a:cubicBezTo>
                      <a:pt x="0" y="84"/>
                      <a:pt x="10" y="100"/>
                      <a:pt x="31" y="112"/>
                    </a:cubicBezTo>
                    <a:cubicBezTo>
                      <a:pt x="73" y="137"/>
                      <a:pt x="142" y="137"/>
                      <a:pt x="184" y="112"/>
                    </a:cubicBezTo>
                    <a:cubicBezTo>
                      <a:pt x="205" y="100"/>
                      <a:pt x="216" y="84"/>
                      <a:pt x="216" y="68"/>
                    </a:cubicBezTo>
                    <a:close/>
                    <a:moveTo>
                      <a:pt x="105" y="49"/>
                    </a:moveTo>
                    <a:cubicBezTo>
                      <a:pt x="94" y="55"/>
                      <a:pt x="76" y="55"/>
                      <a:pt x="65" y="49"/>
                    </a:cubicBezTo>
                    <a:cubicBezTo>
                      <a:pt x="55" y="43"/>
                      <a:pt x="55" y="33"/>
                      <a:pt x="65" y="26"/>
                    </a:cubicBezTo>
                    <a:cubicBezTo>
                      <a:pt x="76" y="20"/>
                      <a:pt x="94" y="20"/>
                      <a:pt x="105" y="26"/>
                    </a:cubicBezTo>
                    <a:cubicBezTo>
                      <a:pt x="116" y="33"/>
                      <a:pt x="116" y="43"/>
                      <a:pt x="105" y="49"/>
                    </a:cubicBez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37" name="îṥļiďé">
                <a:extLst>
                  <a:ext uri="{FF2B5EF4-FFF2-40B4-BE49-F238E27FC236}">
                    <a16:creationId xmlns:a16="http://schemas.microsoft.com/office/drawing/2014/main" xmlns="" id="{E4C564BE-000F-4317-84D4-35F862109F3E}"/>
                  </a:ext>
                </a:extLst>
              </p:cNvPr>
              <p:cNvSpPr/>
              <p:nvPr/>
            </p:nvSpPr>
            <p:spPr bwMode="auto">
              <a:xfrm>
                <a:off x="4158835" y="4792639"/>
                <a:ext cx="356937" cy="327482"/>
              </a:xfrm>
              <a:custGeom>
                <a:avLst/>
                <a:gdLst>
                  <a:gd name="T0" fmla="*/ 99 w 99"/>
                  <a:gd name="T1" fmla="*/ 52 h 91"/>
                  <a:gd name="T2" fmla="*/ 52 w 99"/>
                  <a:gd name="T3" fmla="*/ 29 h 91"/>
                  <a:gd name="T4" fmla="*/ 11 w 99"/>
                  <a:gd name="T5" fmla="*/ 2 h 91"/>
                  <a:gd name="T6" fmla="*/ 6 w 99"/>
                  <a:gd name="T7" fmla="*/ 8 h 91"/>
                  <a:gd name="T8" fmla="*/ 0 w 99"/>
                  <a:gd name="T9" fmla="*/ 0 h 91"/>
                  <a:gd name="T10" fmla="*/ 0 w 99"/>
                  <a:gd name="T11" fmla="*/ 29 h 91"/>
                  <a:gd name="T12" fmla="*/ 31 w 99"/>
                  <a:gd name="T13" fmla="*/ 73 h 91"/>
                  <a:gd name="T14" fmla="*/ 99 w 99"/>
                  <a:gd name="T15" fmla="*/ 91 h 91"/>
                  <a:gd name="T16" fmla="*/ 99 w 99"/>
                  <a:gd name="T17" fmla="*/ 52 h 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99" h="91">
                    <a:moveTo>
                      <a:pt x="99" y="52"/>
                    </a:moveTo>
                    <a:cubicBezTo>
                      <a:pt x="52" y="29"/>
                      <a:pt x="52" y="29"/>
                      <a:pt x="52" y="29"/>
                    </a:cubicBezTo>
                    <a:cubicBezTo>
                      <a:pt x="11" y="2"/>
                      <a:pt x="11" y="2"/>
                      <a:pt x="11" y="2"/>
                    </a:cubicBezTo>
                    <a:cubicBezTo>
                      <a:pt x="9" y="4"/>
                      <a:pt x="7" y="6"/>
                      <a:pt x="6" y="8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29"/>
                      <a:pt x="0" y="29"/>
                      <a:pt x="0" y="29"/>
                    </a:cubicBezTo>
                    <a:cubicBezTo>
                      <a:pt x="0" y="45"/>
                      <a:pt x="10" y="61"/>
                      <a:pt x="31" y="73"/>
                    </a:cubicBezTo>
                    <a:cubicBezTo>
                      <a:pt x="50" y="84"/>
                      <a:pt x="74" y="90"/>
                      <a:pt x="99" y="91"/>
                    </a:cubicBezTo>
                    <a:lnTo>
                      <a:pt x="99" y="52"/>
                    </a:lnTo>
                    <a:close/>
                  </a:path>
                </a:pathLst>
              </a:custGeom>
              <a:solidFill>
                <a:srgbClr val="FDD76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38" name="íṣľïḑè">
                <a:extLst>
                  <a:ext uri="{FF2B5EF4-FFF2-40B4-BE49-F238E27FC236}">
                    <a16:creationId xmlns:a16="http://schemas.microsoft.com/office/drawing/2014/main" xmlns="" id="{3356EA6B-273F-467D-9134-D63B5725FCB2}"/>
                  </a:ext>
                </a:extLst>
              </p:cNvPr>
              <p:cNvSpPr/>
              <p:nvPr/>
            </p:nvSpPr>
            <p:spPr bwMode="auto">
              <a:xfrm>
                <a:off x="4120715" y="4544863"/>
                <a:ext cx="852491" cy="492088"/>
              </a:xfrm>
              <a:custGeom>
                <a:avLst/>
                <a:gdLst>
                  <a:gd name="T0" fmla="*/ 195 w 237"/>
                  <a:gd name="T1" fmla="*/ 25 h 137"/>
                  <a:gd name="T2" fmla="*/ 42 w 237"/>
                  <a:gd name="T3" fmla="*/ 25 h 137"/>
                  <a:gd name="T4" fmla="*/ 42 w 237"/>
                  <a:gd name="T5" fmla="*/ 113 h 137"/>
                  <a:gd name="T6" fmla="*/ 195 w 237"/>
                  <a:gd name="T7" fmla="*/ 113 h 137"/>
                  <a:gd name="T8" fmla="*/ 195 w 237"/>
                  <a:gd name="T9" fmla="*/ 25 h 137"/>
                  <a:gd name="T10" fmla="*/ 116 w 237"/>
                  <a:gd name="T11" fmla="*/ 70 h 137"/>
                  <a:gd name="T12" fmla="*/ 77 w 237"/>
                  <a:gd name="T13" fmla="*/ 70 h 137"/>
                  <a:gd name="T14" fmla="*/ 77 w 237"/>
                  <a:gd name="T15" fmla="*/ 47 h 137"/>
                  <a:gd name="T16" fmla="*/ 116 w 237"/>
                  <a:gd name="T17" fmla="*/ 47 h 137"/>
                  <a:gd name="T18" fmla="*/ 116 w 237"/>
                  <a:gd name="T19" fmla="*/ 70 h 1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37" h="137">
                    <a:moveTo>
                      <a:pt x="195" y="25"/>
                    </a:moveTo>
                    <a:cubicBezTo>
                      <a:pt x="153" y="0"/>
                      <a:pt x="84" y="0"/>
                      <a:pt x="42" y="25"/>
                    </a:cubicBezTo>
                    <a:cubicBezTo>
                      <a:pt x="0" y="49"/>
                      <a:pt x="0" y="89"/>
                      <a:pt x="42" y="113"/>
                    </a:cubicBezTo>
                    <a:cubicBezTo>
                      <a:pt x="84" y="137"/>
                      <a:pt x="153" y="137"/>
                      <a:pt x="195" y="113"/>
                    </a:cubicBezTo>
                    <a:cubicBezTo>
                      <a:pt x="237" y="89"/>
                      <a:pt x="237" y="49"/>
                      <a:pt x="195" y="25"/>
                    </a:cubicBezTo>
                    <a:close/>
                    <a:moveTo>
                      <a:pt x="116" y="70"/>
                    </a:moveTo>
                    <a:cubicBezTo>
                      <a:pt x="105" y="76"/>
                      <a:pt x="88" y="76"/>
                      <a:pt x="77" y="70"/>
                    </a:cubicBezTo>
                    <a:cubicBezTo>
                      <a:pt x="66" y="63"/>
                      <a:pt x="66" y="53"/>
                      <a:pt x="77" y="47"/>
                    </a:cubicBezTo>
                    <a:cubicBezTo>
                      <a:pt x="88" y="41"/>
                      <a:pt x="105" y="41"/>
                      <a:pt x="116" y="47"/>
                    </a:cubicBezTo>
                    <a:cubicBezTo>
                      <a:pt x="127" y="53"/>
                      <a:pt x="127" y="63"/>
                      <a:pt x="116" y="70"/>
                    </a:cubicBezTo>
                    <a:close/>
                  </a:path>
                </a:pathLst>
              </a:custGeom>
              <a:solidFill>
                <a:srgbClr val="FDD76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39" name="ïsľiḓè">
                <a:extLst>
                  <a:ext uri="{FF2B5EF4-FFF2-40B4-BE49-F238E27FC236}">
                    <a16:creationId xmlns:a16="http://schemas.microsoft.com/office/drawing/2014/main" xmlns="" id="{C5D59C72-A32D-48FB-9876-8DB7E2E2FA1C}"/>
                  </a:ext>
                </a:extLst>
              </p:cNvPr>
              <p:cNvSpPr/>
              <p:nvPr/>
            </p:nvSpPr>
            <p:spPr bwMode="auto">
              <a:xfrm>
                <a:off x="4347700" y="4688677"/>
                <a:ext cx="265104" cy="194063"/>
              </a:xfrm>
              <a:custGeom>
                <a:avLst/>
                <a:gdLst>
                  <a:gd name="T0" fmla="*/ 74 w 74"/>
                  <a:gd name="T1" fmla="*/ 0 h 54"/>
                  <a:gd name="T2" fmla="*/ 16 w 74"/>
                  <a:gd name="T3" fmla="*/ 0 h 54"/>
                  <a:gd name="T4" fmla="*/ 0 w 74"/>
                  <a:gd name="T5" fmla="*/ 5 h 54"/>
                  <a:gd name="T6" fmla="*/ 0 w 74"/>
                  <a:gd name="T7" fmla="*/ 54 h 54"/>
                  <a:gd name="T8" fmla="*/ 74 w 74"/>
                  <a:gd name="T9" fmla="*/ 54 h 54"/>
                  <a:gd name="T10" fmla="*/ 74 w 74"/>
                  <a:gd name="T11" fmla="*/ 0 h 54"/>
                  <a:gd name="T12" fmla="*/ 53 w 74"/>
                  <a:gd name="T13" fmla="*/ 39 h 54"/>
                  <a:gd name="T14" fmla="*/ 13 w 74"/>
                  <a:gd name="T15" fmla="*/ 39 h 54"/>
                  <a:gd name="T16" fmla="*/ 13 w 74"/>
                  <a:gd name="T17" fmla="*/ 16 h 54"/>
                  <a:gd name="T18" fmla="*/ 53 w 74"/>
                  <a:gd name="T19" fmla="*/ 16 h 54"/>
                  <a:gd name="T20" fmla="*/ 53 w 74"/>
                  <a:gd name="T21" fmla="*/ 39 h 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4" h="54">
                    <a:moveTo>
                      <a:pt x="74" y="0"/>
                    </a:moveTo>
                    <a:cubicBezTo>
                      <a:pt x="16" y="0"/>
                      <a:pt x="16" y="0"/>
                      <a:pt x="16" y="0"/>
                    </a:cubicBezTo>
                    <a:cubicBezTo>
                      <a:pt x="10" y="1"/>
                      <a:pt x="5" y="3"/>
                      <a:pt x="0" y="5"/>
                    </a:cubicBezTo>
                    <a:cubicBezTo>
                      <a:pt x="0" y="54"/>
                      <a:pt x="0" y="54"/>
                      <a:pt x="0" y="54"/>
                    </a:cubicBezTo>
                    <a:cubicBezTo>
                      <a:pt x="74" y="54"/>
                      <a:pt x="74" y="54"/>
                      <a:pt x="74" y="54"/>
                    </a:cubicBezTo>
                    <a:lnTo>
                      <a:pt x="74" y="0"/>
                    </a:lnTo>
                    <a:close/>
                    <a:moveTo>
                      <a:pt x="53" y="39"/>
                    </a:moveTo>
                    <a:cubicBezTo>
                      <a:pt x="42" y="45"/>
                      <a:pt x="24" y="45"/>
                      <a:pt x="13" y="39"/>
                    </a:cubicBezTo>
                    <a:cubicBezTo>
                      <a:pt x="3" y="33"/>
                      <a:pt x="3" y="23"/>
                      <a:pt x="13" y="16"/>
                    </a:cubicBezTo>
                    <a:cubicBezTo>
                      <a:pt x="24" y="10"/>
                      <a:pt x="42" y="10"/>
                      <a:pt x="53" y="16"/>
                    </a:cubicBezTo>
                    <a:cubicBezTo>
                      <a:pt x="64" y="23"/>
                      <a:pt x="64" y="33"/>
                      <a:pt x="53" y="39"/>
                    </a:cubicBez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0" name="ïŝḷíde">
                <a:extLst>
                  <a:ext uri="{FF2B5EF4-FFF2-40B4-BE49-F238E27FC236}">
                    <a16:creationId xmlns:a16="http://schemas.microsoft.com/office/drawing/2014/main" xmlns="" id="{5A3A8E33-21CA-40BF-8163-D594305F5A8B}"/>
                  </a:ext>
                </a:extLst>
              </p:cNvPr>
              <p:cNvSpPr/>
              <p:nvPr/>
            </p:nvSpPr>
            <p:spPr bwMode="auto">
              <a:xfrm>
                <a:off x="4170964" y="4572586"/>
                <a:ext cx="751994" cy="436642"/>
              </a:xfrm>
              <a:custGeom>
                <a:avLst/>
                <a:gdLst>
                  <a:gd name="T0" fmla="*/ 172 w 209"/>
                  <a:gd name="T1" fmla="*/ 22 h 121"/>
                  <a:gd name="T2" fmla="*/ 37 w 209"/>
                  <a:gd name="T3" fmla="*/ 22 h 121"/>
                  <a:gd name="T4" fmla="*/ 37 w 209"/>
                  <a:gd name="T5" fmla="*/ 100 h 121"/>
                  <a:gd name="T6" fmla="*/ 172 w 209"/>
                  <a:gd name="T7" fmla="*/ 100 h 121"/>
                  <a:gd name="T8" fmla="*/ 172 w 209"/>
                  <a:gd name="T9" fmla="*/ 22 h 121"/>
                  <a:gd name="T10" fmla="*/ 102 w 209"/>
                  <a:gd name="T11" fmla="*/ 62 h 121"/>
                  <a:gd name="T12" fmla="*/ 63 w 209"/>
                  <a:gd name="T13" fmla="*/ 62 h 121"/>
                  <a:gd name="T14" fmla="*/ 63 w 209"/>
                  <a:gd name="T15" fmla="*/ 39 h 121"/>
                  <a:gd name="T16" fmla="*/ 102 w 209"/>
                  <a:gd name="T17" fmla="*/ 39 h 121"/>
                  <a:gd name="T18" fmla="*/ 102 w 209"/>
                  <a:gd name="T19" fmla="*/ 62 h 1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09" h="121">
                    <a:moveTo>
                      <a:pt x="172" y="22"/>
                    </a:moveTo>
                    <a:cubicBezTo>
                      <a:pt x="135" y="0"/>
                      <a:pt x="75" y="0"/>
                      <a:pt x="37" y="22"/>
                    </a:cubicBezTo>
                    <a:cubicBezTo>
                      <a:pt x="0" y="43"/>
                      <a:pt x="0" y="78"/>
                      <a:pt x="37" y="100"/>
                    </a:cubicBezTo>
                    <a:cubicBezTo>
                      <a:pt x="75" y="121"/>
                      <a:pt x="135" y="121"/>
                      <a:pt x="172" y="100"/>
                    </a:cubicBezTo>
                    <a:cubicBezTo>
                      <a:pt x="209" y="78"/>
                      <a:pt x="209" y="43"/>
                      <a:pt x="172" y="22"/>
                    </a:cubicBezTo>
                    <a:close/>
                    <a:moveTo>
                      <a:pt x="102" y="62"/>
                    </a:moveTo>
                    <a:cubicBezTo>
                      <a:pt x="91" y="68"/>
                      <a:pt x="74" y="68"/>
                      <a:pt x="63" y="62"/>
                    </a:cubicBezTo>
                    <a:cubicBezTo>
                      <a:pt x="52" y="55"/>
                      <a:pt x="52" y="45"/>
                      <a:pt x="63" y="39"/>
                    </a:cubicBezTo>
                    <a:cubicBezTo>
                      <a:pt x="74" y="33"/>
                      <a:pt x="91" y="33"/>
                      <a:pt x="102" y="39"/>
                    </a:cubicBezTo>
                    <a:cubicBezTo>
                      <a:pt x="113" y="45"/>
                      <a:pt x="113" y="55"/>
                      <a:pt x="102" y="62"/>
                    </a:cubicBezTo>
                    <a:close/>
                  </a:path>
                </a:pathLst>
              </a:custGeom>
              <a:solidFill>
                <a:srgbClr val="F2B42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1" name="ï$ľiḋe">
                <a:extLst>
                  <a:ext uri="{FF2B5EF4-FFF2-40B4-BE49-F238E27FC236}">
                    <a16:creationId xmlns:a16="http://schemas.microsoft.com/office/drawing/2014/main" xmlns="" id="{4AF23566-3439-4533-9A37-9BED7833F566}"/>
                  </a:ext>
                </a:extLst>
              </p:cNvPr>
              <p:cNvSpPr/>
              <p:nvPr/>
            </p:nvSpPr>
            <p:spPr bwMode="auto">
              <a:xfrm>
                <a:off x="4198687" y="4572586"/>
                <a:ext cx="700013" cy="233916"/>
              </a:xfrm>
              <a:custGeom>
                <a:avLst/>
                <a:gdLst>
                  <a:gd name="T0" fmla="*/ 29 w 194"/>
                  <a:gd name="T1" fmla="*/ 30 h 65"/>
                  <a:gd name="T2" fmla="*/ 164 w 194"/>
                  <a:gd name="T3" fmla="*/ 30 h 65"/>
                  <a:gd name="T4" fmla="*/ 192 w 194"/>
                  <a:gd name="T5" fmla="*/ 65 h 65"/>
                  <a:gd name="T6" fmla="*/ 164 w 194"/>
                  <a:gd name="T7" fmla="*/ 22 h 65"/>
                  <a:gd name="T8" fmla="*/ 29 w 194"/>
                  <a:gd name="T9" fmla="*/ 22 h 65"/>
                  <a:gd name="T10" fmla="*/ 2 w 194"/>
                  <a:gd name="T11" fmla="*/ 65 h 65"/>
                  <a:gd name="T12" fmla="*/ 29 w 194"/>
                  <a:gd name="T13" fmla="*/ 30 h 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94" h="65">
                    <a:moveTo>
                      <a:pt x="29" y="30"/>
                    </a:moveTo>
                    <a:cubicBezTo>
                      <a:pt x="67" y="8"/>
                      <a:pt x="127" y="8"/>
                      <a:pt x="164" y="30"/>
                    </a:cubicBezTo>
                    <a:cubicBezTo>
                      <a:pt x="181" y="40"/>
                      <a:pt x="190" y="52"/>
                      <a:pt x="192" y="65"/>
                    </a:cubicBezTo>
                    <a:cubicBezTo>
                      <a:pt x="194" y="49"/>
                      <a:pt x="185" y="34"/>
                      <a:pt x="164" y="22"/>
                    </a:cubicBezTo>
                    <a:cubicBezTo>
                      <a:pt x="127" y="0"/>
                      <a:pt x="67" y="0"/>
                      <a:pt x="29" y="22"/>
                    </a:cubicBezTo>
                    <a:cubicBezTo>
                      <a:pt x="9" y="34"/>
                      <a:pt x="0" y="49"/>
                      <a:pt x="2" y="65"/>
                    </a:cubicBezTo>
                    <a:cubicBezTo>
                      <a:pt x="3" y="52"/>
                      <a:pt x="12" y="40"/>
                      <a:pt x="29" y="30"/>
                    </a:cubicBez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2" name="íSḷîďè">
                <a:extLst>
                  <a:ext uri="{FF2B5EF4-FFF2-40B4-BE49-F238E27FC236}">
                    <a16:creationId xmlns:a16="http://schemas.microsoft.com/office/drawing/2014/main" xmlns="" id="{B5B2C95F-BB21-4252-85FB-1D29EE473440}"/>
                  </a:ext>
                </a:extLst>
              </p:cNvPr>
              <p:cNvSpPr/>
              <p:nvPr/>
            </p:nvSpPr>
            <p:spPr bwMode="auto">
              <a:xfrm>
                <a:off x="4732361" y="4983237"/>
                <a:ext cx="1081208" cy="525010"/>
              </a:xfrm>
              <a:custGeom>
                <a:avLst/>
                <a:gdLst>
                  <a:gd name="T0" fmla="*/ 48 w 300"/>
                  <a:gd name="T1" fmla="*/ 0 h 146"/>
                  <a:gd name="T2" fmla="*/ 27 w 300"/>
                  <a:gd name="T3" fmla="*/ 16 h 146"/>
                  <a:gd name="T4" fmla="*/ 0 w 300"/>
                  <a:gd name="T5" fmla="*/ 28 h 146"/>
                  <a:gd name="T6" fmla="*/ 21 w 300"/>
                  <a:gd name="T7" fmla="*/ 40 h 146"/>
                  <a:gd name="T8" fmla="*/ 52 w 300"/>
                  <a:gd name="T9" fmla="*/ 42 h 146"/>
                  <a:gd name="T10" fmla="*/ 67 w 300"/>
                  <a:gd name="T11" fmla="*/ 51 h 146"/>
                  <a:gd name="T12" fmla="*/ 61 w 300"/>
                  <a:gd name="T13" fmla="*/ 54 h 146"/>
                  <a:gd name="T14" fmla="*/ 72 w 300"/>
                  <a:gd name="T15" fmla="*/ 61 h 146"/>
                  <a:gd name="T16" fmla="*/ 85 w 300"/>
                  <a:gd name="T17" fmla="*/ 54 h 146"/>
                  <a:gd name="T18" fmla="*/ 105 w 300"/>
                  <a:gd name="T19" fmla="*/ 66 h 146"/>
                  <a:gd name="T20" fmla="*/ 85 w 300"/>
                  <a:gd name="T21" fmla="*/ 77 h 146"/>
                  <a:gd name="T22" fmla="*/ 100 w 300"/>
                  <a:gd name="T23" fmla="*/ 86 h 146"/>
                  <a:gd name="T24" fmla="*/ 115 w 300"/>
                  <a:gd name="T25" fmla="*/ 94 h 146"/>
                  <a:gd name="T26" fmla="*/ 133 w 300"/>
                  <a:gd name="T27" fmla="*/ 84 h 146"/>
                  <a:gd name="T28" fmla="*/ 160 w 300"/>
                  <a:gd name="T29" fmla="*/ 100 h 146"/>
                  <a:gd name="T30" fmla="*/ 149 w 300"/>
                  <a:gd name="T31" fmla="*/ 105 h 146"/>
                  <a:gd name="T32" fmla="*/ 167 w 300"/>
                  <a:gd name="T33" fmla="*/ 115 h 146"/>
                  <a:gd name="T34" fmla="*/ 177 w 300"/>
                  <a:gd name="T35" fmla="*/ 110 h 146"/>
                  <a:gd name="T36" fmla="*/ 185 w 300"/>
                  <a:gd name="T37" fmla="*/ 114 h 146"/>
                  <a:gd name="T38" fmla="*/ 177 w 300"/>
                  <a:gd name="T39" fmla="*/ 131 h 146"/>
                  <a:gd name="T40" fmla="*/ 203 w 300"/>
                  <a:gd name="T41" fmla="*/ 146 h 146"/>
                  <a:gd name="T42" fmla="*/ 300 w 300"/>
                  <a:gd name="T43" fmla="*/ 146 h 146"/>
                  <a:gd name="T44" fmla="*/ 48 w 300"/>
                  <a:gd name="T45" fmla="*/ 0 h 1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300" h="146">
                    <a:moveTo>
                      <a:pt x="48" y="0"/>
                    </a:moveTo>
                    <a:cubicBezTo>
                      <a:pt x="42" y="6"/>
                      <a:pt x="35" y="11"/>
                      <a:pt x="27" y="16"/>
                    </a:cubicBezTo>
                    <a:cubicBezTo>
                      <a:pt x="19" y="21"/>
                      <a:pt x="10" y="25"/>
                      <a:pt x="0" y="28"/>
                    </a:cubicBezTo>
                    <a:cubicBezTo>
                      <a:pt x="21" y="40"/>
                      <a:pt x="21" y="40"/>
                      <a:pt x="21" y="40"/>
                    </a:cubicBezTo>
                    <a:cubicBezTo>
                      <a:pt x="52" y="42"/>
                      <a:pt x="52" y="42"/>
                      <a:pt x="52" y="42"/>
                    </a:cubicBezTo>
                    <a:cubicBezTo>
                      <a:pt x="67" y="51"/>
                      <a:pt x="67" y="51"/>
                      <a:pt x="67" y="51"/>
                    </a:cubicBezTo>
                    <a:cubicBezTo>
                      <a:pt x="61" y="54"/>
                      <a:pt x="61" y="54"/>
                      <a:pt x="61" y="54"/>
                    </a:cubicBezTo>
                    <a:cubicBezTo>
                      <a:pt x="72" y="61"/>
                      <a:pt x="72" y="61"/>
                      <a:pt x="72" y="61"/>
                    </a:cubicBezTo>
                    <a:cubicBezTo>
                      <a:pt x="85" y="54"/>
                      <a:pt x="85" y="54"/>
                      <a:pt x="85" y="54"/>
                    </a:cubicBezTo>
                    <a:cubicBezTo>
                      <a:pt x="105" y="66"/>
                      <a:pt x="105" y="66"/>
                      <a:pt x="105" y="66"/>
                    </a:cubicBezTo>
                    <a:cubicBezTo>
                      <a:pt x="85" y="77"/>
                      <a:pt x="85" y="77"/>
                      <a:pt x="85" y="77"/>
                    </a:cubicBezTo>
                    <a:cubicBezTo>
                      <a:pt x="100" y="86"/>
                      <a:pt x="100" y="86"/>
                      <a:pt x="100" y="86"/>
                    </a:cubicBezTo>
                    <a:cubicBezTo>
                      <a:pt x="115" y="94"/>
                      <a:pt x="115" y="94"/>
                      <a:pt x="115" y="94"/>
                    </a:cubicBezTo>
                    <a:cubicBezTo>
                      <a:pt x="133" y="84"/>
                      <a:pt x="133" y="84"/>
                      <a:pt x="133" y="84"/>
                    </a:cubicBezTo>
                    <a:cubicBezTo>
                      <a:pt x="160" y="100"/>
                      <a:pt x="160" y="100"/>
                      <a:pt x="160" y="100"/>
                    </a:cubicBezTo>
                    <a:cubicBezTo>
                      <a:pt x="149" y="105"/>
                      <a:pt x="149" y="105"/>
                      <a:pt x="149" y="105"/>
                    </a:cubicBezTo>
                    <a:cubicBezTo>
                      <a:pt x="167" y="115"/>
                      <a:pt x="167" y="115"/>
                      <a:pt x="167" y="115"/>
                    </a:cubicBezTo>
                    <a:cubicBezTo>
                      <a:pt x="177" y="110"/>
                      <a:pt x="177" y="110"/>
                      <a:pt x="177" y="110"/>
                    </a:cubicBezTo>
                    <a:cubicBezTo>
                      <a:pt x="185" y="114"/>
                      <a:pt x="185" y="114"/>
                      <a:pt x="185" y="114"/>
                    </a:cubicBezTo>
                    <a:cubicBezTo>
                      <a:pt x="177" y="131"/>
                      <a:pt x="177" y="131"/>
                      <a:pt x="177" y="131"/>
                    </a:cubicBezTo>
                    <a:cubicBezTo>
                      <a:pt x="203" y="146"/>
                      <a:pt x="203" y="146"/>
                      <a:pt x="203" y="146"/>
                    </a:cubicBezTo>
                    <a:cubicBezTo>
                      <a:pt x="300" y="146"/>
                      <a:pt x="300" y="146"/>
                      <a:pt x="300" y="146"/>
                    </a:cubicBezTo>
                    <a:lnTo>
                      <a:pt x="48" y="0"/>
                    </a:lnTo>
                    <a:close/>
                  </a:path>
                </a:pathLst>
              </a:custGeom>
              <a:solidFill>
                <a:srgbClr val="F2B42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3" name="ïšḻíďè">
                <a:extLst>
                  <a:ext uri="{FF2B5EF4-FFF2-40B4-BE49-F238E27FC236}">
                    <a16:creationId xmlns:a16="http://schemas.microsoft.com/office/drawing/2014/main" xmlns="" id="{03A5E1E5-F750-4C74-9D5F-2E95700ACA54}"/>
                  </a:ext>
                </a:extLst>
              </p:cNvPr>
              <p:cNvSpPr/>
              <p:nvPr/>
            </p:nvSpPr>
            <p:spPr bwMode="auto">
              <a:xfrm>
                <a:off x="4732361" y="4908731"/>
                <a:ext cx="1081208" cy="525010"/>
              </a:xfrm>
              <a:custGeom>
                <a:avLst/>
                <a:gdLst>
                  <a:gd name="T0" fmla="*/ 48 w 300"/>
                  <a:gd name="T1" fmla="*/ 0 h 146"/>
                  <a:gd name="T2" fmla="*/ 27 w 300"/>
                  <a:gd name="T3" fmla="*/ 16 h 146"/>
                  <a:gd name="T4" fmla="*/ 0 w 300"/>
                  <a:gd name="T5" fmla="*/ 28 h 146"/>
                  <a:gd name="T6" fmla="*/ 21 w 300"/>
                  <a:gd name="T7" fmla="*/ 40 h 146"/>
                  <a:gd name="T8" fmla="*/ 52 w 300"/>
                  <a:gd name="T9" fmla="*/ 42 h 146"/>
                  <a:gd name="T10" fmla="*/ 67 w 300"/>
                  <a:gd name="T11" fmla="*/ 51 h 146"/>
                  <a:gd name="T12" fmla="*/ 61 w 300"/>
                  <a:gd name="T13" fmla="*/ 54 h 146"/>
                  <a:gd name="T14" fmla="*/ 72 w 300"/>
                  <a:gd name="T15" fmla="*/ 61 h 146"/>
                  <a:gd name="T16" fmla="*/ 85 w 300"/>
                  <a:gd name="T17" fmla="*/ 54 h 146"/>
                  <a:gd name="T18" fmla="*/ 105 w 300"/>
                  <a:gd name="T19" fmla="*/ 65 h 146"/>
                  <a:gd name="T20" fmla="*/ 85 w 300"/>
                  <a:gd name="T21" fmla="*/ 77 h 146"/>
                  <a:gd name="T22" fmla="*/ 100 w 300"/>
                  <a:gd name="T23" fmla="*/ 86 h 146"/>
                  <a:gd name="T24" fmla="*/ 115 w 300"/>
                  <a:gd name="T25" fmla="*/ 94 h 146"/>
                  <a:gd name="T26" fmla="*/ 133 w 300"/>
                  <a:gd name="T27" fmla="*/ 84 h 146"/>
                  <a:gd name="T28" fmla="*/ 160 w 300"/>
                  <a:gd name="T29" fmla="*/ 99 h 146"/>
                  <a:gd name="T30" fmla="*/ 149 w 300"/>
                  <a:gd name="T31" fmla="*/ 105 h 146"/>
                  <a:gd name="T32" fmla="*/ 167 w 300"/>
                  <a:gd name="T33" fmla="*/ 115 h 146"/>
                  <a:gd name="T34" fmla="*/ 177 w 300"/>
                  <a:gd name="T35" fmla="*/ 109 h 146"/>
                  <a:gd name="T36" fmla="*/ 185 w 300"/>
                  <a:gd name="T37" fmla="*/ 114 h 146"/>
                  <a:gd name="T38" fmla="*/ 177 w 300"/>
                  <a:gd name="T39" fmla="*/ 130 h 146"/>
                  <a:gd name="T40" fmla="*/ 203 w 300"/>
                  <a:gd name="T41" fmla="*/ 146 h 146"/>
                  <a:gd name="T42" fmla="*/ 300 w 300"/>
                  <a:gd name="T43" fmla="*/ 146 h 146"/>
                  <a:gd name="T44" fmla="*/ 48 w 300"/>
                  <a:gd name="T45" fmla="*/ 0 h 1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300" h="146">
                    <a:moveTo>
                      <a:pt x="48" y="0"/>
                    </a:moveTo>
                    <a:cubicBezTo>
                      <a:pt x="42" y="6"/>
                      <a:pt x="35" y="11"/>
                      <a:pt x="27" y="16"/>
                    </a:cubicBezTo>
                    <a:cubicBezTo>
                      <a:pt x="19" y="21"/>
                      <a:pt x="10" y="25"/>
                      <a:pt x="0" y="28"/>
                    </a:cubicBezTo>
                    <a:cubicBezTo>
                      <a:pt x="21" y="40"/>
                      <a:pt x="21" y="40"/>
                      <a:pt x="21" y="40"/>
                    </a:cubicBezTo>
                    <a:cubicBezTo>
                      <a:pt x="52" y="42"/>
                      <a:pt x="52" y="42"/>
                      <a:pt x="52" y="42"/>
                    </a:cubicBezTo>
                    <a:cubicBezTo>
                      <a:pt x="67" y="51"/>
                      <a:pt x="67" y="51"/>
                      <a:pt x="67" y="51"/>
                    </a:cubicBezTo>
                    <a:cubicBezTo>
                      <a:pt x="61" y="54"/>
                      <a:pt x="61" y="54"/>
                      <a:pt x="61" y="54"/>
                    </a:cubicBezTo>
                    <a:cubicBezTo>
                      <a:pt x="72" y="61"/>
                      <a:pt x="72" y="61"/>
                      <a:pt x="72" y="61"/>
                    </a:cubicBezTo>
                    <a:cubicBezTo>
                      <a:pt x="85" y="54"/>
                      <a:pt x="85" y="54"/>
                      <a:pt x="85" y="54"/>
                    </a:cubicBezTo>
                    <a:cubicBezTo>
                      <a:pt x="105" y="65"/>
                      <a:pt x="105" y="65"/>
                      <a:pt x="105" y="65"/>
                    </a:cubicBezTo>
                    <a:cubicBezTo>
                      <a:pt x="85" y="77"/>
                      <a:pt x="85" y="77"/>
                      <a:pt x="85" y="77"/>
                    </a:cubicBezTo>
                    <a:cubicBezTo>
                      <a:pt x="100" y="86"/>
                      <a:pt x="100" y="86"/>
                      <a:pt x="100" y="86"/>
                    </a:cubicBezTo>
                    <a:cubicBezTo>
                      <a:pt x="115" y="94"/>
                      <a:pt x="115" y="94"/>
                      <a:pt x="115" y="94"/>
                    </a:cubicBezTo>
                    <a:cubicBezTo>
                      <a:pt x="133" y="84"/>
                      <a:pt x="133" y="84"/>
                      <a:pt x="133" y="84"/>
                    </a:cubicBezTo>
                    <a:cubicBezTo>
                      <a:pt x="160" y="99"/>
                      <a:pt x="160" y="99"/>
                      <a:pt x="160" y="99"/>
                    </a:cubicBezTo>
                    <a:cubicBezTo>
                      <a:pt x="149" y="105"/>
                      <a:pt x="149" y="105"/>
                      <a:pt x="149" y="105"/>
                    </a:cubicBezTo>
                    <a:cubicBezTo>
                      <a:pt x="167" y="115"/>
                      <a:pt x="167" y="115"/>
                      <a:pt x="167" y="115"/>
                    </a:cubicBezTo>
                    <a:cubicBezTo>
                      <a:pt x="177" y="109"/>
                      <a:pt x="177" y="109"/>
                      <a:pt x="177" y="109"/>
                    </a:cubicBezTo>
                    <a:cubicBezTo>
                      <a:pt x="185" y="114"/>
                      <a:pt x="185" y="114"/>
                      <a:pt x="185" y="114"/>
                    </a:cubicBezTo>
                    <a:cubicBezTo>
                      <a:pt x="177" y="130"/>
                      <a:pt x="177" y="130"/>
                      <a:pt x="177" y="130"/>
                    </a:cubicBezTo>
                    <a:cubicBezTo>
                      <a:pt x="203" y="146"/>
                      <a:pt x="203" y="146"/>
                      <a:pt x="203" y="146"/>
                    </a:cubicBezTo>
                    <a:cubicBezTo>
                      <a:pt x="300" y="146"/>
                      <a:pt x="300" y="146"/>
                      <a:pt x="300" y="146"/>
                    </a:cubicBezTo>
                    <a:lnTo>
                      <a:pt x="48" y="0"/>
                    </a:lnTo>
                    <a:close/>
                  </a:path>
                </a:pathLst>
              </a:custGeom>
              <a:solidFill>
                <a:srgbClr val="FDD76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4" name="iṩľiḋè">
                <a:extLst>
                  <a:ext uri="{FF2B5EF4-FFF2-40B4-BE49-F238E27FC236}">
                    <a16:creationId xmlns:a16="http://schemas.microsoft.com/office/drawing/2014/main" xmlns="" id="{5B1C726B-1743-4438-B3C6-24610231D4EF}"/>
                  </a:ext>
                </a:extLst>
              </p:cNvPr>
              <p:cNvSpPr/>
              <p:nvPr/>
            </p:nvSpPr>
            <p:spPr bwMode="auto">
              <a:xfrm>
                <a:off x="5463562" y="5433740"/>
                <a:ext cx="350007" cy="74507"/>
              </a:xfrm>
              <a:prstGeom prst="rect">
                <a:avLst/>
              </a:pr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5" name="ïsļíḍe">
                <a:extLst>
                  <a:ext uri="{FF2B5EF4-FFF2-40B4-BE49-F238E27FC236}">
                    <a16:creationId xmlns:a16="http://schemas.microsoft.com/office/drawing/2014/main" xmlns="" id="{11DFC526-C31B-40AF-90F7-494A4A3D81B5}"/>
                  </a:ext>
                </a:extLst>
              </p:cNvPr>
              <p:cNvSpPr/>
              <p:nvPr/>
            </p:nvSpPr>
            <p:spPr bwMode="auto">
              <a:xfrm>
                <a:off x="5333609" y="5300322"/>
                <a:ext cx="36387" cy="97032"/>
              </a:xfrm>
              <a:custGeom>
                <a:avLst/>
                <a:gdLst>
                  <a:gd name="T0" fmla="*/ 0 w 21"/>
                  <a:gd name="T1" fmla="*/ 56 h 56"/>
                  <a:gd name="T2" fmla="*/ 0 w 21"/>
                  <a:gd name="T3" fmla="*/ 12 h 56"/>
                  <a:gd name="T4" fmla="*/ 21 w 21"/>
                  <a:gd name="T5" fmla="*/ 0 h 56"/>
                  <a:gd name="T6" fmla="*/ 21 w 21"/>
                  <a:gd name="T7" fmla="*/ 46 h 56"/>
                  <a:gd name="T8" fmla="*/ 0 w 21"/>
                  <a:gd name="T9" fmla="*/ 56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1" h="56">
                    <a:moveTo>
                      <a:pt x="0" y="56"/>
                    </a:moveTo>
                    <a:lnTo>
                      <a:pt x="0" y="12"/>
                    </a:lnTo>
                    <a:lnTo>
                      <a:pt x="21" y="0"/>
                    </a:lnTo>
                    <a:lnTo>
                      <a:pt x="21" y="46"/>
                    </a:lnTo>
                    <a:lnTo>
                      <a:pt x="0" y="56"/>
                    </a:ln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6" name="í$ľíḋé">
                <a:extLst>
                  <a:ext uri="{FF2B5EF4-FFF2-40B4-BE49-F238E27FC236}">
                    <a16:creationId xmlns:a16="http://schemas.microsoft.com/office/drawing/2014/main" xmlns="" id="{CBA571F7-327D-45E1-B181-0F2FCC913980}"/>
                  </a:ext>
                </a:extLst>
              </p:cNvPr>
              <p:cNvSpPr/>
              <p:nvPr/>
            </p:nvSpPr>
            <p:spPr bwMode="auto">
              <a:xfrm>
                <a:off x="5269499" y="5286461"/>
                <a:ext cx="64111" cy="110893"/>
              </a:xfrm>
              <a:custGeom>
                <a:avLst/>
                <a:gdLst>
                  <a:gd name="T0" fmla="*/ 0 w 37"/>
                  <a:gd name="T1" fmla="*/ 0 h 64"/>
                  <a:gd name="T2" fmla="*/ 0 w 37"/>
                  <a:gd name="T3" fmla="*/ 43 h 64"/>
                  <a:gd name="T4" fmla="*/ 37 w 37"/>
                  <a:gd name="T5" fmla="*/ 64 h 64"/>
                  <a:gd name="T6" fmla="*/ 37 w 37"/>
                  <a:gd name="T7" fmla="*/ 20 h 64"/>
                  <a:gd name="T8" fmla="*/ 0 w 37"/>
                  <a:gd name="T9" fmla="*/ 0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7" h="64">
                    <a:moveTo>
                      <a:pt x="0" y="0"/>
                    </a:moveTo>
                    <a:lnTo>
                      <a:pt x="0" y="43"/>
                    </a:lnTo>
                    <a:lnTo>
                      <a:pt x="37" y="64"/>
                    </a:lnTo>
                    <a:lnTo>
                      <a:pt x="37" y="2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EEAD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7" name="i$ľiḑé">
                <a:extLst>
                  <a:ext uri="{FF2B5EF4-FFF2-40B4-BE49-F238E27FC236}">
                    <a16:creationId xmlns:a16="http://schemas.microsoft.com/office/drawing/2014/main" xmlns="" id="{43E71AE8-1586-4AFD-86B8-CD949A889347}"/>
                  </a:ext>
                </a:extLst>
              </p:cNvPr>
              <p:cNvSpPr/>
              <p:nvPr/>
            </p:nvSpPr>
            <p:spPr bwMode="auto">
              <a:xfrm>
                <a:off x="5146477" y="5210222"/>
                <a:ext cx="65843" cy="110893"/>
              </a:xfrm>
              <a:custGeom>
                <a:avLst/>
                <a:gdLst>
                  <a:gd name="T0" fmla="*/ 38 w 38"/>
                  <a:gd name="T1" fmla="*/ 0 h 64"/>
                  <a:gd name="T2" fmla="*/ 38 w 38"/>
                  <a:gd name="T3" fmla="*/ 44 h 64"/>
                  <a:gd name="T4" fmla="*/ 0 w 38"/>
                  <a:gd name="T5" fmla="*/ 64 h 64"/>
                  <a:gd name="T6" fmla="*/ 0 w 38"/>
                  <a:gd name="T7" fmla="*/ 21 h 64"/>
                  <a:gd name="T8" fmla="*/ 38 w 38"/>
                  <a:gd name="T9" fmla="*/ 0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8" h="64">
                    <a:moveTo>
                      <a:pt x="38" y="0"/>
                    </a:moveTo>
                    <a:lnTo>
                      <a:pt x="38" y="44"/>
                    </a:lnTo>
                    <a:lnTo>
                      <a:pt x="0" y="64"/>
                    </a:lnTo>
                    <a:lnTo>
                      <a:pt x="0" y="21"/>
                    </a:lnTo>
                    <a:lnTo>
                      <a:pt x="38" y="0"/>
                    </a:ln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8" name="îśliḋê">
                <a:extLst>
                  <a:ext uri="{FF2B5EF4-FFF2-40B4-BE49-F238E27FC236}">
                    <a16:creationId xmlns:a16="http://schemas.microsoft.com/office/drawing/2014/main" xmlns="" id="{73452825-F260-4886-AD07-20CDEA099050}"/>
                  </a:ext>
                </a:extLst>
              </p:cNvPr>
              <p:cNvSpPr/>
              <p:nvPr/>
            </p:nvSpPr>
            <p:spPr bwMode="auto">
              <a:xfrm>
                <a:off x="5039049" y="5184231"/>
                <a:ext cx="107428" cy="136884"/>
              </a:xfrm>
              <a:custGeom>
                <a:avLst/>
                <a:gdLst>
                  <a:gd name="T0" fmla="*/ 0 w 62"/>
                  <a:gd name="T1" fmla="*/ 0 h 79"/>
                  <a:gd name="T2" fmla="*/ 0 w 62"/>
                  <a:gd name="T3" fmla="*/ 44 h 79"/>
                  <a:gd name="T4" fmla="*/ 62 w 62"/>
                  <a:gd name="T5" fmla="*/ 79 h 79"/>
                  <a:gd name="T6" fmla="*/ 62 w 62"/>
                  <a:gd name="T7" fmla="*/ 36 h 79"/>
                  <a:gd name="T8" fmla="*/ 0 w 62"/>
                  <a:gd name="T9" fmla="*/ 0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2" h="79">
                    <a:moveTo>
                      <a:pt x="0" y="0"/>
                    </a:moveTo>
                    <a:lnTo>
                      <a:pt x="0" y="44"/>
                    </a:lnTo>
                    <a:lnTo>
                      <a:pt x="62" y="79"/>
                    </a:lnTo>
                    <a:lnTo>
                      <a:pt x="62" y="3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EEAD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9" name="íŝḷiḋé">
                <a:extLst>
                  <a:ext uri="{FF2B5EF4-FFF2-40B4-BE49-F238E27FC236}">
                    <a16:creationId xmlns:a16="http://schemas.microsoft.com/office/drawing/2014/main" xmlns="" id="{4F2BF497-4AFD-44DE-9109-2BED59CF4189}"/>
                  </a:ext>
                </a:extLst>
              </p:cNvPr>
              <p:cNvSpPr/>
              <p:nvPr/>
            </p:nvSpPr>
            <p:spPr bwMode="auto">
              <a:xfrm>
                <a:off x="5369996" y="5380027"/>
                <a:ext cx="93566" cy="128220"/>
              </a:xfrm>
              <a:custGeom>
                <a:avLst/>
                <a:gdLst>
                  <a:gd name="T0" fmla="*/ 0 w 54"/>
                  <a:gd name="T1" fmla="*/ 0 h 74"/>
                  <a:gd name="T2" fmla="*/ 0 w 54"/>
                  <a:gd name="T3" fmla="*/ 43 h 74"/>
                  <a:gd name="T4" fmla="*/ 54 w 54"/>
                  <a:gd name="T5" fmla="*/ 74 h 74"/>
                  <a:gd name="T6" fmla="*/ 54 w 54"/>
                  <a:gd name="T7" fmla="*/ 31 h 74"/>
                  <a:gd name="T8" fmla="*/ 0 w 54"/>
                  <a:gd name="T9" fmla="*/ 0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4" h="74">
                    <a:moveTo>
                      <a:pt x="0" y="0"/>
                    </a:moveTo>
                    <a:lnTo>
                      <a:pt x="0" y="43"/>
                    </a:lnTo>
                    <a:lnTo>
                      <a:pt x="54" y="74"/>
                    </a:lnTo>
                    <a:lnTo>
                      <a:pt x="54" y="3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EEAD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50" name="îṧḻiḋe">
                <a:extLst>
                  <a:ext uri="{FF2B5EF4-FFF2-40B4-BE49-F238E27FC236}">
                    <a16:creationId xmlns:a16="http://schemas.microsoft.com/office/drawing/2014/main" xmlns="" id="{47324031-2FE9-4129-BE18-1838821ACEB9}"/>
                  </a:ext>
                </a:extLst>
              </p:cNvPr>
              <p:cNvSpPr/>
              <p:nvPr/>
            </p:nvSpPr>
            <p:spPr bwMode="auto">
              <a:xfrm>
                <a:off x="4952414" y="5102794"/>
                <a:ext cx="39853" cy="100497"/>
              </a:xfrm>
              <a:custGeom>
                <a:avLst/>
                <a:gdLst>
                  <a:gd name="T0" fmla="*/ 23 w 23"/>
                  <a:gd name="T1" fmla="*/ 14 h 58"/>
                  <a:gd name="T2" fmla="*/ 23 w 23"/>
                  <a:gd name="T3" fmla="*/ 58 h 58"/>
                  <a:gd name="T4" fmla="*/ 0 w 23"/>
                  <a:gd name="T5" fmla="*/ 43 h 58"/>
                  <a:gd name="T6" fmla="*/ 0 w 23"/>
                  <a:gd name="T7" fmla="*/ 0 h 58"/>
                  <a:gd name="T8" fmla="*/ 23 w 23"/>
                  <a:gd name="T9" fmla="*/ 14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3" h="58">
                    <a:moveTo>
                      <a:pt x="23" y="14"/>
                    </a:moveTo>
                    <a:lnTo>
                      <a:pt x="23" y="58"/>
                    </a:lnTo>
                    <a:lnTo>
                      <a:pt x="0" y="43"/>
                    </a:lnTo>
                    <a:lnTo>
                      <a:pt x="0" y="0"/>
                    </a:lnTo>
                    <a:lnTo>
                      <a:pt x="23" y="14"/>
                    </a:lnTo>
                    <a:close/>
                  </a:path>
                </a:pathLst>
              </a:custGeom>
              <a:solidFill>
                <a:srgbClr val="EEAD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51" name="îSļîḋé">
                <a:extLst>
                  <a:ext uri="{FF2B5EF4-FFF2-40B4-BE49-F238E27FC236}">
                    <a16:creationId xmlns:a16="http://schemas.microsoft.com/office/drawing/2014/main" xmlns="" id="{34862812-EE51-4A0F-9170-98FB86AF662E}"/>
                  </a:ext>
                </a:extLst>
              </p:cNvPr>
              <p:cNvSpPr/>
              <p:nvPr/>
            </p:nvSpPr>
            <p:spPr bwMode="auto">
              <a:xfrm>
                <a:off x="4808600" y="5052545"/>
                <a:ext cx="110893" cy="81438"/>
              </a:xfrm>
              <a:custGeom>
                <a:avLst/>
                <a:gdLst>
                  <a:gd name="T0" fmla="*/ 0 w 64"/>
                  <a:gd name="T1" fmla="*/ 0 h 47"/>
                  <a:gd name="T2" fmla="*/ 0 w 64"/>
                  <a:gd name="T3" fmla="*/ 43 h 47"/>
                  <a:gd name="T4" fmla="*/ 64 w 64"/>
                  <a:gd name="T5" fmla="*/ 47 h 47"/>
                  <a:gd name="T6" fmla="*/ 64 w 64"/>
                  <a:gd name="T7" fmla="*/ 4 h 47"/>
                  <a:gd name="T8" fmla="*/ 0 w 64"/>
                  <a:gd name="T9" fmla="*/ 0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4" h="47">
                    <a:moveTo>
                      <a:pt x="0" y="0"/>
                    </a:moveTo>
                    <a:lnTo>
                      <a:pt x="0" y="43"/>
                    </a:lnTo>
                    <a:lnTo>
                      <a:pt x="64" y="47"/>
                    </a:lnTo>
                    <a:lnTo>
                      <a:pt x="64" y="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52" name="ïṥḷidé">
                <a:extLst>
                  <a:ext uri="{FF2B5EF4-FFF2-40B4-BE49-F238E27FC236}">
                    <a16:creationId xmlns:a16="http://schemas.microsoft.com/office/drawing/2014/main" xmlns="" id="{FD8DC1F1-F9DD-4D2E-8CD4-C7E28157BD60}"/>
                  </a:ext>
                </a:extLst>
              </p:cNvPr>
              <p:cNvSpPr/>
              <p:nvPr/>
            </p:nvSpPr>
            <p:spPr bwMode="auto">
              <a:xfrm>
                <a:off x="4912562" y="4972841"/>
                <a:ext cx="734667" cy="407186"/>
              </a:xfrm>
              <a:custGeom>
                <a:avLst/>
                <a:gdLst>
                  <a:gd name="T0" fmla="*/ 383 w 424"/>
                  <a:gd name="T1" fmla="*/ 235 h 235"/>
                  <a:gd name="T2" fmla="*/ 0 w 424"/>
                  <a:gd name="T3" fmla="*/ 12 h 235"/>
                  <a:gd name="T4" fmla="*/ 21 w 424"/>
                  <a:gd name="T5" fmla="*/ 0 h 235"/>
                  <a:gd name="T6" fmla="*/ 424 w 424"/>
                  <a:gd name="T7" fmla="*/ 233 h 235"/>
                  <a:gd name="T8" fmla="*/ 383 w 424"/>
                  <a:gd name="T9" fmla="*/ 235 h 2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24" h="235">
                    <a:moveTo>
                      <a:pt x="383" y="235"/>
                    </a:moveTo>
                    <a:lnTo>
                      <a:pt x="0" y="12"/>
                    </a:lnTo>
                    <a:lnTo>
                      <a:pt x="21" y="0"/>
                    </a:lnTo>
                    <a:lnTo>
                      <a:pt x="424" y="233"/>
                    </a:lnTo>
                    <a:lnTo>
                      <a:pt x="383" y="235"/>
                    </a:ln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53" name="išḻïḍe">
                <a:extLst>
                  <a:ext uri="{FF2B5EF4-FFF2-40B4-BE49-F238E27FC236}">
                    <a16:creationId xmlns:a16="http://schemas.microsoft.com/office/drawing/2014/main" xmlns="" id="{C8AE5AA6-6291-4F8F-9FFA-D9C18B4AC6EF}"/>
                  </a:ext>
                </a:extLst>
              </p:cNvPr>
              <p:cNvSpPr/>
              <p:nvPr/>
            </p:nvSpPr>
            <p:spPr bwMode="auto">
              <a:xfrm>
                <a:off x="4912562" y="4972841"/>
                <a:ext cx="734667" cy="407186"/>
              </a:xfrm>
              <a:custGeom>
                <a:avLst/>
                <a:gdLst>
                  <a:gd name="T0" fmla="*/ 21 w 424"/>
                  <a:gd name="T1" fmla="*/ 10 h 235"/>
                  <a:gd name="T2" fmla="*/ 406 w 424"/>
                  <a:gd name="T3" fmla="*/ 235 h 235"/>
                  <a:gd name="T4" fmla="*/ 424 w 424"/>
                  <a:gd name="T5" fmla="*/ 233 h 235"/>
                  <a:gd name="T6" fmla="*/ 21 w 424"/>
                  <a:gd name="T7" fmla="*/ 0 h 235"/>
                  <a:gd name="T8" fmla="*/ 0 w 424"/>
                  <a:gd name="T9" fmla="*/ 12 h 235"/>
                  <a:gd name="T10" fmla="*/ 8 w 424"/>
                  <a:gd name="T11" fmla="*/ 19 h 235"/>
                  <a:gd name="T12" fmla="*/ 21 w 424"/>
                  <a:gd name="T13" fmla="*/ 10 h 2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24" h="235">
                    <a:moveTo>
                      <a:pt x="21" y="10"/>
                    </a:moveTo>
                    <a:lnTo>
                      <a:pt x="406" y="235"/>
                    </a:lnTo>
                    <a:lnTo>
                      <a:pt x="424" y="233"/>
                    </a:lnTo>
                    <a:lnTo>
                      <a:pt x="21" y="0"/>
                    </a:lnTo>
                    <a:lnTo>
                      <a:pt x="0" y="12"/>
                    </a:lnTo>
                    <a:lnTo>
                      <a:pt x="8" y="19"/>
                    </a:lnTo>
                    <a:lnTo>
                      <a:pt x="21" y="10"/>
                    </a:lnTo>
                    <a:close/>
                  </a:path>
                </a:pathLst>
              </a:custGeom>
              <a:solidFill>
                <a:srgbClr val="F2B42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54" name="işḻîďê">
                <a:extLst>
                  <a:ext uri="{FF2B5EF4-FFF2-40B4-BE49-F238E27FC236}">
                    <a16:creationId xmlns:a16="http://schemas.microsoft.com/office/drawing/2014/main" xmlns="" id="{5A274B22-4A97-41E0-A06E-09F5E8FE601D}"/>
                  </a:ext>
                </a:extLst>
              </p:cNvPr>
              <p:cNvSpPr/>
              <p:nvPr/>
            </p:nvSpPr>
            <p:spPr bwMode="auto">
              <a:xfrm>
                <a:off x="4732361" y="5009228"/>
                <a:ext cx="76239" cy="117824"/>
              </a:xfrm>
              <a:custGeom>
                <a:avLst/>
                <a:gdLst>
                  <a:gd name="T0" fmla="*/ 44 w 44"/>
                  <a:gd name="T1" fmla="*/ 68 h 68"/>
                  <a:gd name="T2" fmla="*/ 44 w 44"/>
                  <a:gd name="T3" fmla="*/ 25 h 68"/>
                  <a:gd name="T4" fmla="*/ 0 w 44"/>
                  <a:gd name="T5" fmla="*/ 0 h 68"/>
                  <a:gd name="T6" fmla="*/ 0 w 44"/>
                  <a:gd name="T7" fmla="*/ 43 h 68"/>
                  <a:gd name="T8" fmla="*/ 44 w 44"/>
                  <a:gd name="T9" fmla="*/ 68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4" h="68">
                    <a:moveTo>
                      <a:pt x="44" y="68"/>
                    </a:moveTo>
                    <a:lnTo>
                      <a:pt x="44" y="25"/>
                    </a:lnTo>
                    <a:lnTo>
                      <a:pt x="0" y="0"/>
                    </a:lnTo>
                    <a:lnTo>
                      <a:pt x="0" y="43"/>
                    </a:lnTo>
                    <a:lnTo>
                      <a:pt x="44" y="68"/>
                    </a:ln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55" name="íSḻïḓè">
                <a:extLst>
                  <a:ext uri="{FF2B5EF4-FFF2-40B4-BE49-F238E27FC236}">
                    <a16:creationId xmlns:a16="http://schemas.microsoft.com/office/drawing/2014/main" xmlns="" id="{65C2CA4E-571F-45E9-A19E-9FB2931F75AE}"/>
                  </a:ext>
                </a:extLst>
              </p:cNvPr>
              <p:cNvSpPr/>
              <p:nvPr/>
            </p:nvSpPr>
            <p:spPr bwMode="auto">
              <a:xfrm>
                <a:off x="4992267" y="5102794"/>
                <a:ext cx="46784" cy="100497"/>
              </a:xfrm>
              <a:custGeom>
                <a:avLst/>
                <a:gdLst>
                  <a:gd name="T0" fmla="*/ 27 w 27"/>
                  <a:gd name="T1" fmla="*/ 0 h 58"/>
                  <a:gd name="T2" fmla="*/ 27 w 27"/>
                  <a:gd name="T3" fmla="*/ 43 h 58"/>
                  <a:gd name="T4" fmla="*/ 0 w 27"/>
                  <a:gd name="T5" fmla="*/ 58 h 58"/>
                  <a:gd name="T6" fmla="*/ 0 w 27"/>
                  <a:gd name="T7" fmla="*/ 14 h 58"/>
                  <a:gd name="T8" fmla="*/ 27 w 27"/>
                  <a:gd name="T9" fmla="*/ 0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7" h="58">
                    <a:moveTo>
                      <a:pt x="27" y="0"/>
                    </a:moveTo>
                    <a:lnTo>
                      <a:pt x="27" y="43"/>
                    </a:lnTo>
                    <a:lnTo>
                      <a:pt x="0" y="58"/>
                    </a:lnTo>
                    <a:lnTo>
                      <a:pt x="0" y="14"/>
                    </a:lnTo>
                    <a:lnTo>
                      <a:pt x="27" y="0"/>
                    </a:ln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56" name="ï$1iḑè">
                <a:extLst>
                  <a:ext uri="{FF2B5EF4-FFF2-40B4-BE49-F238E27FC236}">
                    <a16:creationId xmlns:a16="http://schemas.microsoft.com/office/drawing/2014/main" xmlns="" id="{1B60F07C-45E6-4CD1-8E65-DF9B2CE64E65}"/>
                  </a:ext>
                </a:extLst>
              </p:cNvPr>
              <p:cNvSpPr/>
              <p:nvPr/>
            </p:nvSpPr>
            <p:spPr bwMode="auto">
              <a:xfrm>
                <a:off x="4515772" y="4588180"/>
                <a:ext cx="382928" cy="218321"/>
              </a:xfrm>
              <a:custGeom>
                <a:avLst/>
                <a:gdLst>
                  <a:gd name="T0" fmla="*/ 76 w 106"/>
                  <a:gd name="T1" fmla="*/ 18 h 61"/>
                  <a:gd name="T2" fmla="*/ 0 w 106"/>
                  <a:gd name="T3" fmla="*/ 2 h 61"/>
                  <a:gd name="T4" fmla="*/ 0 w 106"/>
                  <a:gd name="T5" fmla="*/ 10 h 61"/>
                  <a:gd name="T6" fmla="*/ 76 w 106"/>
                  <a:gd name="T7" fmla="*/ 26 h 61"/>
                  <a:gd name="T8" fmla="*/ 104 w 106"/>
                  <a:gd name="T9" fmla="*/ 61 h 61"/>
                  <a:gd name="T10" fmla="*/ 76 w 106"/>
                  <a:gd name="T11" fmla="*/ 18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06" h="61">
                    <a:moveTo>
                      <a:pt x="76" y="18"/>
                    </a:moveTo>
                    <a:cubicBezTo>
                      <a:pt x="55" y="6"/>
                      <a:pt x="27" y="0"/>
                      <a:pt x="0" y="2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27" y="9"/>
                      <a:pt x="55" y="14"/>
                      <a:pt x="76" y="26"/>
                    </a:cubicBezTo>
                    <a:cubicBezTo>
                      <a:pt x="93" y="36"/>
                      <a:pt x="102" y="48"/>
                      <a:pt x="104" y="61"/>
                    </a:cubicBezTo>
                    <a:cubicBezTo>
                      <a:pt x="106" y="45"/>
                      <a:pt x="97" y="30"/>
                      <a:pt x="76" y="18"/>
                    </a:cubicBezTo>
                    <a:close/>
                  </a:path>
                </a:pathLst>
              </a:custGeom>
              <a:solidFill>
                <a:srgbClr val="FDD76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</p:grpSp>
      </p:grpSp>
      <p:grpSp>
        <p:nvGrpSpPr>
          <p:cNvPr id="159" name="组合 158">
            <a:extLst>
              <a:ext uri="{FF2B5EF4-FFF2-40B4-BE49-F238E27FC236}">
                <a16:creationId xmlns:a16="http://schemas.microsoft.com/office/drawing/2014/main" xmlns="" id="{155B9DD7-CDE0-42BF-BE9E-B31B6D6920C4}"/>
              </a:ext>
            </a:extLst>
          </p:cNvPr>
          <p:cNvGrpSpPr/>
          <p:nvPr/>
        </p:nvGrpSpPr>
        <p:grpSpPr>
          <a:xfrm>
            <a:off x="4715125" y="2634642"/>
            <a:ext cx="2777341" cy="566711"/>
            <a:chOff x="1962782" y="3317604"/>
            <a:chExt cx="3060564" cy="566711"/>
          </a:xfrm>
        </p:grpSpPr>
        <p:sp>
          <p:nvSpPr>
            <p:cNvPr id="160" name="矩形: 圆角 159">
              <a:extLst>
                <a:ext uri="{FF2B5EF4-FFF2-40B4-BE49-F238E27FC236}">
                  <a16:creationId xmlns:a16="http://schemas.microsoft.com/office/drawing/2014/main" xmlns="" id="{2D112DB6-B116-435C-8C6D-5ED8285585DA}"/>
                </a:ext>
              </a:extLst>
            </p:cNvPr>
            <p:cNvSpPr/>
            <p:nvPr/>
          </p:nvSpPr>
          <p:spPr>
            <a:xfrm>
              <a:off x="1962782" y="3317604"/>
              <a:ext cx="3028731" cy="554008"/>
            </a:xfrm>
            <a:prstGeom prst="roundRect">
              <a:avLst>
                <a:gd name="adj" fmla="val 10759"/>
              </a:avLst>
            </a:prstGeom>
            <a:solidFill>
              <a:schemeClr val="bg1">
                <a:lumMod val="95000"/>
              </a:schemeClr>
            </a:solidFill>
            <a:ln>
              <a:solidFill>
                <a:schemeClr val="bg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1" name="矩形 160">
              <a:extLst>
                <a:ext uri="{FF2B5EF4-FFF2-40B4-BE49-F238E27FC236}">
                  <a16:creationId xmlns:a16="http://schemas.microsoft.com/office/drawing/2014/main" xmlns="" id="{E5FC0E5C-DD36-4324-B212-02303E81A571}"/>
                </a:ext>
              </a:extLst>
            </p:cNvPr>
            <p:cNvSpPr/>
            <p:nvPr/>
          </p:nvSpPr>
          <p:spPr>
            <a:xfrm>
              <a:off x="2054409" y="3422650"/>
              <a:ext cx="2968937" cy="46166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 fontAlgn="base">
                <a:spcAft>
                  <a:spcPct val="0"/>
                </a:spcAft>
                <a:defRPr/>
              </a:pPr>
              <a:r>
                <a:rPr lang="zh-CN" altLang="en-US" sz="2400" dirty="0">
                  <a:latin typeface="+mn-ea"/>
                </a:rPr>
                <a:t>一串</a:t>
              </a:r>
              <a:r>
                <a:rPr lang="zh-CN" altLang="en-US" sz="2400" dirty="0" smtClean="0">
                  <a:latin typeface="+mn-ea"/>
                </a:rPr>
                <a:t>有</a:t>
              </a:r>
              <a:r>
                <a:rPr lang="zh-CN" altLang="en-US" sz="2400" dirty="0">
                  <a:latin typeface="+mn-ea"/>
                </a:rPr>
                <a:t>意义的字符</a:t>
              </a:r>
            </a:p>
          </p:txBody>
        </p:sp>
      </p:grpSp>
      <p:grpSp>
        <p:nvGrpSpPr>
          <p:cNvPr id="163" name="组合 162">
            <a:extLst>
              <a:ext uri="{FF2B5EF4-FFF2-40B4-BE49-F238E27FC236}">
                <a16:creationId xmlns:a16="http://schemas.microsoft.com/office/drawing/2014/main" xmlns="" id="{D7CA2861-227B-42A2-8E97-C7BC4F0FE9F3}"/>
              </a:ext>
            </a:extLst>
          </p:cNvPr>
          <p:cNvGrpSpPr/>
          <p:nvPr/>
        </p:nvGrpSpPr>
        <p:grpSpPr>
          <a:xfrm>
            <a:off x="4715125" y="3608007"/>
            <a:ext cx="2777341" cy="566711"/>
            <a:chOff x="1962782" y="3317604"/>
            <a:chExt cx="3060564" cy="566711"/>
          </a:xfrm>
        </p:grpSpPr>
        <p:sp>
          <p:nvSpPr>
            <p:cNvPr id="164" name="矩形: 圆角 163">
              <a:extLst>
                <a:ext uri="{FF2B5EF4-FFF2-40B4-BE49-F238E27FC236}">
                  <a16:creationId xmlns:a16="http://schemas.microsoft.com/office/drawing/2014/main" xmlns="" id="{1ADBC69D-1F52-4A78-9270-0F3C86889F84}"/>
                </a:ext>
              </a:extLst>
            </p:cNvPr>
            <p:cNvSpPr/>
            <p:nvPr/>
          </p:nvSpPr>
          <p:spPr>
            <a:xfrm>
              <a:off x="1962782" y="3317604"/>
              <a:ext cx="3028731" cy="554008"/>
            </a:xfrm>
            <a:prstGeom prst="roundRect">
              <a:avLst>
                <a:gd name="adj" fmla="val 10759"/>
              </a:avLst>
            </a:prstGeom>
            <a:solidFill>
              <a:schemeClr val="bg1">
                <a:lumMod val="95000"/>
              </a:schemeClr>
            </a:solidFill>
            <a:ln>
              <a:solidFill>
                <a:schemeClr val="bg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5" name="矩形 164">
              <a:extLst>
                <a:ext uri="{FF2B5EF4-FFF2-40B4-BE49-F238E27FC236}">
                  <a16:creationId xmlns:a16="http://schemas.microsoft.com/office/drawing/2014/main" xmlns="" id="{A6692FFE-885B-4C7D-928C-D02783D65F16}"/>
                </a:ext>
              </a:extLst>
            </p:cNvPr>
            <p:cNvSpPr/>
            <p:nvPr/>
          </p:nvSpPr>
          <p:spPr>
            <a:xfrm>
              <a:off x="2054409" y="3422650"/>
              <a:ext cx="2968937" cy="46166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 fontAlgn="base">
                <a:spcAft>
                  <a:spcPct val="0"/>
                </a:spcAft>
                <a:defRPr/>
              </a:pPr>
              <a:r>
                <a:rPr lang="zh-CN" altLang="en-US" sz="2400" dirty="0" smtClean="0">
                  <a:latin typeface="+mn-ea"/>
                </a:rPr>
                <a:t>一串伪随机序列</a:t>
              </a:r>
              <a:endParaRPr lang="zh-CN" altLang="en-US" sz="2400" dirty="0">
                <a:latin typeface="+mn-ea"/>
              </a:endParaRPr>
            </a:p>
          </p:txBody>
        </p:sp>
      </p:grpSp>
      <p:grpSp>
        <p:nvGrpSpPr>
          <p:cNvPr id="167" name="组合 166">
            <a:extLst>
              <a:ext uri="{FF2B5EF4-FFF2-40B4-BE49-F238E27FC236}">
                <a16:creationId xmlns:a16="http://schemas.microsoft.com/office/drawing/2014/main" xmlns="" id="{BE5B6FB9-32E1-44C8-9578-09BDC9C1ED4C}"/>
              </a:ext>
            </a:extLst>
          </p:cNvPr>
          <p:cNvGrpSpPr/>
          <p:nvPr/>
        </p:nvGrpSpPr>
        <p:grpSpPr>
          <a:xfrm>
            <a:off x="4715125" y="4581372"/>
            <a:ext cx="2777341" cy="566711"/>
            <a:chOff x="1962782" y="3317604"/>
            <a:chExt cx="3060564" cy="566711"/>
          </a:xfrm>
        </p:grpSpPr>
        <p:sp>
          <p:nvSpPr>
            <p:cNvPr id="168" name="矩形: 圆角 167">
              <a:extLst>
                <a:ext uri="{FF2B5EF4-FFF2-40B4-BE49-F238E27FC236}">
                  <a16:creationId xmlns:a16="http://schemas.microsoft.com/office/drawing/2014/main" xmlns="" id="{EA3E141F-DC1D-4187-B926-BAA27E907F05}"/>
                </a:ext>
              </a:extLst>
            </p:cNvPr>
            <p:cNvSpPr/>
            <p:nvPr/>
          </p:nvSpPr>
          <p:spPr>
            <a:xfrm>
              <a:off x="1962782" y="3317604"/>
              <a:ext cx="3028731" cy="554008"/>
            </a:xfrm>
            <a:prstGeom prst="roundRect">
              <a:avLst>
                <a:gd name="adj" fmla="val 10759"/>
              </a:avLst>
            </a:prstGeom>
            <a:solidFill>
              <a:schemeClr val="bg1">
                <a:lumMod val="95000"/>
              </a:schemeClr>
            </a:solidFill>
            <a:ln>
              <a:solidFill>
                <a:schemeClr val="bg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9" name="矩形 168">
              <a:extLst>
                <a:ext uri="{FF2B5EF4-FFF2-40B4-BE49-F238E27FC236}">
                  <a16:creationId xmlns:a16="http://schemas.microsoft.com/office/drawing/2014/main" xmlns="" id="{AE15DC44-1D80-4AC6-9B03-3481C8034122}"/>
                </a:ext>
              </a:extLst>
            </p:cNvPr>
            <p:cNvSpPr/>
            <p:nvPr/>
          </p:nvSpPr>
          <p:spPr>
            <a:xfrm>
              <a:off x="2054409" y="3422650"/>
              <a:ext cx="2968937" cy="46166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 fontAlgn="base">
                <a:spcAft>
                  <a:spcPct val="0"/>
                </a:spcAft>
                <a:defRPr/>
              </a:pPr>
              <a:r>
                <a:rPr lang="zh-CN" altLang="en-US" sz="2400" dirty="0" smtClean="0">
                  <a:latin typeface="+mn-ea"/>
                </a:rPr>
                <a:t>一个可视的图片</a:t>
              </a:r>
              <a:endParaRPr lang="zh-CN" altLang="en-US" sz="2400" dirty="0">
                <a:latin typeface="+mn-ea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0875659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6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6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650"/>
                            </p:stCondLst>
                            <p:childTnLst>
                              <p:par>
                                <p:cTn id="11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3" dur="500"/>
                                        <p:tgtEl>
                                          <p:spTgt spid="1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150"/>
                            </p:stCondLst>
                            <p:childTnLst>
                              <p:par>
                                <p:cTn id="15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7" dur="500"/>
                                        <p:tgtEl>
                                          <p:spTgt spid="1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650"/>
                            </p:stCondLst>
                            <p:childTnLst>
                              <p:par>
                                <p:cTn id="19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1" dur="500"/>
                                        <p:tgtEl>
                                          <p:spTgt spid="1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>
            <a:extLst>
              <a:ext uri="{FF2B5EF4-FFF2-40B4-BE49-F238E27FC236}">
                <a16:creationId xmlns:a16="http://schemas.microsoft.com/office/drawing/2014/main" xmlns="" id="{8A266D3C-7173-4734-8819-58A73F961FC1}"/>
              </a:ext>
            </a:extLst>
          </p:cNvPr>
          <p:cNvGrpSpPr/>
          <p:nvPr/>
        </p:nvGrpSpPr>
        <p:grpSpPr>
          <a:xfrm>
            <a:off x="3417746" y="688109"/>
            <a:ext cx="5477579" cy="1109044"/>
            <a:chOff x="3279913" y="488294"/>
            <a:chExt cx="5477579" cy="1109044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xmlns="" id="{12B05F43-E8A7-44EB-AE76-EA2A297D0FB6}"/>
                </a:ext>
              </a:extLst>
            </p:cNvPr>
            <p:cNvGrpSpPr/>
            <p:nvPr/>
          </p:nvGrpSpPr>
          <p:grpSpPr>
            <a:xfrm>
              <a:off x="3279913" y="909457"/>
              <a:ext cx="5477579" cy="687881"/>
              <a:chOff x="3279913" y="909457"/>
              <a:chExt cx="5477579" cy="687881"/>
            </a:xfrm>
          </p:grpSpPr>
          <p:sp>
            <p:nvSpPr>
              <p:cNvPr id="158" name="矩形: 圆角 156">
                <a:extLst>
                  <a:ext uri="{FF2B5EF4-FFF2-40B4-BE49-F238E27FC236}">
                    <a16:creationId xmlns:a16="http://schemas.microsoft.com/office/drawing/2014/main" xmlns="" id="{8EBEA3C1-971B-443A-B42D-E9CA354EF85D}"/>
                  </a:ext>
                </a:extLst>
              </p:cNvPr>
              <p:cNvSpPr/>
              <p:nvPr/>
            </p:nvSpPr>
            <p:spPr>
              <a:xfrm>
                <a:off x="3279913" y="909457"/>
                <a:ext cx="5477579" cy="687881"/>
              </a:xfrm>
              <a:prstGeom prst="roundRect">
                <a:avLst/>
              </a:prstGeom>
              <a:solidFill>
                <a:srgbClr val="0F73EE"/>
              </a:solidFill>
              <a:ln w="127000">
                <a:solidFill>
                  <a:srgbClr val="00B0F0">
                    <a:alpha val="25000"/>
                  </a:srgbClr>
                </a:solidFill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zh-CN" altLang="en-US">
                  <a:latin typeface="微软雅黑 Light" panose="020B0502040204020203" pitchFamily="34" charset="-122"/>
                  <a:ea typeface="微软雅黑 Light" panose="020B0502040204020203" pitchFamily="34" charset="-122"/>
                  <a:cs typeface="+mn-ea"/>
                </a:endParaRPr>
              </a:p>
            </p:txBody>
          </p:sp>
          <p:sp>
            <p:nvSpPr>
              <p:cNvPr id="159" name="文本框 158">
                <a:extLst>
                  <a:ext uri="{FF2B5EF4-FFF2-40B4-BE49-F238E27FC236}">
                    <a16:creationId xmlns:a16="http://schemas.microsoft.com/office/drawing/2014/main" xmlns="" id="{3838B45E-56C1-436F-B37C-A1F28793CBB0}"/>
                  </a:ext>
                </a:extLst>
              </p:cNvPr>
              <p:cNvSpPr txBox="1"/>
              <p:nvPr/>
            </p:nvSpPr>
            <p:spPr>
              <a:xfrm>
                <a:off x="4768702" y="1032190"/>
                <a:ext cx="3467616" cy="535531"/>
              </a:xfrm>
              <a:prstGeom prst="rect">
                <a:avLst/>
              </a:prstGeom>
              <a:noFill/>
            </p:spPr>
            <p:txBody>
              <a:bodyPr wrap="none" rtlCol="0" anchor="t">
                <a:spAutoFit/>
              </a:bodyPr>
              <a:lstStyle/>
              <a:p>
                <a:pPr lvl="0" fontAlgn="base">
                  <a:lnSpc>
                    <a:spcPct val="90000"/>
                  </a:lnSpc>
                  <a:spcBef>
                    <a:spcPts val="1000"/>
                  </a:spcBef>
                  <a:spcAft>
                    <a:spcPct val="0"/>
                  </a:spcAft>
                  <a:defRPr/>
                </a:pPr>
                <a:r>
                  <a:rPr lang="zh-CN" altLang="zh-CN" sz="3200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思源黑体 CN Heavy" panose="020B0A00000000000000" pitchFamily="34" charset="-122"/>
                    <a:ea typeface="思源黑体 CN Heavy" panose="020B0A00000000000000" pitchFamily="34" charset="-122"/>
                  </a:rPr>
                  <a:t>一串有意义的</a:t>
                </a:r>
                <a:r>
                  <a:rPr lang="zh-CN" altLang="zh-CN" sz="3200" dirty="0" smtClean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思源黑体 CN Heavy" panose="020B0A00000000000000" pitchFamily="34" charset="-122"/>
                    <a:ea typeface="思源黑体 CN Heavy" panose="020B0A00000000000000" pitchFamily="34" charset="-122"/>
                  </a:rPr>
                  <a:t>字符</a:t>
                </a:r>
                <a:endParaRPr lang="zh-CN" altLang="en-US" sz="3200" noProof="0" dirty="0">
                  <a:ln>
                    <a:noFill/>
                  </a:ln>
                  <a:solidFill>
                    <a:srgbClr val="FFFF00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uLnTx/>
                  <a:uFillTx/>
                  <a:latin typeface="思源黑体 CN Heavy" panose="020B0A00000000000000" pitchFamily="34" charset="-122"/>
                  <a:ea typeface="思源黑体 CN Heavy" panose="020B0A00000000000000" pitchFamily="34" charset="-122"/>
                  <a:sym typeface="+mn-ea"/>
                </a:endParaRPr>
              </a:p>
            </p:txBody>
          </p:sp>
        </p:grpSp>
        <p:grpSp>
          <p:nvGrpSpPr>
            <p:cNvPr id="5" name="28b0fd0e-7ece-4f48-881a-83c93b08799b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>
              <a:extLst>
                <a:ext uri="{FF2B5EF4-FFF2-40B4-BE49-F238E27FC236}">
                  <a16:creationId xmlns:a16="http://schemas.microsoft.com/office/drawing/2014/main" xmlns="" id="{91943F27-D383-4FC5-ABB8-1B4EABDC5269}"/>
                </a:ext>
              </a:extLst>
            </p:cNvPr>
            <p:cNvGrpSpPr>
              <a:grpSpLocks noChangeAspect="1"/>
            </p:cNvGrpSpPr>
            <p:nvPr>
              <p:custDataLst>
                <p:tags r:id="rId1"/>
              </p:custDataLst>
            </p:nvPr>
          </p:nvGrpSpPr>
          <p:grpSpPr>
            <a:xfrm>
              <a:off x="3459237" y="488294"/>
              <a:ext cx="1104746" cy="1087791"/>
              <a:chOff x="3950910" y="1316832"/>
              <a:chExt cx="4290179" cy="4224337"/>
            </a:xfrm>
          </p:grpSpPr>
          <p:sp>
            <p:nvSpPr>
              <p:cNvPr id="6" name="ïṥļîḋè">
                <a:extLst>
                  <a:ext uri="{FF2B5EF4-FFF2-40B4-BE49-F238E27FC236}">
                    <a16:creationId xmlns:a16="http://schemas.microsoft.com/office/drawing/2014/main" xmlns="" id="{CE8B9D58-704C-452B-9E19-13BE30419EED}"/>
                  </a:ext>
                </a:extLst>
              </p:cNvPr>
              <p:cNvSpPr/>
              <p:nvPr/>
            </p:nvSpPr>
            <p:spPr bwMode="auto">
              <a:xfrm>
                <a:off x="4051407" y="3713164"/>
                <a:ext cx="727736" cy="421048"/>
              </a:xfrm>
              <a:custGeom>
                <a:avLst/>
                <a:gdLst>
                  <a:gd name="T0" fmla="*/ 166 w 202"/>
                  <a:gd name="T1" fmla="*/ 96 h 117"/>
                  <a:gd name="T2" fmla="*/ 36 w 202"/>
                  <a:gd name="T3" fmla="*/ 96 h 117"/>
                  <a:gd name="T4" fmla="*/ 36 w 202"/>
                  <a:gd name="T5" fmla="*/ 21 h 117"/>
                  <a:gd name="T6" fmla="*/ 166 w 202"/>
                  <a:gd name="T7" fmla="*/ 21 h 117"/>
                  <a:gd name="T8" fmla="*/ 166 w 202"/>
                  <a:gd name="T9" fmla="*/ 96 h 1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2" h="117">
                    <a:moveTo>
                      <a:pt x="166" y="96"/>
                    </a:moveTo>
                    <a:cubicBezTo>
                      <a:pt x="130" y="117"/>
                      <a:pt x="72" y="117"/>
                      <a:pt x="36" y="96"/>
                    </a:cubicBezTo>
                    <a:cubicBezTo>
                      <a:pt x="0" y="76"/>
                      <a:pt x="0" y="42"/>
                      <a:pt x="36" y="21"/>
                    </a:cubicBezTo>
                    <a:cubicBezTo>
                      <a:pt x="72" y="0"/>
                      <a:pt x="130" y="0"/>
                      <a:pt x="166" y="21"/>
                    </a:cubicBezTo>
                    <a:cubicBezTo>
                      <a:pt x="202" y="42"/>
                      <a:pt x="202" y="76"/>
                      <a:pt x="166" y="96"/>
                    </a:cubicBezTo>
                    <a:close/>
                  </a:path>
                </a:pathLst>
              </a:custGeom>
              <a:solidFill>
                <a:srgbClr val="B2D3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7" name="íṣḻíďe">
                <a:extLst>
                  <a:ext uri="{FF2B5EF4-FFF2-40B4-BE49-F238E27FC236}">
                    <a16:creationId xmlns:a16="http://schemas.microsoft.com/office/drawing/2014/main" xmlns="" id="{C4E65011-45B4-4E11-9F1B-5F3E7F39B9C6}"/>
                  </a:ext>
                </a:extLst>
              </p:cNvPr>
              <p:cNvSpPr/>
              <p:nvPr/>
            </p:nvSpPr>
            <p:spPr bwMode="auto">
              <a:xfrm>
                <a:off x="4170964" y="3766878"/>
                <a:ext cx="481692" cy="270302"/>
              </a:xfrm>
              <a:custGeom>
                <a:avLst/>
                <a:gdLst>
                  <a:gd name="T0" fmla="*/ 110 w 134"/>
                  <a:gd name="T1" fmla="*/ 11 h 75"/>
                  <a:gd name="T2" fmla="*/ 102 w 134"/>
                  <a:gd name="T3" fmla="*/ 7 h 75"/>
                  <a:gd name="T4" fmla="*/ 102 w 134"/>
                  <a:gd name="T5" fmla="*/ 7 h 75"/>
                  <a:gd name="T6" fmla="*/ 86 w 134"/>
                  <a:gd name="T7" fmla="*/ 0 h 75"/>
                  <a:gd name="T8" fmla="*/ 87 w 134"/>
                  <a:gd name="T9" fmla="*/ 3 h 75"/>
                  <a:gd name="T10" fmla="*/ 49 w 134"/>
                  <a:gd name="T11" fmla="*/ 3 h 75"/>
                  <a:gd name="T12" fmla="*/ 50 w 134"/>
                  <a:gd name="T13" fmla="*/ 0 h 75"/>
                  <a:gd name="T14" fmla="*/ 31 w 134"/>
                  <a:gd name="T15" fmla="*/ 8 h 75"/>
                  <a:gd name="T16" fmla="*/ 31 w 134"/>
                  <a:gd name="T17" fmla="*/ 8 h 75"/>
                  <a:gd name="T18" fmla="*/ 24 w 134"/>
                  <a:gd name="T19" fmla="*/ 11 h 75"/>
                  <a:gd name="T20" fmla="*/ 24 w 134"/>
                  <a:gd name="T21" fmla="*/ 61 h 75"/>
                  <a:gd name="T22" fmla="*/ 110 w 134"/>
                  <a:gd name="T23" fmla="*/ 61 h 75"/>
                  <a:gd name="T24" fmla="*/ 110 w 134"/>
                  <a:gd name="T25" fmla="*/ 11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34" h="75">
                    <a:moveTo>
                      <a:pt x="110" y="11"/>
                    </a:moveTo>
                    <a:cubicBezTo>
                      <a:pt x="108" y="10"/>
                      <a:pt x="105" y="9"/>
                      <a:pt x="102" y="7"/>
                    </a:cubicBezTo>
                    <a:cubicBezTo>
                      <a:pt x="102" y="7"/>
                      <a:pt x="102" y="7"/>
                      <a:pt x="102" y="7"/>
                    </a:cubicBezTo>
                    <a:cubicBezTo>
                      <a:pt x="86" y="0"/>
                      <a:pt x="86" y="0"/>
                      <a:pt x="86" y="0"/>
                    </a:cubicBezTo>
                    <a:cubicBezTo>
                      <a:pt x="87" y="3"/>
                      <a:pt x="87" y="3"/>
                      <a:pt x="87" y="3"/>
                    </a:cubicBezTo>
                    <a:cubicBezTo>
                      <a:pt x="75" y="1"/>
                      <a:pt x="62" y="1"/>
                      <a:pt x="49" y="3"/>
                    </a:cubicBezTo>
                    <a:cubicBezTo>
                      <a:pt x="50" y="0"/>
                      <a:pt x="50" y="0"/>
                      <a:pt x="50" y="0"/>
                    </a:cubicBezTo>
                    <a:cubicBezTo>
                      <a:pt x="31" y="8"/>
                      <a:pt x="31" y="8"/>
                      <a:pt x="31" y="8"/>
                    </a:cubicBezTo>
                    <a:cubicBezTo>
                      <a:pt x="31" y="8"/>
                      <a:pt x="31" y="8"/>
                      <a:pt x="31" y="8"/>
                    </a:cubicBezTo>
                    <a:cubicBezTo>
                      <a:pt x="29" y="9"/>
                      <a:pt x="26" y="10"/>
                      <a:pt x="24" y="11"/>
                    </a:cubicBezTo>
                    <a:cubicBezTo>
                      <a:pt x="0" y="25"/>
                      <a:pt x="0" y="47"/>
                      <a:pt x="24" y="61"/>
                    </a:cubicBezTo>
                    <a:cubicBezTo>
                      <a:pt x="48" y="75"/>
                      <a:pt x="86" y="75"/>
                      <a:pt x="110" y="61"/>
                    </a:cubicBezTo>
                    <a:cubicBezTo>
                      <a:pt x="134" y="47"/>
                      <a:pt x="134" y="25"/>
                      <a:pt x="110" y="11"/>
                    </a:cubicBez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8" name="íś1îḍê">
                <a:extLst>
                  <a:ext uri="{FF2B5EF4-FFF2-40B4-BE49-F238E27FC236}">
                    <a16:creationId xmlns:a16="http://schemas.microsoft.com/office/drawing/2014/main" xmlns="" id="{36E1A784-72B1-4B9A-9318-D761349D980E}"/>
                  </a:ext>
                </a:extLst>
              </p:cNvPr>
              <p:cNvSpPr/>
              <p:nvPr/>
            </p:nvSpPr>
            <p:spPr bwMode="auto">
              <a:xfrm>
                <a:off x="4300917" y="3749550"/>
                <a:ext cx="221786" cy="129953"/>
              </a:xfrm>
              <a:custGeom>
                <a:avLst/>
                <a:gdLst>
                  <a:gd name="T0" fmla="*/ 51 w 62"/>
                  <a:gd name="T1" fmla="*/ 29 h 36"/>
                  <a:gd name="T2" fmla="*/ 11 w 62"/>
                  <a:gd name="T3" fmla="*/ 29 h 36"/>
                  <a:gd name="T4" fmla="*/ 11 w 62"/>
                  <a:gd name="T5" fmla="*/ 6 h 36"/>
                  <a:gd name="T6" fmla="*/ 51 w 62"/>
                  <a:gd name="T7" fmla="*/ 6 h 36"/>
                  <a:gd name="T8" fmla="*/ 51 w 62"/>
                  <a:gd name="T9" fmla="*/ 29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2" h="36">
                    <a:moveTo>
                      <a:pt x="51" y="29"/>
                    </a:moveTo>
                    <a:cubicBezTo>
                      <a:pt x="40" y="36"/>
                      <a:pt x="22" y="36"/>
                      <a:pt x="11" y="29"/>
                    </a:cubicBezTo>
                    <a:cubicBezTo>
                      <a:pt x="0" y="23"/>
                      <a:pt x="0" y="13"/>
                      <a:pt x="11" y="6"/>
                    </a:cubicBezTo>
                    <a:cubicBezTo>
                      <a:pt x="22" y="0"/>
                      <a:pt x="40" y="0"/>
                      <a:pt x="51" y="6"/>
                    </a:cubicBezTo>
                    <a:cubicBezTo>
                      <a:pt x="62" y="13"/>
                      <a:pt x="62" y="23"/>
                      <a:pt x="51" y="29"/>
                    </a:cubicBezTo>
                    <a:close/>
                  </a:path>
                </a:pathLst>
              </a:custGeom>
              <a:solidFill>
                <a:srgbClr val="8A2AE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9" name="iš1ïḍe">
                <a:extLst>
                  <a:ext uri="{FF2B5EF4-FFF2-40B4-BE49-F238E27FC236}">
                    <a16:creationId xmlns:a16="http://schemas.microsoft.com/office/drawing/2014/main" xmlns="" id="{80B84A86-E87D-4730-A08D-C7A0855902A1}"/>
                  </a:ext>
                </a:extLst>
              </p:cNvPr>
              <p:cNvSpPr/>
              <p:nvPr/>
            </p:nvSpPr>
            <p:spPr bwMode="auto">
              <a:xfrm>
                <a:off x="4375423" y="3352761"/>
                <a:ext cx="72774" cy="474761"/>
              </a:xfrm>
              <a:custGeom>
                <a:avLst/>
                <a:gdLst>
                  <a:gd name="T0" fmla="*/ 10 w 20"/>
                  <a:gd name="T1" fmla="*/ 132 h 132"/>
                  <a:gd name="T2" fmla="*/ 10 w 20"/>
                  <a:gd name="T3" fmla="*/ 132 h 132"/>
                  <a:gd name="T4" fmla="*/ 0 w 20"/>
                  <a:gd name="T5" fmla="*/ 122 h 132"/>
                  <a:gd name="T6" fmla="*/ 0 w 20"/>
                  <a:gd name="T7" fmla="*/ 0 h 132"/>
                  <a:gd name="T8" fmla="*/ 20 w 20"/>
                  <a:gd name="T9" fmla="*/ 0 h 132"/>
                  <a:gd name="T10" fmla="*/ 20 w 20"/>
                  <a:gd name="T11" fmla="*/ 122 h 132"/>
                  <a:gd name="T12" fmla="*/ 10 w 20"/>
                  <a:gd name="T13" fmla="*/ 132 h 1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0" h="132">
                    <a:moveTo>
                      <a:pt x="10" y="132"/>
                    </a:moveTo>
                    <a:cubicBezTo>
                      <a:pt x="10" y="132"/>
                      <a:pt x="10" y="132"/>
                      <a:pt x="10" y="132"/>
                    </a:cubicBezTo>
                    <a:cubicBezTo>
                      <a:pt x="5" y="132"/>
                      <a:pt x="0" y="128"/>
                      <a:pt x="0" y="122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20" y="0"/>
                      <a:pt x="20" y="0"/>
                      <a:pt x="20" y="0"/>
                    </a:cubicBezTo>
                    <a:cubicBezTo>
                      <a:pt x="20" y="122"/>
                      <a:pt x="20" y="122"/>
                      <a:pt x="20" y="122"/>
                    </a:cubicBezTo>
                    <a:cubicBezTo>
                      <a:pt x="20" y="128"/>
                      <a:pt x="15" y="132"/>
                      <a:pt x="10" y="132"/>
                    </a:cubicBezTo>
                    <a:close/>
                  </a:path>
                </a:pathLst>
              </a:custGeom>
              <a:solidFill>
                <a:srgbClr val="8A2AE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0" name="ísḻiḍè">
                <a:extLst>
                  <a:ext uri="{FF2B5EF4-FFF2-40B4-BE49-F238E27FC236}">
                    <a16:creationId xmlns:a16="http://schemas.microsoft.com/office/drawing/2014/main" xmlns="" id="{B01E1AC2-AF7D-4A4D-A94B-1C19D50A005A}"/>
                  </a:ext>
                </a:extLst>
              </p:cNvPr>
              <p:cNvSpPr/>
              <p:nvPr/>
            </p:nvSpPr>
            <p:spPr bwMode="auto">
              <a:xfrm>
                <a:off x="4371958" y="3331969"/>
                <a:ext cx="79704" cy="43318"/>
              </a:xfrm>
              <a:custGeom>
                <a:avLst/>
                <a:gdLst>
                  <a:gd name="T0" fmla="*/ 18 w 22"/>
                  <a:gd name="T1" fmla="*/ 10 h 12"/>
                  <a:gd name="T2" fmla="*/ 4 w 22"/>
                  <a:gd name="T3" fmla="*/ 10 h 12"/>
                  <a:gd name="T4" fmla="*/ 4 w 22"/>
                  <a:gd name="T5" fmla="*/ 2 h 12"/>
                  <a:gd name="T6" fmla="*/ 18 w 22"/>
                  <a:gd name="T7" fmla="*/ 2 h 12"/>
                  <a:gd name="T8" fmla="*/ 18 w 22"/>
                  <a:gd name="T9" fmla="*/ 10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" h="12">
                    <a:moveTo>
                      <a:pt x="18" y="10"/>
                    </a:moveTo>
                    <a:cubicBezTo>
                      <a:pt x="14" y="12"/>
                      <a:pt x="8" y="12"/>
                      <a:pt x="4" y="10"/>
                    </a:cubicBezTo>
                    <a:cubicBezTo>
                      <a:pt x="0" y="8"/>
                      <a:pt x="0" y="4"/>
                      <a:pt x="4" y="2"/>
                    </a:cubicBezTo>
                    <a:cubicBezTo>
                      <a:pt x="8" y="0"/>
                      <a:pt x="14" y="0"/>
                      <a:pt x="18" y="2"/>
                    </a:cubicBezTo>
                    <a:cubicBezTo>
                      <a:pt x="22" y="4"/>
                      <a:pt x="22" y="8"/>
                      <a:pt x="18" y="10"/>
                    </a:cubicBez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1" name="iSlïḓe">
                <a:extLst>
                  <a:ext uri="{FF2B5EF4-FFF2-40B4-BE49-F238E27FC236}">
                    <a16:creationId xmlns:a16="http://schemas.microsoft.com/office/drawing/2014/main" xmlns="" id="{999896E6-CAA4-4848-B57E-25262FACD4E4}"/>
                  </a:ext>
                </a:extLst>
              </p:cNvPr>
              <p:cNvSpPr/>
              <p:nvPr/>
            </p:nvSpPr>
            <p:spPr bwMode="auto">
              <a:xfrm>
                <a:off x="4382354" y="2924783"/>
                <a:ext cx="58912" cy="443573"/>
              </a:xfrm>
              <a:custGeom>
                <a:avLst/>
                <a:gdLst>
                  <a:gd name="T0" fmla="*/ 8 w 16"/>
                  <a:gd name="T1" fmla="*/ 123 h 123"/>
                  <a:gd name="T2" fmla="*/ 8 w 16"/>
                  <a:gd name="T3" fmla="*/ 123 h 123"/>
                  <a:gd name="T4" fmla="*/ 0 w 16"/>
                  <a:gd name="T5" fmla="*/ 115 h 123"/>
                  <a:gd name="T6" fmla="*/ 0 w 16"/>
                  <a:gd name="T7" fmla="*/ 0 h 123"/>
                  <a:gd name="T8" fmla="*/ 16 w 16"/>
                  <a:gd name="T9" fmla="*/ 0 h 123"/>
                  <a:gd name="T10" fmla="*/ 16 w 16"/>
                  <a:gd name="T11" fmla="*/ 115 h 123"/>
                  <a:gd name="T12" fmla="*/ 8 w 16"/>
                  <a:gd name="T13" fmla="*/ 123 h 1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6" h="123">
                    <a:moveTo>
                      <a:pt x="8" y="123"/>
                    </a:moveTo>
                    <a:cubicBezTo>
                      <a:pt x="8" y="123"/>
                      <a:pt x="8" y="123"/>
                      <a:pt x="8" y="123"/>
                    </a:cubicBezTo>
                    <a:cubicBezTo>
                      <a:pt x="4" y="123"/>
                      <a:pt x="0" y="119"/>
                      <a:pt x="0" y="115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6" y="0"/>
                      <a:pt x="16" y="0"/>
                      <a:pt x="16" y="0"/>
                    </a:cubicBezTo>
                    <a:cubicBezTo>
                      <a:pt x="16" y="115"/>
                      <a:pt x="16" y="115"/>
                      <a:pt x="16" y="115"/>
                    </a:cubicBezTo>
                    <a:cubicBezTo>
                      <a:pt x="16" y="119"/>
                      <a:pt x="12" y="123"/>
                      <a:pt x="8" y="123"/>
                    </a:cubicBezTo>
                    <a:close/>
                  </a:path>
                </a:pathLst>
              </a:custGeom>
              <a:solidFill>
                <a:srgbClr val="8A2AE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2" name="iṣļidé">
                <a:extLst>
                  <a:ext uri="{FF2B5EF4-FFF2-40B4-BE49-F238E27FC236}">
                    <a16:creationId xmlns:a16="http://schemas.microsoft.com/office/drawing/2014/main" xmlns="" id="{F6225203-F22F-4A6E-BAA4-FC87526205C3}"/>
                  </a:ext>
                </a:extLst>
              </p:cNvPr>
              <p:cNvSpPr/>
              <p:nvPr/>
            </p:nvSpPr>
            <p:spPr bwMode="auto">
              <a:xfrm>
                <a:off x="4818996" y="3098053"/>
                <a:ext cx="103962" cy="60645"/>
              </a:xfrm>
              <a:custGeom>
                <a:avLst/>
                <a:gdLst>
                  <a:gd name="T0" fmla="*/ 0 w 29"/>
                  <a:gd name="T1" fmla="*/ 12 h 17"/>
                  <a:gd name="T2" fmla="*/ 0 w 29"/>
                  <a:gd name="T3" fmla="*/ 8 h 17"/>
                  <a:gd name="T4" fmla="*/ 7 w 29"/>
                  <a:gd name="T5" fmla="*/ 7 h 17"/>
                  <a:gd name="T6" fmla="*/ 14 w 29"/>
                  <a:gd name="T7" fmla="*/ 1 h 17"/>
                  <a:gd name="T8" fmla="*/ 19 w 29"/>
                  <a:gd name="T9" fmla="*/ 1 h 17"/>
                  <a:gd name="T10" fmla="*/ 24 w 29"/>
                  <a:gd name="T11" fmla="*/ 4 h 17"/>
                  <a:gd name="T12" fmla="*/ 29 w 29"/>
                  <a:gd name="T13" fmla="*/ 3 h 17"/>
                  <a:gd name="T14" fmla="*/ 29 w 29"/>
                  <a:gd name="T15" fmla="*/ 8 h 17"/>
                  <a:gd name="T16" fmla="*/ 29 w 29"/>
                  <a:gd name="T17" fmla="*/ 8 h 17"/>
                  <a:gd name="T18" fmla="*/ 28 w 29"/>
                  <a:gd name="T19" fmla="*/ 9 h 17"/>
                  <a:gd name="T20" fmla="*/ 11 w 29"/>
                  <a:gd name="T21" fmla="*/ 17 h 17"/>
                  <a:gd name="T22" fmla="*/ 7 w 29"/>
                  <a:gd name="T23" fmla="*/ 17 h 17"/>
                  <a:gd name="T24" fmla="*/ 1 w 29"/>
                  <a:gd name="T25" fmla="*/ 13 h 17"/>
                  <a:gd name="T26" fmla="*/ 0 w 29"/>
                  <a:gd name="T27" fmla="*/ 12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9" h="17">
                    <a:moveTo>
                      <a:pt x="0" y="12"/>
                    </a:moveTo>
                    <a:cubicBezTo>
                      <a:pt x="0" y="8"/>
                      <a:pt x="0" y="8"/>
                      <a:pt x="0" y="8"/>
                    </a:cubicBezTo>
                    <a:cubicBezTo>
                      <a:pt x="7" y="7"/>
                      <a:pt x="7" y="7"/>
                      <a:pt x="7" y="7"/>
                    </a:cubicBezTo>
                    <a:cubicBezTo>
                      <a:pt x="14" y="1"/>
                      <a:pt x="14" y="1"/>
                      <a:pt x="14" y="1"/>
                    </a:cubicBezTo>
                    <a:cubicBezTo>
                      <a:pt x="15" y="0"/>
                      <a:pt x="17" y="0"/>
                      <a:pt x="19" y="1"/>
                    </a:cubicBezTo>
                    <a:cubicBezTo>
                      <a:pt x="24" y="4"/>
                      <a:pt x="24" y="4"/>
                      <a:pt x="24" y="4"/>
                    </a:cubicBezTo>
                    <a:cubicBezTo>
                      <a:pt x="29" y="3"/>
                      <a:pt x="29" y="3"/>
                      <a:pt x="29" y="3"/>
                    </a:cubicBezTo>
                    <a:cubicBezTo>
                      <a:pt x="29" y="8"/>
                      <a:pt x="29" y="8"/>
                      <a:pt x="29" y="8"/>
                    </a:cubicBezTo>
                    <a:cubicBezTo>
                      <a:pt x="29" y="8"/>
                      <a:pt x="29" y="8"/>
                      <a:pt x="29" y="8"/>
                    </a:cubicBezTo>
                    <a:cubicBezTo>
                      <a:pt x="29" y="9"/>
                      <a:pt x="29" y="9"/>
                      <a:pt x="28" y="9"/>
                    </a:cubicBezTo>
                    <a:cubicBezTo>
                      <a:pt x="11" y="17"/>
                      <a:pt x="11" y="17"/>
                      <a:pt x="11" y="17"/>
                    </a:cubicBezTo>
                    <a:cubicBezTo>
                      <a:pt x="10" y="17"/>
                      <a:pt x="8" y="17"/>
                      <a:pt x="7" y="17"/>
                    </a:cubicBezTo>
                    <a:cubicBezTo>
                      <a:pt x="1" y="13"/>
                      <a:pt x="1" y="13"/>
                      <a:pt x="1" y="13"/>
                    </a:cubicBezTo>
                    <a:cubicBezTo>
                      <a:pt x="1" y="13"/>
                      <a:pt x="0" y="13"/>
                      <a:pt x="0" y="12"/>
                    </a:cubicBezTo>
                    <a:close/>
                  </a:path>
                </a:pathLst>
              </a:custGeom>
              <a:solidFill>
                <a:srgbClr val="B45EF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3" name="iSliḋe">
                <a:extLst>
                  <a:ext uri="{FF2B5EF4-FFF2-40B4-BE49-F238E27FC236}">
                    <a16:creationId xmlns:a16="http://schemas.microsoft.com/office/drawing/2014/main" xmlns="" id="{A5FF3185-94C8-4ED4-B669-42C9F1E998B5}"/>
                  </a:ext>
                </a:extLst>
              </p:cNvPr>
              <p:cNvSpPr/>
              <p:nvPr/>
            </p:nvSpPr>
            <p:spPr bwMode="auto">
              <a:xfrm>
                <a:off x="4818996" y="3084192"/>
                <a:ext cx="103962" cy="60645"/>
              </a:xfrm>
              <a:custGeom>
                <a:avLst/>
                <a:gdLst>
                  <a:gd name="T0" fmla="*/ 1 w 29"/>
                  <a:gd name="T1" fmla="*/ 10 h 17"/>
                  <a:gd name="T2" fmla="*/ 14 w 29"/>
                  <a:gd name="T3" fmla="*/ 1 h 17"/>
                  <a:gd name="T4" fmla="*/ 19 w 29"/>
                  <a:gd name="T5" fmla="*/ 1 h 17"/>
                  <a:gd name="T6" fmla="*/ 28 w 29"/>
                  <a:gd name="T7" fmla="*/ 6 h 17"/>
                  <a:gd name="T8" fmla="*/ 28 w 29"/>
                  <a:gd name="T9" fmla="*/ 9 h 17"/>
                  <a:gd name="T10" fmla="*/ 11 w 29"/>
                  <a:gd name="T11" fmla="*/ 16 h 17"/>
                  <a:gd name="T12" fmla="*/ 7 w 29"/>
                  <a:gd name="T13" fmla="*/ 16 h 17"/>
                  <a:gd name="T14" fmla="*/ 1 w 29"/>
                  <a:gd name="T15" fmla="*/ 13 h 17"/>
                  <a:gd name="T16" fmla="*/ 1 w 29"/>
                  <a:gd name="T17" fmla="*/ 10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9" h="17">
                    <a:moveTo>
                      <a:pt x="1" y="10"/>
                    </a:moveTo>
                    <a:cubicBezTo>
                      <a:pt x="14" y="1"/>
                      <a:pt x="14" y="1"/>
                      <a:pt x="14" y="1"/>
                    </a:cubicBezTo>
                    <a:cubicBezTo>
                      <a:pt x="15" y="0"/>
                      <a:pt x="17" y="0"/>
                      <a:pt x="19" y="1"/>
                    </a:cubicBezTo>
                    <a:cubicBezTo>
                      <a:pt x="28" y="6"/>
                      <a:pt x="28" y="6"/>
                      <a:pt x="28" y="6"/>
                    </a:cubicBezTo>
                    <a:cubicBezTo>
                      <a:pt x="29" y="7"/>
                      <a:pt x="29" y="8"/>
                      <a:pt x="28" y="9"/>
                    </a:cubicBezTo>
                    <a:cubicBezTo>
                      <a:pt x="11" y="16"/>
                      <a:pt x="11" y="16"/>
                      <a:pt x="11" y="16"/>
                    </a:cubicBezTo>
                    <a:cubicBezTo>
                      <a:pt x="10" y="17"/>
                      <a:pt x="8" y="17"/>
                      <a:pt x="7" y="16"/>
                    </a:cubicBezTo>
                    <a:cubicBezTo>
                      <a:pt x="1" y="13"/>
                      <a:pt x="1" y="13"/>
                      <a:pt x="1" y="13"/>
                    </a:cubicBezTo>
                    <a:cubicBezTo>
                      <a:pt x="0" y="12"/>
                      <a:pt x="0" y="11"/>
                      <a:pt x="1" y="10"/>
                    </a:cubicBezTo>
                    <a:close/>
                  </a:path>
                </a:pathLst>
              </a:custGeom>
              <a:solidFill>
                <a:srgbClr val="8A2AE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" name="îśḷíḓé">
                <a:extLst>
                  <a:ext uri="{FF2B5EF4-FFF2-40B4-BE49-F238E27FC236}">
                    <a16:creationId xmlns:a16="http://schemas.microsoft.com/office/drawing/2014/main" xmlns="" id="{45E974F9-A8CD-4033-8FB9-9CBA538B5995}"/>
                  </a:ext>
                </a:extLst>
              </p:cNvPr>
              <p:cNvSpPr/>
              <p:nvPr/>
            </p:nvSpPr>
            <p:spPr bwMode="auto">
              <a:xfrm>
                <a:off x="4602407" y="3108449"/>
                <a:ext cx="237381" cy="90101"/>
              </a:xfrm>
              <a:custGeom>
                <a:avLst/>
                <a:gdLst>
                  <a:gd name="T0" fmla="*/ 39 w 66"/>
                  <a:gd name="T1" fmla="*/ 25 h 25"/>
                  <a:gd name="T2" fmla="*/ 44 w 66"/>
                  <a:gd name="T3" fmla="*/ 24 h 25"/>
                  <a:gd name="T4" fmla="*/ 64 w 66"/>
                  <a:gd name="T5" fmla="*/ 12 h 25"/>
                  <a:gd name="T6" fmla="*/ 65 w 66"/>
                  <a:gd name="T7" fmla="*/ 9 h 25"/>
                  <a:gd name="T8" fmla="*/ 62 w 66"/>
                  <a:gd name="T9" fmla="*/ 8 h 25"/>
                  <a:gd name="T10" fmla="*/ 42 w 66"/>
                  <a:gd name="T11" fmla="*/ 20 h 25"/>
                  <a:gd name="T12" fmla="*/ 36 w 66"/>
                  <a:gd name="T13" fmla="*/ 20 h 25"/>
                  <a:gd name="T14" fmla="*/ 3 w 66"/>
                  <a:gd name="T15" fmla="*/ 1 h 25"/>
                  <a:gd name="T16" fmla="*/ 0 w 66"/>
                  <a:gd name="T17" fmla="*/ 2 h 25"/>
                  <a:gd name="T18" fmla="*/ 1 w 66"/>
                  <a:gd name="T19" fmla="*/ 5 h 25"/>
                  <a:gd name="T20" fmla="*/ 34 w 66"/>
                  <a:gd name="T21" fmla="*/ 24 h 25"/>
                  <a:gd name="T22" fmla="*/ 39 w 66"/>
                  <a:gd name="T23" fmla="*/ 25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6" h="25">
                    <a:moveTo>
                      <a:pt x="39" y="25"/>
                    </a:moveTo>
                    <a:cubicBezTo>
                      <a:pt x="41" y="25"/>
                      <a:pt x="43" y="25"/>
                      <a:pt x="44" y="24"/>
                    </a:cubicBezTo>
                    <a:cubicBezTo>
                      <a:pt x="64" y="12"/>
                      <a:pt x="64" y="12"/>
                      <a:pt x="64" y="12"/>
                    </a:cubicBezTo>
                    <a:cubicBezTo>
                      <a:pt x="66" y="12"/>
                      <a:pt x="66" y="10"/>
                      <a:pt x="65" y="9"/>
                    </a:cubicBezTo>
                    <a:cubicBezTo>
                      <a:pt x="65" y="8"/>
                      <a:pt x="63" y="8"/>
                      <a:pt x="62" y="8"/>
                    </a:cubicBezTo>
                    <a:cubicBezTo>
                      <a:pt x="42" y="20"/>
                      <a:pt x="42" y="20"/>
                      <a:pt x="42" y="20"/>
                    </a:cubicBezTo>
                    <a:cubicBezTo>
                      <a:pt x="41" y="21"/>
                      <a:pt x="38" y="21"/>
                      <a:pt x="36" y="20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2" y="0"/>
                      <a:pt x="1" y="0"/>
                      <a:pt x="0" y="2"/>
                    </a:cubicBezTo>
                    <a:cubicBezTo>
                      <a:pt x="0" y="3"/>
                      <a:pt x="0" y="4"/>
                      <a:pt x="1" y="5"/>
                    </a:cubicBezTo>
                    <a:cubicBezTo>
                      <a:pt x="34" y="24"/>
                      <a:pt x="34" y="24"/>
                      <a:pt x="34" y="24"/>
                    </a:cubicBezTo>
                    <a:cubicBezTo>
                      <a:pt x="36" y="25"/>
                      <a:pt x="37" y="25"/>
                      <a:pt x="39" y="25"/>
                    </a:cubicBezTo>
                    <a:close/>
                  </a:path>
                </a:pathLst>
              </a:custGeom>
              <a:solidFill>
                <a:srgbClr val="B45EF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5" name="îS1îḋe">
                <a:extLst>
                  <a:ext uri="{FF2B5EF4-FFF2-40B4-BE49-F238E27FC236}">
                    <a16:creationId xmlns:a16="http://schemas.microsoft.com/office/drawing/2014/main" xmlns="" id="{3D959ACA-53B3-4637-B0C2-320B9B2F99B2}"/>
                  </a:ext>
                </a:extLst>
              </p:cNvPr>
              <p:cNvSpPr/>
              <p:nvPr/>
            </p:nvSpPr>
            <p:spPr bwMode="auto">
              <a:xfrm>
                <a:off x="4061803" y="2716858"/>
                <a:ext cx="731202" cy="464365"/>
              </a:xfrm>
              <a:custGeom>
                <a:avLst/>
                <a:gdLst>
                  <a:gd name="T0" fmla="*/ 203 w 203"/>
                  <a:gd name="T1" fmla="*/ 64 h 129"/>
                  <a:gd name="T2" fmla="*/ 198 w 203"/>
                  <a:gd name="T3" fmla="*/ 61 h 129"/>
                  <a:gd name="T4" fmla="*/ 130 w 203"/>
                  <a:gd name="T5" fmla="*/ 11 h 129"/>
                  <a:gd name="T6" fmla="*/ 95 w 203"/>
                  <a:gd name="T7" fmla="*/ 5 h 129"/>
                  <a:gd name="T8" fmla="*/ 94 w 203"/>
                  <a:gd name="T9" fmla="*/ 5 h 129"/>
                  <a:gd name="T10" fmla="*/ 94 w 203"/>
                  <a:gd name="T11" fmla="*/ 5 h 129"/>
                  <a:gd name="T12" fmla="*/ 0 w 203"/>
                  <a:gd name="T13" fmla="*/ 60 h 129"/>
                  <a:gd name="T14" fmla="*/ 8 w 203"/>
                  <a:gd name="T15" fmla="*/ 63 h 129"/>
                  <a:gd name="T16" fmla="*/ 41 w 203"/>
                  <a:gd name="T17" fmla="*/ 77 h 129"/>
                  <a:gd name="T18" fmla="*/ 86 w 203"/>
                  <a:gd name="T19" fmla="*/ 109 h 129"/>
                  <a:gd name="T20" fmla="*/ 121 w 203"/>
                  <a:gd name="T21" fmla="*/ 128 h 129"/>
                  <a:gd name="T22" fmla="*/ 123 w 203"/>
                  <a:gd name="T23" fmla="*/ 129 h 129"/>
                  <a:gd name="T24" fmla="*/ 146 w 203"/>
                  <a:gd name="T25" fmla="*/ 105 h 129"/>
                  <a:gd name="T26" fmla="*/ 193 w 203"/>
                  <a:gd name="T27" fmla="*/ 73 h 129"/>
                  <a:gd name="T28" fmla="*/ 198 w 203"/>
                  <a:gd name="T29" fmla="*/ 76 h 129"/>
                  <a:gd name="T30" fmla="*/ 203 w 203"/>
                  <a:gd name="T31" fmla="*/ 64 h 1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03" h="129">
                    <a:moveTo>
                      <a:pt x="203" y="64"/>
                    </a:moveTo>
                    <a:cubicBezTo>
                      <a:pt x="201" y="63"/>
                      <a:pt x="200" y="62"/>
                      <a:pt x="198" y="61"/>
                    </a:cubicBezTo>
                    <a:cubicBezTo>
                      <a:pt x="130" y="11"/>
                      <a:pt x="130" y="11"/>
                      <a:pt x="130" y="11"/>
                    </a:cubicBezTo>
                    <a:cubicBezTo>
                      <a:pt x="117" y="2"/>
                      <a:pt x="105" y="0"/>
                      <a:pt x="95" y="5"/>
                    </a:cubicBezTo>
                    <a:cubicBezTo>
                      <a:pt x="94" y="5"/>
                      <a:pt x="94" y="5"/>
                      <a:pt x="94" y="5"/>
                    </a:cubicBezTo>
                    <a:cubicBezTo>
                      <a:pt x="94" y="5"/>
                      <a:pt x="94" y="5"/>
                      <a:pt x="94" y="5"/>
                    </a:cubicBezTo>
                    <a:cubicBezTo>
                      <a:pt x="0" y="60"/>
                      <a:pt x="0" y="60"/>
                      <a:pt x="0" y="60"/>
                    </a:cubicBezTo>
                    <a:cubicBezTo>
                      <a:pt x="8" y="63"/>
                      <a:pt x="8" y="63"/>
                      <a:pt x="8" y="63"/>
                    </a:cubicBezTo>
                    <a:cubicBezTo>
                      <a:pt x="41" y="77"/>
                      <a:pt x="41" y="77"/>
                      <a:pt x="41" y="77"/>
                    </a:cubicBezTo>
                    <a:cubicBezTo>
                      <a:pt x="86" y="109"/>
                      <a:pt x="86" y="109"/>
                      <a:pt x="86" y="109"/>
                    </a:cubicBezTo>
                    <a:cubicBezTo>
                      <a:pt x="121" y="128"/>
                      <a:pt x="121" y="128"/>
                      <a:pt x="121" y="128"/>
                    </a:cubicBezTo>
                    <a:cubicBezTo>
                      <a:pt x="123" y="129"/>
                      <a:pt x="123" y="129"/>
                      <a:pt x="123" y="129"/>
                    </a:cubicBezTo>
                    <a:cubicBezTo>
                      <a:pt x="131" y="122"/>
                      <a:pt x="141" y="116"/>
                      <a:pt x="146" y="105"/>
                    </a:cubicBezTo>
                    <a:cubicBezTo>
                      <a:pt x="154" y="90"/>
                      <a:pt x="179" y="86"/>
                      <a:pt x="193" y="73"/>
                    </a:cubicBezTo>
                    <a:cubicBezTo>
                      <a:pt x="195" y="74"/>
                      <a:pt x="196" y="75"/>
                      <a:pt x="198" y="76"/>
                    </a:cubicBezTo>
                    <a:cubicBezTo>
                      <a:pt x="201" y="73"/>
                      <a:pt x="201" y="69"/>
                      <a:pt x="203" y="64"/>
                    </a:cubicBezTo>
                    <a:close/>
                  </a:path>
                </a:pathLst>
              </a:custGeom>
              <a:solidFill>
                <a:srgbClr val="8A2AE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6" name="îś1íḍê">
                <a:extLst>
                  <a:ext uri="{FF2B5EF4-FFF2-40B4-BE49-F238E27FC236}">
                    <a16:creationId xmlns:a16="http://schemas.microsoft.com/office/drawing/2014/main" xmlns="" id="{FF535E57-E6BE-4B2E-AC31-6B9C1153D0B3}"/>
                  </a:ext>
                </a:extLst>
              </p:cNvPr>
              <p:cNvSpPr/>
              <p:nvPr/>
            </p:nvSpPr>
            <p:spPr bwMode="auto">
              <a:xfrm>
                <a:off x="4505376" y="2867604"/>
                <a:ext cx="421048" cy="320551"/>
              </a:xfrm>
              <a:custGeom>
                <a:avLst/>
                <a:gdLst>
                  <a:gd name="T0" fmla="*/ 110 w 117"/>
                  <a:gd name="T1" fmla="*/ 0 h 89"/>
                  <a:gd name="T2" fmla="*/ 106 w 117"/>
                  <a:gd name="T3" fmla="*/ 1 h 89"/>
                  <a:gd name="T4" fmla="*/ 106 w 117"/>
                  <a:gd name="T5" fmla="*/ 1 h 89"/>
                  <a:gd name="T6" fmla="*/ 14 w 117"/>
                  <a:gd name="T7" fmla="*/ 55 h 89"/>
                  <a:gd name="T8" fmla="*/ 17 w 117"/>
                  <a:gd name="T9" fmla="*/ 68 h 89"/>
                  <a:gd name="T10" fmla="*/ 21 w 117"/>
                  <a:gd name="T11" fmla="*/ 67 h 89"/>
                  <a:gd name="T12" fmla="*/ 0 w 117"/>
                  <a:gd name="T13" fmla="*/ 87 h 89"/>
                  <a:gd name="T14" fmla="*/ 11 w 117"/>
                  <a:gd name="T15" fmla="*/ 89 h 89"/>
                  <a:gd name="T16" fmla="*/ 101 w 117"/>
                  <a:gd name="T17" fmla="*/ 36 h 89"/>
                  <a:gd name="T18" fmla="*/ 102 w 117"/>
                  <a:gd name="T19" fmla="*/ 36 h 89"/>
                  <a:gd name="T20" fmla="*/ 106 w 117"/>
                  <a:gd name="T21" fmla="*/ 33 h 89"/>
                  <a:gd name="T22" fmla="*/ 106 w 117"/>
                  <a:gd name="T23" fmla="*/ 33 h 89"/>
                  <a:gd name="T24" fmla="*/ 106 w 117"/>
                  <a:gd name="T25" fmla="*/ 33 h 89"/>
                  <a:gd name="T26" fmla="*/ 117 w 117"/>
                  <a:gd name="T27" fmla="*/ 7 h 89"/>
                  <a:gd name="T28" fmla="*/ 117 w 117"/>
                  <a:gd name="T29" fmla="*/ 6 h 89"/>
                  <a:gd name="T30" fmla="*/ 110 w 117"/>
                  <a:gd name="T31" fmla="*/ 0 h 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117" h="89">
                    <a:moveTo>
                      <a:pt x="110" y="0"/>
                    </a:moveTo>
                    <a:cubicBezTo>
                      <a:pt x="109" y="0"/>
                      <a:pt x="107" y="0"/>
                      <a:pt x="106" y="1"/>
                    </a:cubicBezTo>
                    <a:cubicBezTo>
                      <a:pt x="106" y="1"/>
                      <a:pt x="106" y="1"/>
                      <a:pt x="106" y="1"/>
                    </a:cubicBezTo>
                    <a:cubicBezTo>
                      <a:pt x="14" y="55"/>
                      <a:pt x="14" y="55"/>
                      <a:pt x="14" y="55"/>
                    </a:cubicBezTo>
                    <a:cubicBezTo>
                      <a:pt x="17" y="68"/>
                      <a:pt x="17" y="68"/>
                      <a:pt x="17" y="68"/>
                    </a:cubicBezTo>
                    <a:cubicBezTo>
                      <a:pt x="21" y="67"/>
                      <a:pt x="21" y="67"/>
                      <a:pt x="21" y="67"/>
                    </a:cubicBezTo>
                    <a:cubicBezTo>
                      <a:pt x="16" y="75"/>
                      <a:pt x="7" y="80"/>
                      <a:pt x="0" y="87"/>
                    </a:cubicBezTo>
                    <a:cubicBezTo>
                      <a:pt x="11" y="89"/>
                      <a:pt x="11" y="89"/>
                      <a:pt x="11" y="89"/>
                    </a:cubicBezTo>
                    <a:cubicBezTo>
                      <a:pt x="101" y="36"/>
                      <a:pt x="101" y="36"/>
                      <a:pt x="101" y="36"/>
                    </a:cubicBezTo>
                    <a:cubicBezTo>
                      <a:pt x="101" y="36"/>
                      <a:pt x="102" y="36"/>
                      <a:pt x="102" y="36"/>
                    </a:cubicBezTo>
                    <a:cubicBezTo>
                      <a:pt x="103" y="35"/>
                      <a:pt x="105" y="34"/>
                      <a:pt x="106" y="33"/>
                    </a:cubicBezTo>
                    <a:cubicBezTo>
                      <a:pt x="106" y="33"/>
                      <a:pt x="106" y="33"/>
                      <a:pt x="106" y="33"/>
                    </a:cubicBezTo>
                    <a:cubicBezTo>
                      <a:pt x="106" y="33"/>
                      <a:pt x="106" y="33"/>
                      <a:pt x="106" y="33"/>
                    </a:cubicBezTo>
                    <a:cubicBezTo>
                      <a:pt x="113" y="28"/>
                      <a:pt x="117" y="19"/>
                      <a:pt x="117" y="7"/>
                    </a:cubicBezTo>
                    <a:cubicBezTo>
                      <a:pt x="117" y="6"/>
                      <a:pt x="117" y="6"/>
                      <a:pt x="117" y="6"/>
                    </a:cubicBezTo>
                    <a:cubicBezTo>
                      <a:pt x="117" y="3"/>
                      <a:pt x="114" y="0"/>
                      <a:pt x="110" y="0"/>
                    </a:cubicBezTo>
                    <a:close/>
                  </a:path>
                </a:pathLst>
              </a:custGeom>
              <a:solidFill>
                <a:srgbClr val="721BD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7" name="ïṡļïḋé">
                <a:extLst>
                  <a:ext uri="{FF2B5EF4-FFF2-40B4-BE49-F238E27FC236}">
                    <a16:creationId xmlns:a16="http://schemas.microsoft.com/office/drawing/2014/main" xmlns="" id="{614599DA-EB4F-4BA6-847E-D7DD716B77A8}"/>
                  </a:ext>
                </a:extLst>
              </p:cNvPr>
              <p:cNvSpPr/>
              <p:nvPr/>
            </p:nvSpPr>
            <p:spPr bwMode="auto">
              <a:xfrm>
                <a:off x="4448197" y="2723789"/>
                <a:ext cx="64111" cy="20792"/>
              </a:xfrm>
              <a:custGeom>
                <a:avLst/>
                <a:gdLst>
                  <a:gd name="T0" fmla="*/ 0 w 18"/>
                  <a:gd name="T1" fmla="*/ 0 h 6"/>
                  <a:gd name="T2" fmla="*/ 18 w 18"/>
                  <a:gd name="T3" fmla="*/ 6 h 6"/>
                  <a:gd name="T4" fmla="*/ 0 w 18"/>
                  <a:gd name="T5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8" h="6">
                    <a:moveTo>
                      <a:pt x="0" y="0"/>
                    </a:moveTo>
                    <a:cubicBezTo>
                      <a:pt x="6" y="0"/>
                      <a:pt x="12" y="2"/>
                      <a:pt x="18" y="6"/>
                    </a:cubicBezTo>
                    <a:cubicBezTo>
                      <a:pt x="12" y="2"/>
                      <a:pt x="6" y="0"/>
                      <a:pt x="0" y="0"/>
                    </a:cubicBezTo>
                    <a:close/>
                  </a:path>
                </a:pathLst>
              </a:custGeom>
              <a:solidFill>
                <a:srgbClr val="EAEA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8" name="iSḷîḓè">
                <a:extLst>
                  <a:ext uri="{FF2B5EF4-FFF2-40B4-BE49-F238E27FC236}">
                    <a16:creationId xmlns:a16="http://schemas.microsoft.com/office/drawing/2014/main" xmlns="" id="{E1097FDC-0986-4393-8594-71C4641A0930}"/>
                  </a:ext>
                </a:extLst>
              </p:cNvPr>
              <p:cNvSpPr/>
              <p:nvPr/>
            </p:nvSpPr>
            <p:spPr bwMode="auto">
              <a:xfrm>
                <a:off x="4061803" y="2794830"/>
                <a:ext cx="537139" cy="386394"/>
              </a:xfrm>
              <a:custGeom>
                <a:avLst/>
                <a:gdLst>
                  <a:gd name="T0" fmla="*/ 149 w 149"/>
                  <a:gd name="T1" fmla="*/ 79 h 107"/>
                  <a:gd name="T2" fmla="*/ 149 w 149"/>
                  <a:gd name="T3" fmla="*/ 78 h 107"/>
                  <a:gd name="T4" fmla="*/ 142 w 149"/>
                  <a:gd name="T5" fmla="*/ 71 h 107"/>
                  <a:gd name="T6" fmla="*/ 136 w 149"/>
                  <a:gd name="T7" fmla="*/ 78 h 107"/>
                  <a:gd name="T8" fmla="*/ 136 w 149"/>
                  <a:gd name="T9" fmla="*/ 79 h 107"/>
                  <a:gd name="T10" fmla="*/ 129 w 149"/>
                  <a:gd name="T11" fmla="*/ 96 h 107"/>
                  <a:gd name="T12" fmla="*/ 107 w 149"/>
                  <a:gd name="T13" fmla="*/ 91 h 107"/>
                  <a:gd name="T14" fmla="*/ 39 w 149"/>
                  <a:gd name="T15" fmla="*/ 41 h 107"/>
                  <a:gd name="T16" fmla="*/ 9 w 149"/>
                  <a:gd name="T17" fmla="*/ 32 h 107"/>
                  <a:gd name="T18" fmla="*/ 65 w 149"/>
                  <a:gd name="T19" fmla="*/ 0 h 107"/>
                  <a:gd name="T20" fmla="*/ 0 w 149"/>
                  <a:gd name="T21" fmla="*/ 38 h 107"/>
                  <a:gd name="T22" fmla="*/ 8 w 149"/>
                  <a:gd name="T23" fmla="*/ 41 h 107"/>
                  <a:gd name="T24" fmla="*/ 41 w 149"/>
                  <a:gd name="T25" fmla="*/ 55 h 107"/>
                  <a:gd name="T26" fmla="*/ 86 w 149"/>
                  <a:gd name="T27" fmla="*/ 87 h 107"/>
                  <a:gd name="T28" fmla="*/ 121 w 149"/>
                  <a:gd name="T29" fmla="*/ 106 h 107"/>
                  <a:gd name="T30" fmla="*/ 123 w 149"/>
                  <a:gd name="T31" fmla="*/ 107 h 107"/>
                  <a:gd name="T32" fmla="*/ 146 w 149"/>
                  <a:gd name="T33" fmla="*/ 83 h 107"/>
                  <a:gd name="T34" fmla="*/ 149 w 149"/>
                  <a:gd name="T35" fmla="*/ 79 h 107"/>
                  <a:gd name="T36" fmla="*/ 149 w 149"/>
                  <a:gd name="T37" fmla="*/ 79 h 1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49" h="107">
                    <a:moveTo>
                      <a:pt x="149" y="79"/>
                    </a:moveTo>
                    <a:cubicBezTo>
                      <a:pt x="149" y="78"/>
                      <a:pt x="149" y="78"/>
                      <a:pt x="149" y="78"/>
                    </a:cubicBezTo>
                    <a:cubicBezTo>
                      <a:pt x="149" y="74"/>
                      <a:pt x="146" y="71"/>
                      <a:pt x="142" y="71"/>
                    </a:cubicBezTo>
                    <a:cubicBezTo>
                      <a:pt x="139" y="71"/>
                      <a:pt x="136" y="74"/>
                      <a:pt x="136" y="78"/>
                    </a:cubicBezTo>
                    <a:cubicBezTo>
                      <a:pt x="136" y="79"/>
                      <a:pt x="136" y="79"/>
                      <a:pt x="136" y="79"/>
                    </a:cubicBezTo>
                    <a:cubicBezTo>
                      <a:pt x="136" y="87"/>
                      <a:pt x="133" y="94"/>
                      <a:pt x="129" y="96"/>
                    </a:cubicBezTo>
                    <a:cubicBezTo>
                      <a:pt x="123" y="99"/>
                      <a:pt x="115" y="97"/>
                      <a:pt x="107" y="91"/>
                    </a:cubicBezTo>
                    <a:cubicBezTo>
                      <a:pt x="39" y="41"/>
                      <a:pt x="39" y="41"/>
                      <a:pt x="39" y="41"/>
                    </a:cubicBezTo>
                    <a:cubicBezTo>
                      <a:pt x="28" y="33"/>
                      <a:pt x="18" y="30"/>
                      <a:pt x="9" y="32"/>
                    </a:cubicBezTo>
                    <a:cubicBezTo>
                      <a:pt x="65" y="0"/>
                      <a:pt x="65" y="0"/>
                      <a:pt x="65" y="0"/>
                    </a:cubicBezTo>
                    <a:cubicBezTo>
                      <a:pt x="0" y="38"/>
                      <a:pt x="0" y="38"/>
                      <a:pt x="0" y="38"/>
                    </a:cubicBezTo>
                    <a:cubicBezTo>
                      <a:pt x="8" y="41"/>
                      <a:pt x="8" y="41"/>
                      <a:pt x="8" y="41"/>
                    </a:cubicBezTo>
                    <a:cubicBezTo>
                      <a:pt x="41" y="55"/>
                      <a:pt x="41" y="55"/>
                      <a:pt x="41" y="55"/>
                    </a:cubicBezTo>
                    <a:cubicBezTo>
                      <a:pt x="86" y="87"/>
                      <a:pt x="86" y="87"/>
                      <a:pt x="86" y="87"/>
                    </a:cubicBezTo>
                    <a:cubicBezTo>
                      <a:pt x="121" y="106"/>
                      <a:pt x="121" y="106"/>
                      <a:pt x="121" y="106"/>
                    </a:cubicBezTo>
                    <a:cubicBezTo>
                      <a:pt x="123" y="107"/>
                      <a:pt x="123" y="107"/>
                      <a:pt x="123" y="107"/>
                    </a:cubicBezTo>
                    <a:cubicBezTo>
                      <a:pt x="131" y="100"/>
                      <a:pt x="141" y="94"/>
                      <a:pt x="146" y="83"/>
                    </a:cubicBezTo>
                    <a:cubicBezTo>
                      <a:pt x="147" y="82"/>
                      <a:pt x="148" y="81"/>
                      <a:pt x="149" y="79"/>
                    </a:cubicBezTo>
                    <a:cubicBezTo>
                      <a:pt x="149" y="79"/>
                      <a:pt x="149" y="79"/>
                      <a:pt x="149" y="79"/>
                    </a:cubicBezTo>
                    <a:close/>
                  </a:path>
                </a:pathLst>
              </a:custGeom>
              <a:solidFill>
                <a:srgbClr val="B45EF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9" name="ï$ḷïḑe">
                <a:extLst>
                  <a:ext uri="{FF2B5EF4-FFF2-40B4-BE49-F238E27FC236}">
                    <a16:creationId xmlns:a16="http://schemas.microsoft.com/office/drawing/2014/main" xmlns="" id="{66AF8C69-B99E-41CF-82FE-A5C6639D36DE}"/>
                  </a:ext>
                </a:extLst>
              </p:cNvPr>
              <p:cNvSpPr/>
              <p:nvPr/>
            </p:nvSpPr>
            <p:spPr bwMode="auto">
              <a:xfrm>
                <a:off x="4018486" y="2907456"/>
                <a:ext cx="573526" cy="291095"/>
              </a:xfrm>
              <a:custGeom>
                <a:avLst/>
                <a:gdLst>
                  <a:gd name="T0" fmla="*/ 133 w 159"/>
                  <a:gd name="T1" fmla="*/ 81 h 81"/>
                  <a:gd name="T2" fmla="*/ 110 w 159"/>
                  <a:gd name="T3" fmla="*/ 72 h 81"/>
                  <a:gd name="T4" fmla="*/ 41 w 159"/>
                  <a:gd name="T5" fmla="*/ 22 h 81"/>
                  <a:gd name="T6" fmla="*/ 20 w 159"/>
                  <a:gd name="T7" fmla="*/ 17 h 81"/>
                  <a:gd name="T8" fmla="*/ 12 w 159"/>
                  <a:gd name="T9" fmla="*/ 34 h 81"/>
                  <a:gd name="T10" fmla="*/ 6 w 159"/>
                  <a:gd name="T11" fmla="*/ 40 h 81"/>
                  <a:gd name="T12" fmla="*/ 0 w 159"/>
                  <a:gd name="T13" fmla="*/ 34 h 81"/>
                  <a:gd name="T14" fmla="*/ 14 w 159"/>
                  <a:gd name="T15" fmla="*/ 5 h 81"/>
                  <a:gd name="T16" fmla="*/ 49 w 159"/>
                  <a:gd name="T17" fmla="*/ 12 h 81"/>
                  <a:gd name="T18" fmla="*/ 117 w 159"/>
                  <a:gd name="T19" fmla="*/ 62 h 81"/>
                  <a:gd name="T20" fmla="*/ 139 w 159"/>
                  <a:gd name="T21" fmla="*/ 67 h 81"/>
                  <a:gd name="T22" fmla="*/ 146 w 159"/>
                  <a:gd name="T23" fmla="*/ 50 h 81"/>
                  <a:gd name="T24" fmla="*/ 146 w 159"/>
                  <a:gd name="T25" fmla="*/ 49 h 81"/>
                  <a:gd name="T26" fmla="*/ 153 w 159"/>
                  <a:gd name="T27" fmla="*/ 42 h 81"/>
                  <a:gd name="T28" fmla="*/ 159 w 159"/>
                  <a:gd name="T29" fmla="*/ 49 h 81"/>
                  <a:gd name="T30" fmla="*/ 159 w 159"/>
                  <a:gd name="T31" fmla="*/ 50 h 81"/>
                  <a:gd name="T32" fmla="*/ 145 w 159"/>
                  <a:gd name="T33" fmla="*/ 78 h 81"/>
                  <a:gd name="T34" fmla="*/ 133 w 159"/>
                  <a:gd name="T35" fmla="*/ 81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159" h="81">
                    <a:moveTo>
                      <a:pt x="133" y="81"/>
                    </a:moveTo>
                    <a:cubicBezTo>
                      <a:pt x="126" y="81"/>
                      <a:pt x="118" y="78"/>
                      <a:pt x="110" y="72"/>
                    </a:cubicBezTo>
                    <a:cubicBezTo>
                      <a:pt x="41" y="22"/>
                      <a:pt x="41" y="22"/>
                      <a:pt x="41" y="22"/>
                    </a:cubicBezTo>
                    <a:cubicBezTo>
                      <a:pt x="33" y="16"/>
                      <a:pt x="25" y="14"/>
                      <a:pt x="20" y="17"/>
                    </a:cubicBezTo>
                    <a:cubicBezTo>
                      <a:pt x="15" y="19"/>
                      <a:pt x="12" y="25"/>
                      <a:pt x="12" y="34"/>
                    </a:cubicBezTo>
                    <a:cubicBezTo>
                      <a:pt x="12" y="37"/>
                      <a:pt x="10" y="40"/>
                      <a:pt x="6" y="40"/>
                    </a:cubicBezTo>
                    <a:cubicBezTo>
                      <a:pt x="3" y="40"/>
                      <a:pt x="0" y="37"/>
                      <a:pt x="0" y="34"/>
                    </a:cubicBezTo>
                    <a:cubicBezTo>
                      <a:pt x="0" y="20"/>
                      <a:pt x="5" y="10"/>
                      <a:pt x="14" y="5"/>
                    </a:cubicBezTo>
                    <a:cubicBezTo>
                      <a:pt x="24" y="0"/>
                      <a:pt x="37" y="3"/>
                      <a:pt x="49" y="12"/>
                    </a:cubicBezTo>
                    <a:cubicBezTo>
                      <a:pt x="117" y="62"/>
                      <a:pt x="117" y="62"/>
                      <a:pt x="117" y="62"/>
                    </a:cubicBezTo>
                    <a:cubicBezTo>
                      <a:pt x="125" y="68"/>
                      <a:pt x="133" y="70"/>
                      <a:pt x="139" y="67"/>
                    </a:cubicBezTo>
                    <a:cubicBezTo>
                      <a:pt x="143" y="65"/>
                      <a:pt x="146" y="58"/>
                      <a:pt x="146" y="50"/>
                    </a:cubicBezTo>
                    <a:cubicBezTo>
                      <a:pt x="146" y="49"/>
                      <a:pt x="146" y="49"/>
                      <a:pt x="146" y="49"/>
                    </a:cubicBezTo>
                    <a:cubicBezTo>
                      <a:pt x="146" y="45"/>
                      <a:pt x="149" y="42"/>
                      <a:pt x="153" y="42"/>
                    </a:cubicBezTo>
                    <a:cubicBezTo>
                      <a:pt x="156" y="42"/>
                      <a:pt x="159" y="45"/>
                      <a:pt x="159" y="49"/>
                    </a:cubicBezTo>
                    <a:cubicBezTo>
                      <a:pt x="159" y="50"/>
                      <a:pt x="159" y="50"/>
                      <a:pt x="159" y="50"/>
                    </a:cubicBezTo>
                    <a:cubicBezTo>
                      <a:pt x="159" y="63"/>
                      <a:pt x="154" y="74"/>
                      <a:pt x="145" y="78"/>
                    </a:cubicBezTo>
                    <a:cubicBezTo>
                      <a:pt x="141" y="80"/>
                      <a:pt x="137" y="81"/>
                      <a:pt x="133" y="81"/>
                    </a:cubicBez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0" name="îŝlïḋé">
                <a:extLst>
                  <a:ext uri="{FF2B5EF4-FFF2-40B4-BE49-F238E27FC236}">
                    <a16:creationId xmlns:a16="http://schemas.microsoft.com/office/drawing/2014/main" xmlns="" id="{C2A71970-2452-4038-BDC8-916769550E45}"/>
                  </a:ext>
                </a:extLst>
              </p:cNvPr>
              <p:cNvSpPr/>
              <p:nvPr/>
            </p:nvSpPr>
            <p:spPr bwMode="auto">
              <a:xfrm>
                <a:off x="4158835" y="3576280"/>
                <a:ext cx="188865" cy="263371"/>
              </a:xfrm>
              <a:custGeom>
                <a:avLst/>
                <a:gdLst>
                  <a:gd name="T0" fmla="*/ 41 w 52"/>
                  <a:gd name="T1" fmla="*/ 7 h 73"/>
                  <a:gd name="T2" fmla="*/ 20 w 52"/>
                  <a:gd name="T3" fmla="*/ 10 h 73"/>
                  <a:gd name="T4" fmla="*/ 0 w 52"/>
                  <a:gd name="T5" fmla="*/ 58 h 73"/>
                  <a:gd name="T6" fmla="*/ 20 w 52"/>
                  <a:gd name="T7" fmla="*/ 68 h 73"/>
                  <a:gd name="T8" fmla="*/ 51 w 52"/>
                  <a:gd name="T9" fmla="*/ 27 h 73"/>
                  <a:gd name="T10" fmla="*/ 47 w 52"/>
                  <a:gd name="T11" fmla="*/ 11 h 73"/>
                  <a:gd name="T12" fmla="*/ 41 w 52"/>
                  <a:gd name="T13" fmla="*/ 7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2" h="73">
                    <a:moveTo>
                      <a:pt x="41" y="7"/>
                    </a:moveTo>
                    <a:cubicBezTo>
                      <a:pt x="41" y="7"/>
                      <a:pt x="28" y="0"/>
                      <a:pt x="20" y="10"/>
                    </a:cubicBezTo>
                    <a:cubicBezTo>
                      <a:pt x="12" y="20"/>
                      <a:pt x="1" y="42"/>
                      <a:pt x="0" y="58"/>
                    </a:cubicBezTo>
                    <a:cubicBezTo>
                      <a:pt x="0" y="73"/>
                      <a:pt x="13" y="72"/>
                      <a:pt x="20" y="68"/>
                    </a:cubicBezTo>
                    <a:cubicBezTo>
                      <a:pt x="28" y="65"/>
                      <a:pt x="49" y="33"/>
                      <a:pt x="51" y="27"/>
                    </a:cubicBezTo>
                    <a:cubicBezTo>
                      <a:pt x="52" y="21"/>
                      <a:pt x="49" y="12"/>
                      <a:pt x="47" y="11"/>
                    </a:cubicBezTo>
                    <a:cubicBezTo>
                      <a:pt x="45" y="9"/>
                      <a:pt x="41" y="7"/>
                      <a:pt x="41" y="7"/>
                    </a:cubicBezTo>
                    <a:close/>
                  </a:path>
                </a:pathLst>
              </a:custGeom>
              <a:solidFill>
                <a:srgbClr val="173D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1" name="iŝlîḍê">
                <a:extLst>
                  <a:ext uri="{FF2B5EF4-FFF2-40B4-BE49-F238E27FC236}">
                    <a16:creationId xmlns:a16="http://schemas.microsoft.com/office/drawing/2014/main" xmlns="" id="{378DE46C-2A9D-4C53-B9D8-86CC0ECA83CC}"/>
                  </a:ext>
                </a:extLst>
              </p:cNvPr>
              <p:cNvSpPr/>
              <p:nvPr/>
            </p:nvSpPr>
            <p:spPr bwMode="auto">
              <a:xfrm>
                <a:off x="4228143" y="3555487"/>
                <a:ext cx="90101" cy="114359"/>
              </a:xfrm>
              <a:custGeom>
                <a:avLst/>
                <a:gdLst>
                  <a:gd name="T0" fmla="*/ 25 w 25"/>
                  <a:gd name="T1" fmla="*/ 10 h 32"/>
                  <a:gd name="T2" fmla="*/ 25 w 25"/>
                  <a:gd name="T3" fmla="*/ 23 h 32"/>
                  <a:gd name="T4" fmla="*/ 21 w 25"/>
                  <a:gd name="T5" fmla="*/ 30 h 32"/>
                  <a:gd name="T6" fmla="*/ 12 w 25"/>
                  <a:gd name="T7" fmla="*/ 31 h 32"/>
                  <a:gd name="T8" fmla="*/ 0 w 25"/>
                  <a:gd name="T9" fmla="*/ 14 h 32"/>
                  <a:gd name="T10" fmla="*/ 25 w 25"/>
                  <a:gd name="T11" fmla="*/ 1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5" h="32">
                    <a:moveTo>
                      <a:pt x="25" y="10"/>
                    </a:moveTo>
                    <a:cubicBezTo>
                      <a:pt x="25" y="23"/>
                      <a:pt x="25" y="23"/>
                      <a:pt x="25" y="23"/>
                    </a:cubicBezTo>
                    <a:cubicBezTo>
                      <a:pt x="25" y="26"/>
                      <a:pt x="24" y="28"/>
                      <a:pt x="21" y="30"/>
                    </a:cubicBezTo>
                    <a:cubicBezTo>
                      <a:pt x="19" y="31"/>
                      <a:pt x="16" y="32"/>
                      <a:pt x="12" y="31"/>
                    </a:cubicBezTo>
                    <a:cubicBezTo>
                      <a:pt x="2" y="30"/>
                      <a:pt x="1" y="27"/>
                      <a:pt x="0" y="14"/>
                    </a:cubicBezTo>
                    <a:cubicBezTo>
                      <a:pt x="0" y="0"/>
                      <a:pt x="25" y="10"/>
                      <a:pt x="25" y="10"/>
                    </a:cubicBez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2" name="îŝḷíḋê">
                <a:extLst>
                  <a:ext uri="{FF2B5EF4-FFF2-40B4-BE49-F238E27FC236}">
                    <a16:creationId xmlns:a16="http://schemas.microsoft.com/office/drawing/2014/main" xmlns="" id="{CC8B520A-E2D9-4AF7-B861-0487E69ECCF3}"/>
                  </a:ext>
                </a:extLst>
              </p:cNvPr>
              <p:cNvSpPr/>
              <p:nvPr/>
            </p:nvSpPr>
            <p:spPr bwMode="auto">
              <a:xfrm>
                <a:off x="3990763" y="3486179"/>
                <a:ext cx="187132" cy="263371"/>
              </a:xfrm>
              <a:custGeom>
                <a:avLst/>
                <a:gdLst>
                  <a:gd name="T0" fmla="*/ 41 w 52"/>
                  <a:gd name="T1" fmla="*/ 6 h 73"/>
                  <a:gd name="T2" fmla="*/ 20 w 52"/>
                  <a:gd name="T3" fmla="*/ 9 h 73"/>
                  <a:gd name="T4" fmla="*/ 0 w 52"/>
                  <a:gd name="T5" fmla="*/ 57 h 73"/>
                  <a:gd name="T6" fmla="*/ 20 w 52"/>
                  <a:gd name="T7" fmla="*/ 68 h 73"/>
                  <a:gd name="T8" fmla="*/ 51 w 52"/>
                  <a:gd name="T9" fmla="*/ 26 h 73"/>
                  <a:gd name="T10" fmla="*/ 47 w 52"/>
                  <a:gd name="T11" fmla="*/ 10 h 73"/>
                  <a:gd name="T12" fmla="*/ 41 w 52"/>
                  <a:gd name="T13" fmla="*/ 6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2" h="73">
                    <a:moveTo>
                      <a:pt x="41" y="6"/>
                    </a:moveTo>
                    <a:cubicBezTo>
                      <a:pt x="41" y="6"/>
                      <a:pt x="28" y="0"/>
                      <a:pt x="20" y="9"/>
                    </a:cubicBezTo>
                    <a:cubicBezTo>
                      <a:pt x="12" y="19"/>
                      <a:pt x="1" y="42"/>
                      <a:pt x="0" y="57"/>
                    </a:cubicBezTo>
                    <a:cubicBezTo>
                      <a:pt x="0" y="73"/>
                      <a:pt x="13" y="71"/>
                      <a:pt x="20" y="68"/>
                    </a:cubicBezTo>
                    <a:cubicBezTo>
                      <a:pt x="28" y="64"/>
                      <a:pt x="49" y="33"/>
                      <a:pt x="51" y="26"/>
                    </a:cubicBezTo>
                    <a:cubicBezTo>
                      <a:pt x="52" y="20"/>
                      <a:pt x="49" y="12"/>
                      <a:pt x="47" y="10"/>
                    </a:cubicBezTo>
                    <a:cubicBezTo>
                      <a:pt x="45" y="9"/>
                      <a:pt x="41" y="6"/>
                      <a:pt x="41" y="6"/>
                    </a:cubicBezTo>
                    <a:close/>
                  </a:path>
                </a:pathLst>
              </a:custGeom>
              <a:solidFill>
                <a:srgbClr val="173D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3" name="îŝḻidê">
                <a:extLst>
                  <a:ext uri="{FF2B5EF4-FFF2-40B4-BE49-F238E27FC236}">
                    <a16:creationId xmlns:a16="http://schemas.microsoft.com/office/drawing/2014/main" xmlns="" id="{DD0599B0-5278-483D-AD3A-48DE6898E5EB}"/>
                  </a:ext>
                </a:extLst>
              </p:cNvPr>
              <p:cNvSpPr/>
              <p:nvPr/>
            </p:nvSpPr>
            <p:spPr bwMode="auto">
              <a:xfrm>
                <a:off x="4054872" y="3465387"/>
                <a:ext cx="93566" cy="110893"/>
              </a:xfrm>
              <a:custGeom>
                <a:avLst/>
                <a:gdLst>
                  <a:gd name="T0" fmla="*/ 26 w 26"/>
                  <a:gd name="T1" fmla="*/ 9 h 31"/>
                  <a:gd name="T2" fmla="*/ 26 w 26"/>
                  <a:gd name="T3" fmla="*/ 22 h 31"/>
                  <a:gd name="T4" fmla="*/ 22 w 26"/>
                  <a:gd name="T5" fmla="*/ 29 h 31"/>
                  <a:gd name="T6" fmla="*/ 12 w 26"/>
                  <a:gd name="T7" fmla="*/ 31 h 31"/>
                  <a:gd name="T8" fmla="*/ 1 w 26"/>
                  <a:gd name="T9" fmla="*/ 13 h 31"/>
                  <a:gd name="T10" fmla="*/ 26 w 26"/>
                  <a:gd name="T11" fmla="*/ 9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6" h="31">
                    <a:moveTo>
                      <a:pt x="26" y="9"/>
                    </a:moveTo>
                    <a:cubicBezTo>
                      <a:pt x="26" y="22"/>
                      <a:pt x="26" y="22"/>
                      <a:pt x="26" y="22"/>
                    </a:cubicBezTo>
                    <a:cubicBezTo>
                      <a:pt x="26" y="25"/>
                      <a:pt x="25" y="28"/>
                      <a:pt x="22" y="29"/>
                    </a:cubicBezTo>
                    <a:cubicBezTo>
                      <a:pt x="20" y="31"/>
                      <a:pt x="17" y="31"/>
                      <a:pt x="12" y="31"/>
                    </a:cubicBezTo>
                    <a:cubicBezTo>
                      <a:pt x="3" y="29"/>
                      <a:pt x="2" y="26"/>
                      <a:pt x="1" y="13"/>
                    </a:cubicBezTo>
                    <a:cubicBezTo>
                      <a:pt x="0" y="0"/>
                      <a:pt x="26" y="9"/>
                      <a:pt x="26" y="9"/>
                    </a:cubicBez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4" name="î$lîḑe">
                <a:extLst>
                  <a:ext uri="{FF2B5EF4-FFF2-40B4-BE49-F238E27FC236}">
                    <a16:creationId xmlns:a16="http://schemas.microsoft.com/office/drawing/2014/main" xmlns="" id="{FD93631E-1ACB-4272-8867-C65AA645491C}"/>
                  </a:ext>
                </a:extLst>
              </p:cNvPr>
              <p:cNvSpPr/>
              <p:nvPr/>
            </p:nvSpPr>
            <p:spPr bwMode="auto">
              <a:xfrm>
                <a:off x="3983832" y="2392843"/>
                <a:ext cx="590853" cy="1143586"/>
              </a:xfrm>
              <a:custGeom>
                <a:avLst/>
                <a:gdLst>
                  <a:gd name="T0" fmla="*/ 160 w 164"/>
                  <a:gd name="T1" fmla="*/ 62 h 318"/>
                  <a:gd name="T2" fmla="*/ 93 w 164"/>
                  <a:gd name="T3" fmla="*/ 71 h 318"/>
                  <a:gd name="T4" fmla="*/ 50 w 164"/>
                  <a:gd name="T5" fmla="*/ 114 h 318"/>
                  <a:gd name="T6" fmla="*/ 11 w 164"/>
                  <a:gd name="T7" fmla="*/ 157 h 318"/>
                  <a:gd name="T8" fmla="*/ 1 w 164"/>
                  <a:gd name="T9" fmla="*/ 188 h 318"/>
                  <a:gd name="T10" fmla="*/ 17 w 164"/>
                  <a:gd name="T11" fmla="*/ 308 h 318"/>
                  <a:gd name="T12" fmla="*/ 29 w 164"/>
                  <a:gd name="T13" fmla="*/ 318 h 318"/>
                  <a:gd name="T14" fmla="*/ 35 w 164"/>
                  <a:gd name="T15" fmla="*/ 317 h 318"/>
                  <a:gd name="T16" fmla="*/ 48 w 164"/>
                  <a:gd name="T17" fmla="*/ 302 h 318"/>
                  <a:gd name="T18" fmla="*/ 45 w 164"/>
                  <a:gd name="T19" fmla="*/ 190 h 318"/>
                  <a:gd name="T20" fmla="*/ 127 w 164"/>
                  <a:gd name="T21" fmla="*/ 140 h 318"/>
                  <a:gd name="T22" fmla="*/ 160 w 164"/>
                  <a:gd name="T23" fmla="*/ 62 h 3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64" h="318">
                    <a:moveTo>
                      <a:pt x="160" y="62"/>
                    </a:moveTo>
                    <a:cubicBezTo>
                      <a:pt x="156" y="0"/>
                      <a:pt x="93" y="71"/>
                      <a:pt x="93" y="71"/>
                    </a:cubicBezTo>
                    <a:cubicBezTo>
                      <a:pt x="50" y="114"/>
                      <a:pt x="50" y="114"/>
                      <a:pt x="50" y="114"/>
                    </a:cubicBezTo>
                    <a:cubicBezTo>
                      <a:pt x="11" y="157"/>
                      <a:pt x="11" y="157"/>
                      <a:pt x="11" y="157"/>
                    </a:cubicBezTo>
                    <a:cubicBezTo>
                      <a:pt x="3" y="165"/>
                      <a:pt x="0" y="176"/>
                      <a:pt x="1" y="188"/>
                    </a:cubicBezTo>
                    <a:cubicBezTo>
                      <a:pt x="17" y="308"/>
                      <a:pt x="17" y="308"/>
                      <a:pt x="17" y="308"/>
                    </a:cubicBezTo>
                    <a:cubicBezTo>
                      <a:pt x="18" y="314"/>
                      <a:pt x="23" y="318"/>
                      <a:pt x="29" y="318"/>
                    </a:cubicBezTo>
                    <a:cubicBezTo>
                      <a:pt x="31" y="318"/>
                      <a:pt x="32" y="318"/>
                      <a:pt x="35" y="317"/>
                    </a:cubicBezTo>
                    <a:cubicBezTo>
                      <a:pt x="49" y="315"/>
                      <a:pt x="48" y="302"/>
                      <a:pt x="48" y="302"/>
                    </a:cubicBezTo>
                    <a:cubicBezTo>
                      <a:pt x="45" y="190"/>
                      <a:pt x="45" y="190"/>
                      <a:pt x="45" y="190"/>
                    </a:cubicBezTo>
                    <a:cubicBezTo>
                      <a:pt x="127" y="140"/>
                      <a:pt x="127" y="140"/>
                      <a:pt x="127" y="140"/>
                    </a:cubicBezTo>
                    <a:cubicBezTo>
                      <a:pt x="127" y="140"/>
                      <a:pt x="164" y="124"/>
                      <a:pt x="160" y="62"/>
                    </a:cubicBezTo>
                    <a:close/>
                  </a:path>
                </a:pathLst>
              </a:custGeom>
              <a:solidFill>
                <a:srgbClr val="FDD76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5" name="íṧļïḓé">
                <a:extLst>
                  <a:ext uri="{FF2B5EF4-FFF2-40B4-BE49-F238E27FC236}">
                    <a16:creationId xmlns:a16="http://schemas.microsoft.com/office/drawing/2014/main" xmlns="" id="{96D21768-E7A1-47F1-B373-3666627EE137}"/>
                  </a:ext>
                </a:extLst>
              </p:cNvPr>
              <p:cNvSpPr/>
              <p:nvPr/>
            </p:nvSpPr>
            <p:spPr bwMode="auto">
              <a:xfrm>
                <a:off x="4151904" y="2479478"/>
                <a:ext cx="590853" cy="1143586"/>
              </a:xfrm>
              <a:custGeom>
                <a:avLst/>
                <a:gdLst>
                  <a:gd name="T0" fmla="*/ 160 w 164"/>
                  <a:gd name="T1" fmla="*/ 62 h 318"/>
                  <a:gd name="T2" fmla="*/ 93 w 164"/>
                  <a:gd name="T3" fmla="*/ 71 h 318"/>
                  <a:gd name="T4" fmla="*/ 50 w 164"/>
                  <a:gd name="T5" fmla="*/ 114 h 318"/>
                  <a:gd name="T6" fmla="*/ 11 w 164"/>
                  <a:gd name="T7" fmla="*/ 156 h 318"/>
                  <a:gd name="T8" fmla="*/ 1 w 164"/>
                  <a:gd name="T9" fmla="*/ 187 h 318"/>
                  <a:gd name="T10" fmla="*/ 17 w 164"/>
                  <a:gd name="T11" fmla="*/ 307 h 318"/>
                  <a:gd name="T12" fmla="*/ 29 w 164"/>
                  <a:gd name="T13" fmla="*/ 318 h 318"/>
                  <a:gd name="T14" fmla="*/ 35 w 164"/>
                  <a:gd name="T15" fmla="*/ 317 h 318"/>
                  <a:gd name="T16" fmla="*/ 48 w 164"/>
                  <a:gd name="T17" fmla="*/ 302 h 318"/>
                  <a:gd name="T18" fmla="*/ 45 w 164"/>
                  <a:gd name="T19" fmla="*/ 189 h 318"/>
                  <a:gd name="T20" fmla="*/ 127 w 164"/>
                  <a:gd name="T21" fmla="*/ 140 h 318"/>
                  <a:gd name="T22" fmla="*/ 160 w 164"/>
                  <a:gd name="T23" fmla="*/ 62 h 3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64" h="318">
                    <a:moveTo>
                      <a:pt x="160" y="62"/>
                    </a:moveTo>
                    <a:cubicBezTo>
                      <a:pt x="157" y="0"/>
                      <a:pt x="93" y="71"/>
                      <a:pt x="93" y="71"/>
                    </a:cubicBezTo>
                    <a:cubicBezTo>
                      <a:pt x="50" y="114"/>
                      <a:pt x="50" y="114"/>
                      <a:pt x="50" y="114"/>
                    </a:cubicBezTo>
                    <a:cubicBezTo>
                      <a:pt x="11" y="156"/>
                      <a:pt x="11" y="156"/>
                      <a:pt x="11" y="156"/>
                    </a:cubicBezTo>
                    <a:cubicBezTo>
                      <a:pt x="3" y="165"/>
                      <a:pt x="0" y="176"/>
                      <a:pt x="1" y="187"/>
                    </a:cubicBezTo>
                    <a:cubicBezTo>
                      <a:pt x="17" y="307"/>
                      <a:pt x="17" y="307"/>
                      <a:pt x="17" y="307"/>
                    </a:cubicBezTo>
                    <a:cubicBezTo>
                      <a:pt x="18" y="313"/>
                      <a:pt x="23" y="318"/>
                      <a:pt x="29" y="318"/>
                    </a:cubicBezTo>
                    <a:cubicBezTo>
                      <a:pt x="31" y="318"/>
                      <a:pt x="33" y="317"/>
                      <a:pt x="35" y="317"/>
                    </a:cubicBezTo>
                    <a:cubicBezTo>
                      <a:pt x="49" y="315"/>
                      <a:pt x="48" y="302"/>
                      <a:pt x="48" y="302"/>
                    </a:cubicBezTo>
                    <a:cubicBezTo>
                      <a:pt x="45" y="189"/>
                      <a:pt x="45" y="189"/>
                      <a:pt x="45" y="189"/>
                    </a:cubicBezTo>
                    <a:cubicBezTo>
                      <a:pt x="127" y="140"/>
                      <a:pt x="127" y="140"/>
                      <a:pt x="127" y="140"/>
                    </a:cubicBezTo>
                    <a:cubicBezTo>
                      <a:pt x="127" y="140"/>
                      <a:pt x="164" y="124"/>
                      <a:pt x="160" y="62"/>
                    </a:cubicBezTo>
                    <a:close/>
                  </a:path>
                </a:pathLst>
              </a:custGeom>
              <a:solidFill>
                <a:srgbClr val="FDD76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6" name="ïs1ïḓé">
                <a:extLst>
                  <a:ext uri="{FF2B5EF4-FFF2-40B4-BE49-F238E27FC236}">
                    <a16:creationId xmlns:a16="http://schemas.microsoft.com/office/drawing/2014/main" xmlns="" id="{5233B367-DC7E-44E5-A49C-8A18DE5C1BF0}"/>
                  </a:ext>
                </a:extLst>
              </p:cNvPr>
              <p:cNvSpPr/>
              <p:nvPr/>
            </p:nvSpPr>
            <p:spPr bwMode="auto">
              <a:xfrm>
                <a:off x="4188291" y="1942339"/>
                <a:ext cx="580457" cy="954721"/>
              </a:xfrm>
              <a:custGeom>
                <a:avLst/>
                <a:gdLst>
                  <a:gd name="T0" fmla="*/ 113 w 161"/>
                  <a:gd name="T1" fmla="*/ 12 h 265"/>
                  <a:gd name="T2" fmla="*/ 160 w 161"/>
                  <a:gd name="T3" fmla="*/ 60 h 265"/>
                  <a:gd name="T4" fmla="*/ 154 w 161"/>
                  <a:gd name="T5" fmla="*/ 234 h 265"/>
                  <a:gd name="T6" fmla="*/ 23 w 161"/>
                  <a:gd name="T7" fmla="*/ 188 h 265"/>
                  <a:gd name="T8" fmla="*/ 53 w 161"/>
                  <a:gd name="T9" fmla="*/ 11 h 265"/>
                  <a:gd name="T10" fmla="*/ 113 w 161"/>
                  <a:gd name="T11" fmla="*/ 12 h 2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61" h="265">
                    <a:moveTo>
                      <a:pt x="113" y="12"/>
                    </a:moveTo>
                    <a:cubicBezTo>
                      <a:pt x="161" y="32"/>
                      <a:pt x="160" y="60"/>
                      <a:pt x="160" y="60"/>
                    </a:cubicBezTo>
                    <a:cubicBezTo>
                      <a:pt x="160" y="60"/>
                      <a:pt x="151" y="164"/>
                      <a:pt x="154" y="234"/>
                    </a:cubicBezTo>
                    <a:cubicBezTo>
                      <a:pt x="155" y="263"/>
                      <a:pt x="0" y="265"/>
                      <a:pt x="23" y="188"/>
                    </a:cubicBezTo>
                    <a:cubicBezTo>
                      <a:pt x="50" y="96"/>
                      <a:pt x="40" y="22"/>
                      <a:pt x="53" y="11"/>
                    </a:cubicBezTo>
                    <a:cubicBezTo>
                      <a:pt x="65" y="0"/>
                      <a:pt x="101" y="7"/>
                      <a:pt x="113" y="12"/>
                    </a:cubicBez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7" name="íṣļide">
                <a:extLst>
                  <a:ext uri="{FF2B5EF4-FFF2-40B4-BE49-F238E27FC236}">
                    <a16:creationId xmlns:a16="http://schemas.microsoft.com/office/drawing/2014/main" xmlns="" id="{16618871-8750-4B4F-8787-F552962FB509}"/>
                  </a:ext>
                </a:extLst>
              </p:cNvPr>
              <p:cNvSpPr/>
              <p:nvPr/>
            </p:nvSpPr>
            <p:spPr bwMode="auto">
              <a:xfrm>
                <a:off x="4468990" y="1978725"/>
                <a:ext cx="192331" cy="150746"/>
              </a:xfrm>
              <a:custGeom>
                <a:avLst/>
                <a:gdLst>
                  <a:gd name="T0" fmla="*/ 50 w 53"/>
                  <a:gd name="T1" fmla="*/ 27 h 42"/>
                  <a:gd name="T2" fmla="*/ 22 w 53"/>
                  <a:gd name="T3" fmla="*/ 39 h 42"/>
                  <a:gd name="T4" fmla="*/ 2 w 53"/>
                  <a:gd name="T5" fmla="*/ 15 h 42"/>
                  <a:gd name="T6" fmla="*/ 31 w 53"/>
                  <a:gd name="T7" fmla="*/ 3 h 42"/>
                  <a:gd name="T8" fmla="*/ 50 w 53"/>
                  <a:gd name="T9" fmla="*/ 27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3" h="42">
                    <a:moveTo>
                      <a:pt x="50" y="27"/>
                    </a:moveTo>
                    <a:cubicBezTo>
                      <a:pt x="48" y="37"/>
                      <a:pt x="35" y="42"/>
                      <a:pt x="22" y="39"/>
                    </a:cubicBezTo>
                    <a:cubicBezTo>
                      <a:pt x="9" y="35"/>
                      <a:pt x="0" y="25"/>
                      <a:pt x="2" y="15"/>
                    </a:cubicBezTo>
                    <a:cubicBezTo>
                      <a:pt x="5" y="5"/>
                      <a:pt x="18" y="0"/>
                      <a:pt x="31" y="3"/>
                    </a:cubicBezTo>
                    <a:cubicBezTo>
                      <a:pt x="44" y="7"/>
                      <a:pt x="53" y="18"/>
                      <a:pt x="50" y="27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8" name="îṣ1ïḋê">
                <a:extLst>
                  <a:ext uri="{FF2B5EF4-FFF2-40B4-BE49-F238E27FC236}">
                    <a16:creationId xmlns:a16="http://schemas.microsoft.com/office/drawing/2014/main" xmlns="" id="{99872347-2DB7-44AB-A389-298FFD5D9A0B}"/>
                  </a:ext>
                </a:extLst>
              </p:cNvPr>
              <p:cNvSpPr/>
              <p:nvPr/>
            </p:nvSpPr>
            <p:spPr bwMode="auto">
              <a:xfrm>
                <a:off x="4458593" y="1971795"/>
                <a:ext cx="209658" cy="157677"/>
              </a:xfrm>
              <a:custGeom>
                <a:avLst/>
                <a:gdLst>
                  <a:gd name="T0" fmla="*/ 33 w 58"/>
                  <a:gd name="T1" fmla="*/ 44 h 44"/>
                  <a:gd name="T2" fmla="*/ 24 w 58"/>
                  <a:gd name="T3" fmla="*/ 43 h 44"/>
                  <a:gd name="T4" fmla="*/ 3 w 58"/>
                  <a:gd name="T5" fmla="*/ 16 h 44"/>
                  <a:gd name="T6" fmla="*/ 35 w 58"/>
                  <a:gd name="T7" fmla="*/ 3 h 44"/>
                  <a:gd name="T8" fmla="*/ 56 w 58"/>
                  <a:gd name="T9" fmla="*/ 30 h 44"/>
                  <a:gd name="T10" fmla="*/ 44 w 58"/>
                  <a:gd name="T11" fmla="*/ 42 h 44"/>
                  <a:gd name="T12" fmla="*/ 33 w 58"/>
                  <a:gd name="T13" fmla="*/ 44 h 44"/>
                  <a:gd name="T14" fmla="*/ 26 w 58"/>
                  <a:gd name="T15" fmla="*/ 7 h 44"/>
                  <a:gd name="T16" fmla="*/ 8 w 58"/>
                  <a:gd name="T17" fmla="*/ 18 h 44"/>
                  <a:gd name="T18" fmla="*/ 25 w 58"/>
                  <a:gd name="T19" fmla="*/ 39 h 44"/>
                  <a:gd name="T20" fmla="*/ 42 w 58"/>
                  <a:gd name="T21" fmla="*/ 38 h 44"/>
                  <a:gd name="T22" fmla="*/ 51 w 58"/>
                  <a:gd name="T23" fmla="*/ 29 h 44"/>
                  <a:gd name="T24" fmla="*/ 33 w 58"/>
                  <a:gd name="T25" fmla="*/ 8 h 44"/>
                  <a:gd name="T26" fmla="*/ 26 w 58"/>
                  <a:gd name="T27" fmla="*/ 7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58" h="44">
                    <a:moveTo>
                      <a:pt x="33" y="44"/>
                    </a:moveTo>
                    <a:cubicBezTo>
                      <a:pt x="30" y="44"/>
                      <a:pt x="27" y="44"/>
                      <a:pt x="24" y="43"/>
                    </a:cubicBezTo>
                    <a:cubicBezTo>
                      <a:pt x="10" y="39"/>
                      <a:pt x="0" y="27"/>
                      <a:pt x="3" y="16"/>
                    </a:cubicBezTo>
                    <a:cubicBezTo>
                      <a:pt x="6" y="5"/>
                      <a:pt x="20" y="0"/>
                      <a:pt x="35" y="3"/>
                    </a:cubicBezTo>
                    <a:cubicBezTo>
                      <a:pt x="49" y="7"/>
                      <a:pt x="58" y="19"/>
                      <a:pt x="56" y="30"/>
                    </a:cubicBezTo>
                    <a:cubicBezTo>
                      <a:pt x="54" y="35"/>
                      <a:pt x="50" y="40"/>
                      <a:pt x="44" y="42"/>
                    </a:cubicBezTo>
                    <a:cubicBezTo>
                      <a:pt x="41" y="43"/>
                      <a:pt x="37" y="44"/>
                      <a:pt x="33" y="44"/>
                    </a:cubicBezTo>
                    <a:close/>
                    <a:moveTo>
                      <a:pt x="26" y="7"/>
                    </a:moveTo>
                    <a:cubicBezTo>
                      <a:pt x="17" y="7"/>
                      <a:pt x="9" y="11"/>
                      <a:pt x="8" y="18"/>
                    </a:cubicBezTo>
                    <a:cubicBezTo>
                      <a:pt x="5" y="26"/>
                      <a:pt x="13" y="35"/>
                      <a:pt x="25" y="39"/>
                    </a:cubicBezTo>
                    <a:cubicBezTo>
                      <a:pt x="31" y="40"/>
                      <a:pt x="37" y="40"/>
                      <a:pt x="42" y="38"/>
                    </a:cubicBezTo>
                    <a:cubicBezTo>
                      <a:pt x="47" y="36"/>
                      <a:pt x="50" y="33"/>
                      <a:pt x="51" y="29"/>
                    </a:cubicBezTo>
                    <a:cubicBezTo>
                      <a:pt x="53" y="20"/>
                      <a:pt x="45" y="11"/>
                      <a:pt x="33" y="8"/>
                    </a:cubicBezTo>
                    <a:cubicBezTo>
                      <a:pt x="31" y="7"/>
                      <a:pt x="28" y="7"/>
                      <a:pt x="26" y="7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9" name="iṣļíde">
                <a:extLst>
                  <a:ext uri="{FF2B5EF4-FFF2-40B4-BE49-F238E27FC236}">
                    <a16:creationId xmlns:a16="http://schemas.microsoft.com/office/drawing/2014/main" xmlns="" id="{26F5DC41-E656-454B-9CB2-A93F2A9B2F1D}"/>
                  </a:ext>
                </a:extLst>
              </p:cNvPr>
              <p:cNvSpPr/>
              <p:nvPr/>
            </p:nvSpPr>
            <p:spPr bwMode="auto">
              <a:xfrm>
                <a:off x="4522703" y="1909417"/>
                <a:ext cx="95299" cy="162874"/>
              </a:xfrm>
              <a:custGeom>
                <a:avLst/>
                <a:gdLst>
                  <a:gd name="T0" fmla="*/ 1 w 26"/>
                  <a:gd name="T1" fmla="*/ 19 h 45"/>
                  <a:gd name="T2" fmla="*/ 0 w 26"/>
                  <a:gd name="T3" fmla="*/ 36 h 45"/>
                  <a:gd name="T4" fmla="*/ 21 w 26"/>
                  <a:gd name="T5" fmla="*/ 41 h 45"/>
                  <a:gd name="T6" fmla="*/ 25 w 26"/>
                  <a:gd name="T7" fmla="*/ 16 h 45"/>
                  <a:gd name="T8" fmla="*/ 1 w 26"/>
                  <a:gd name="T9" fmla="*/ 19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6" h="45">
                    <a:moveTo>
                      <a:pt x="1" y="19"/>
                    </a:moveTo>
                    <a:cubicBezTo>
                      <a:pt x="1" y="19"/>
                      <a:pt x="1" y="21"/>
                      <a:pt x="0" y="36"/>
                    </a:cubicBezTo>
                    <a:cubicBezTo>
                      <a:pt x="0" y="41"/>
                      <a:pt x="17" y="45"/>
                      <a:pt x="21" y="41"/>
                    </a:cubicBezTo>
                    <a:cubicBezTo>
                      <a:pt x="25" y="37"/>
                      <a:pt x="24" y="32"/>
                      <a:pt x="25" y="16"/>
                    </a:cubicBezTo>
                    <a:cubicBezTo>
                      <a:pt x="26" y="0"/>
                      <a:pt x="1" y="19"/>
                      <a:pt x="1" y="19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0" name="íṩ1íḋé">
                <a:extLst>
                  <a:ext uri="{FF2B5EF4-FFF2-40B4-BE49-F238E27FC236}">
                    <a16:creationId xmlns:a16="http://schemas.microsoft.com/office/drawing/2014/main" xmlns="" id="{073E8F91-AA65-4BE6-B53A-7DBD0C7B5C6D}"/>
                  </a:ext>
                </a:extLst>
              </p:cNvPr>
              <p:cNvSpPr/>
              <p:nvPr/>
            </p:nvSpPr>
            <p:spPr bwMode="auto">
              <a:xfrm>
                <a:off x="4522703" y="1968329"/>
                <a:ext cx="90101" cy="74507"/>
              </a:xfrm>
              <a:custGeom>
                <a:avLst/>
                <a:gdLst>
                  <a:gd name="T0" fmla="*/ 25 w 25"/>
                  <a:gd name="T1" fmla="*/ 0 h 21"/>
                  <a:gd name="T2" fmla="*/ 0 w 25"/>
                  <a:gd name="T3" fmla="*/ 21 h 21"/>
                  <a:gd name="T4" fmla="*/ 1 w 25"/>
                  <a:gd name="T5" fmla="*/ 7 h 21"/>
                  <a:gd name="T6" fmla="*/ 25 w 25"/>
                  <a:gd name="T7" fmla="*/ 0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" h="21">
                    <a:moveTo>
                      <a:pt x="25" y="0"/>
                    </a:moveTo>
                    <a:cubicBezTo>
                      <a:pt x="25" y="0"/>
                      <a:pt x="21" y="15"/>
                      <a:pt x="0" y="21"/>
                    </a:cubicBezTo>
                    <a:cubicBezTo>
                      <a:pt x="1" y="7"/>
                      <a:pt x="1" y="7"/>
                      <a:pt x="1" y="7"/>
                    </a:cubicBezTo>
                    <a:lnTo>
                      <a:pt x="25" y="0"/>
                    </a:lnTo>
                    <a:close/>
                  </a:path>
                </a:pathLst>
              </a:custGeom>
              <a:solidFill>
                <a:srgbClr val="EA9C9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1" name="iṥḻiḍe">
                <a:extLst>
                  <a:ext uri="{FF2B5EF4-FFF2-40B4-BE49-F238E27FC236}">
                    <a16:creationId xmlns:a16="http://schemas.microsoft.com/office/drawing/2014/main" xmlns="" id="{153F437E-CB86-440F-A5C6-76F1985E6652}"/>
                  </a:ext>
                </a:extLst>
              </p:cNvPr>
              <p:cNvSpPr/>
              <p:nvPr/>
            </p:nvSpPr>
            <p:spPr bwMode="auto">
              <a:xfrm>
                <a:off x="4382354" y="1715354"/>
                <a:ext cx="296293" cy="296293"/>
              </a:xfrm>
              <a:custGeom>
                <a:avLst/>
                <a:gdLst>
                  <a:gd name="T0" fmla="*/ 77 w 82"/>
                  <a:gd name="T1" fmla="*/ 32 h 82"/>
                  <a:gd name="T2" fmla="*/ 50 w 82"/>
                  <a:gd name="T3" fmla="*/ 77 h 82"/>
                  <a:gd name="T4" fmla="*/ 5 w 82"/>
                  <a:gd name="T5" fmla="*/ 50 h 82"/>
                  <a:gd name="T6" fmla="*/ 32 w 82"/>
                  <a:gd name="T7" fmla="*/ 5 h 82"/>
                  <a:gd name="T8" fmla="*/ 77 w 82"/>
                  <a:gd name="T9" fmla="*/ 32 h 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2" h="82">
                    <a:moveTo>
                      <a:pt x="77" y="32"/>
                    </a:moveTo>
                    <a:cubicBezTo>
                      <a:pt x="82" y="51"/>
                      <a:pt x="70" y="72"/>
                      <a:pt x="50" y="77"/>
                    </a:cubicBezTo>
                    <a:cubicBezTo>
                      <a:pt x="30" y="82"/>
                      <a:pt x="10" y="70"/>
                      <a:pt x="5" y="50"/>
                    </a:cubicBezTo>
                    <a:cubicBezTo>
                      <a:pt x="0" y="30"/>
                      <a:pt x="12" y="10"/>
                      <a:pt x="32" y="5"/>
                    </a:cubicBezTo>
                    <a:cubicBezTo>
                      <a:pt x="51" y="0"/>
                      <a:pt x="71" y="12"/>
                      <a:pt x="77" y="32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2" name="ïŝ1íḓè">
                <a:extLst>
                  <a:ext uri="{FF2B5EF4-FFF2-40B4-BE49-F238E27FC236}">
                    <a16:creationId xmlns:a16="http://schemas.microsoft.com/office/drawing/2014/main" xmlns="" id="{53AE7A83-CEB3-4896-86B0-4ECBF82790EA}"/>
                  </a:ext>
                </a:extLst>
              </p:cNvPr>
              <p:cNvSpPr/>
              <p:nvPr/>
            </p:nvSpPr>
            <p:spPr bwMode="auto">
              <a:xfrm>
                <a:off x="4385820" y="1834911"/>
                <a:ext cx="173271" cy="64111"/>
              </a:xfrm>
              <a:custGeom>
                <a:avLst/>
                <a:gdLst>
                  <a:gd name="T0" fmla="*/ 48 w 48"/>
                  <a:gd name="T1" fmla="*/ 9 h 18"/>
                  <a:gd name="T2" fmla="*/ 14 w 48"/>
                  <a:gd name="T3" fmla="*/ 18 h 18"/>
                  <a:gd name="T4" fmla="*/ 3 w 48"/>
                  <a:gd name="T5" fmla="*/ 6 h 18"/>
                  <a:gd name="T6" fmla="*/ 45 w 48"/>
                  <a:gd name="T7" fmla="*/ 0 h 18"/>
                  <a:gd name="T8" fmla="*/ 48 w 48"/>
                  <a:gd name="T9" fmla="*/ 9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8" h="18">
                    <a:moveTo>
                      <a:pt x="48" y="9"/>
                    </a:moveTo>
                    <a:cubicBezTo>
                      <a:pt x="48" y="9"/>
                      <a:pt x="28" y="18"/>
                      <a:pt x="14" y="18"/>
                    </a:cubicBezTo>
                    <a:cubicBezTo>
                      <a:pt x="0" y="18"/>
                      <a:pt x="3" y="6"/>
                      <a:pt x="3" y="6"/>
                    </a:cubicBezTo>
                    <a:cubicBezTo>
                      <a:pt x="45" y="0"/>
                      <a:pt x="45" y="0"/>
                      <a:pt x="45" y="0"/>
                    </a:cubicBezTo>
                    <a:lnTo>
                      <a:pt x="48" y="9"/>
                    </a:lnTo>
                    <a:close/>
                  </a:path>
                </a:pathLst>
              </a:custGeom>
              <a:solidFill>
                <a:srgbClr val="EA9C9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3" name="íŝlíďe">
                <a:extLst>
                  <a:ext uri="{FF2B5EF4-FFF2-40B4-BE49-F238E27FC236}">
                    <a16:creationId xmlns:a16="http://schemas.microsoft.com/office/drawing/2014/main" xmlns="" id="{A751481E-E30A-4713-BEC6-366AA217B739}"/>
                  </a:ext>
                </a:extLst>
              </p:cNvPr>
              <p:cNvSpPr/>
              <p:nvPr/>
            </p:nvSpPr>
            <p:spPr bwMode="auto">
              <a:xfrm>
                <a:off x="4314778" y="1618323"/>
                <a:ext cx="414117" cy="327482"/>
              </a:xfrm>
              <a:custGeom>
                <a:avLst/>
                <a:gdLst>
                  <a:gd name="T0" fmla="*/ 30 w 115"/>
                  <a:gd name="T1" fmla="*/ 72 h 91"/>
                  <a:gd name="T2" fmla="*/ 63 w 115"/>
                  <a:gd name="T3" fmla="*/ 67 h 91"/>
                  <a:gd name="T4" fmla="*/ 72 w 115"/>
                  <a:gd name="T5" fmla="*/ 73 h 91"/>
                  <a:gd name="T6" fmla="*/ 75 w 115"/>
                  <a:gd name="T7" fmla="*/ 75 h 91"/>
                  <a:gd name="T8" fmla="*/ 88 w 115"/>
                  <a:gd name="T9" fmla="*/ 64 h 91"/>
                  <a:gd name="T10" fmla="*/ 92 w 115"/>
                  <a:gd name="T11" fmla="*/ 74 h 91"/>
                  <a:gd name="T12" fmla="*/ 91 w 115"/>
                  <a:gd name="T13" fmla="*/ 90 h 91"/>
                  <a:gd name="T14" fmla="*/ 96 w 115"/>
                  <a:gd name="T15" fmla="*/ 38 h 91"/>
                  <a:gd name="T16" fmla="*/ 22 w 115"/>
                  <a:gd name="T17" fmla="*/ 28 h 91"/>
                  <a:gd name="T18" fmla="*/ 7 w 115"/>
                  <a:gd name="T19" fmla="*/ 29 h 91"/>
                  <a:gd name="T20" fmla="*/ 30 w 115"/>
                  <a:gd name="T21" fmla="*/ 72 h 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15" h="91">
                    <a:moveTo>
                      <a:pt x="30" y="72"/>
                    </a:moveTo>
                    <a:cubicBezTo>
                      <a:pt x="30" y="72"/>
                      <a:pt x="47" y="64"/>
                      <a:pt x="63" y="67"/>
                    </a:cubicBezTo>
                    <a:cubicBezTo>
                      <a:pt x="67" y="68"/>
                      <a:pt x="70" y="70"/>
                      <a:pt x="72" y="73"/>
                    </a:cubicBezTo>
                    <a:cubicBezTo>
                      <a:pt x="73" y="74"/>
                      <a:pt x="74" y="75"/>
                      <a:pt x="75" y="75"/>
                    </a:cubicBezTo>
                    <a:cubicBezTo>
                      <a:pt x="78" y="75"/>
                      <a:pt x="82" y="64"/>
                      <a:pt x="88" y="64"/>
                    </a:cubicBezTo>
                    <a:cubicBezTo>
                      <a:pt x="93" y="63"/>
                      <a:pt x="97" y="67"/>
                      <a:pt x="92" y="74"/>
                    </a:cubicBezTo>
                    <a:cubicBezTo>
                      <a:pt x="88" y="81"/>
                      <a:pt x="89" y="89"/>
                      <a:pt x="91" y="90"/>
                    </a:cubicBezTo>
                    <a:cubicBezTo>
                      <a:pt x="93" y="91"/>
                      <a:pt x="115" y="75"/>
                      <a:pt x="96" y="38"/>
                    </a:cubicBezTo>
                    <a:cubicBezTo>
                      <a:pt x="77" y="0"/>
                      <a:pt x="29" y="20"/>
                      <a:pt x="22" y="28"/>
                    </a:cubicBezTo>
                    <a:cubicBezTo>
                      <a:pt x="22" y="28"/>
                      <a:pt x="14" y="35"/>
                      <a:pt x="7" y="29"/>
                    </a:cubicBezTo>
                    <a:cubicBezTo>
                      <a:pt x="7" y="29"/>
                      <a:pt x="0" y="82"/>
                      <a:pt x="30" y="72"/>
                    </a:cubicBezTo>
                    <a:close/>
                  </a:path>
                </a:pathLst>
              </a:custGeom>
              <a:solidFill>
                <a:srgbClr val="FF2C9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4" name="iṡľïḓe">
                <a:extLst>
                  <a:ext uri="{FF2B5EF4-FFF2-40B4-BE49-F238E27FC236}">
                    <a16:creationId xmlns:a16="http://schemas.microsoft.com/office/drawing/2014/main" xmlns="" id="{D3A902CF-95DE-459D-8FFE-0F31A4B10279}"/>
                  </a:ext>
                </a:extLst>
              </p:cNvPr>
              <p:cNvSpPr/>
              <p:nvPr/>
            </p:nvSpPr>
            <p:spPr bwMode="auto">
              <a:xfrm>
                <a:off x="4448197" y="2373782"/>
                <a:ext cx="337878" cy="417583"/>
              </a:xfrm>
              <a:custGeom>
                <a:avLst/>
                <a:gdLst>
                  <a:gd name="T0" fmla="*/ 61 w 94"/>
                  <a:gd name="T1" fmla="*/ 16 h 116"/>
                  <a:gd name="T2" fmla="*/ 61 w 94"/>
                  <a:gd name="T3" fmla="*/ 44 h 116"/>
                  <a:gd name="T4" fmla="*/ 57 w 94"/>
                  <a:gd name="T5" fmla="*/ 53 h 116"/>
                  <a:gd name="T6" fmla="*/ 0 w 94"/>
                  <a:gd name="T7" fmla="*/ 105 h 116"/>
                  <a:gd name="T8" fmla="*/ 6 w 94"/>
                  <a:gd name="T9" fmla="*/ 116 h 116"/>
                  <a:gd name="T10" fmla="*/ 82 w 94"/>
                  <a:gd name="T11" fmla="*/ 60 h 116"/>
                  <a:gd name="T12" fmla="*/ 89 w 94"/>
                  <a:gd name="T13" fmla="*/ 49 h 116"/>
                  <a:gd name="T14" fmla="*/ 94 w 94"/>
                  <a:gd name="T15" fmla="*/ 0 h 116"/>
                  <a:gd name="T16" fmla="*/ 61 w 94"/>
                  <a:gd name="T17" fmla="*/ 16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94" h="116">
                    <a:moveTo>
                      <a:pt x="61" y="16"/>
                    </a:moveTo>
                    <a:cubicBezTo>
                      <a:pt x="61" y="44"/>
                      <a:pt x="61" y="44"/>
                      <a:pt x="61" y="44"/>
                    </a:cubicBezTo>
                    <a:cubicBezTo>
                      <a:pt x="61" y="48"/>
                      <a:pt x="60" y="51"/>
                      <a:pt x="57" y="53"/>
                    </a:cubicBezTo>
                    <a:cubicBezTo>
                      <a:pt x="0" y="105"/>
                      <a:pt x="0" y="105"/>
                      <a:pt x="0" y="105"/>
                    </a:cubicBezTo>
                    <a:cubicBezTo>
                      <a:pt x="6" y="116"/>
                      <a:pt x="6" y="116"/>
                      <a:pt x="6" y="116"/>
                    </a:cubicBezTo>
                    <a:cubicBezTo>
                      <a:pt x="82" y="60"/>
                      <a:pt x="82" y="60"/>
                      <a:pt x="82" y="60"/>
                    </a:cubicBezTo>
                    <a:cubicBezTo>
                      <a:pt x="86" y="58"/>
                      <a:pt x="88" y="54"/>
                      <a:pt x="89" y="49"/>
                    </a:cubicBezTo>
                    <a:cubicBezTo>
                      <a:pt x="94" y="0"/>
                      <a:pt x="94" y="0"/>
                      <a:pt x="94" y="0"/>
                    </a:cubicBezTo>
                    <a:lnTo>
                      <a:pt x="61" y="16"/>
                    </a:ln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5" name="iṡ1ïḍè">
                <a:extLst>
                  <a:ext uri="{FF2B5EF4-FFF2-40B4-BE49-F238E27FC236}">
                    <a16:creationId xmlns:a16="http://schemas.microsoft.com/office/drawing/2014/main" xmlns="" id="{E14CBA2B-3E0B-41F9-843B-1A5860A83DFB}"/>
                  </a:ext>
                </a:extLst>
              </p:cNvPr>
              <p:cNvSpPr/>
              <p:nvPr/>
            </p:nvSpPr>
            <p:spPr bwMode="auto">
              <a:xfrm>
                <a:off x="4605873" y="2108679"/>
                <a:ext cx="230450" cy="381195"/>
              </a:xfrm>
              <a:custGeom>
                <a:avLst/>
                <a:gdLst>
                  <a:gd name="T0" fmla="*/ 40 w 64"/>
                  <a:gd name="T1" fmla="*/ 0 h 106"/>
                  <a:gd name="T2" fmla="*/ 64 w 64"/>
                  <a:gd name="T3" fmla="*/ 96 h 106"/>
                  <a:gd name="T4" fmla="*/ 17 w 64"/>
                  <a:gd name="T5" fmla="*/ 100 h 106"/>
                  <a:gd name="T6" fmla="*/ 40 w 64"/>
                  <a:gd name="T7" fmla="*/ 0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4" h="106">
                    <a:moveTo>
                      <a:pt x="40" y="0"/>
                    </a:moveTo>
                    <a:cubicBezTo>
                      <a:pt x="40" y="0"/>
                      <a:pt x="57" y="27"/>
                      <a:pt x="64" y="96"/>
                    </a:cubicBezTo>
                    <a:cubicBezTo>
                      <a:pt x="64" y="96"/>
                      <a:pt x="34" y="106"/>
                      <a:pt x="17" y="100"/>
                    </a:cubicBezTo>
                    <a:cubicBezTo>
                      <a:pt x="0" y="95"/>
                      <a:pt x="40" y="0"/>
                      <a:pt x="40" y="0"/>
                    </a:cubicBez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6" name="îsľïďè">
                <a:extLst>
                  <a:ext uri="{FF2B5EF4-FFF2-40B4-BE49-F238E27FC236}">
                    <a16:creationId xmlns:a16="http://schemas.microsoft.com/office/drawing/2014/main" xmlns="" id="{6B3FEC55-1535-4648-9E77-1B04A9F4CAE3}"/>
                  </a:ext>
                </a:extLst>
              </p:cNvPr>
              <p:cNvSpPr/>
              <p:nvPr/>
            </p:nvSpPr>
            <p:spPr bwMode="auto">
              <a:xfrm>
                <a:off x="4628398" y="2229968"/>
                <a:ext cx="27723" cy="230450"/>
              </a:xfrm>
              <a:custGeom>
                <a:avLst/>
                <a:gdLst>
                  <a:gd name="T0" fmla="*/ 8 w 8"/>
                  <a:gd name="T1" fmla="*/ 0 h 64"/>
                  <a:gd name="T2" fmla="*/ 1 w 8"/>
                  <a:gd name="T3" fmla="*/ 54 h 64"/>
                  <a:gd name="T4" fmla="*/ 8 w 8"/>
                  <a:gd name="T5" fmla="*/ 64 h 64"/>
                  <a:gd name="T6" fmla="*/ 8 w 8"/>
                  <a:gd name="T7" fmla="*/ 64 h 64"/>
                  <a:gd name="T8" fmla="*/ 8 w 8"/>
                  <a:gd name="T9" fmla="*/ 0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" h="64">
                    <a:moveTo>
                      <a:pt x="8" y="0"/>
                    </a:moveTo>
                    <a:cubicBezTo>
                      <a:pt x="8" y="0"/>
                      <a:pt x="1" y="36"/>
                      <a:pt x="1" y="54"/>
                    </a:cubicBezTo>
                    <a:cubicBezTo>
                      <a:pt x="0" y="58"/>
                      <a:pt x="3" y="63"/>
                      <a:pt x="8" y="64"/>
                    </a:cubicBezTo>
                    <a:cubicBezTo>
                      <a:pt x="8" y="64"/>
                      <a:pt x="8" y="64"/>
                      <a:pt x="8" y="64"/>
                    </a:cubicBezTo>
                    <a:lnTo>
                      <a:pt x="8" y="0"/>
                    </a:lnTo>
                    <a:close/>
                  </a:path>
                </a:pathLst>
              </a:custGeom>
              <a:solidFill>
                <a:srgbClr val="6614C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7" name="iŝ1ïďé">
                <a:extLst>
                  <a:ext uri="{FF2B5EF4-FFF2-40B4-BE49-F238E27FC236}">
                    <a16:creationId xmlns:a16="http://schemas.microsoft.com/office/drawing/2014/main" xmlns="" id="{FE042135-6E9C-4B4C-B5A0-A8DE8E2B3036}"/>
                  </a:ext>
                </a:extLst>
              </p:cNvPr>
              <p:cNvSpPr/>
              <p:nvPr/>
            </p:nvSpPr>
            <p:spPr bwMode="auto">
              <a:xfrm>
                <a:off x="3983832" y="2701264"/>
                <a:ext cx="618576" cy="363868"/>
              </a:xfrm>
              <a:custGeom>
                <a:avLst/>
                <a:gdLst>
                  <a:gd name="T0" fmla="*/ 172 w 172"/>
                  <a:gd name="T1" fmla="*/ 51 h 101"/>
                  <a:gd name="T2" fmla="*/ 159 w 172"/>
                  <a:gd name="T3" fmla="*/ 49 h 101"/>
                  <a:gd name="T4" fmla="*/ 77 w 172"/>
                  <a:gd name="T5" fmla="*/ 2 h 101"/>
                  <a:gd name="T6" fmla="*/ 66 w 172"/>
                  <a:gd name="T7" fmla="*/ 2 h 101"/>
                  <a:gd name="T8" fmla="*/ 8 w 172"/>
                  <a:gd name="T9" fmla="*/ 36 h 101"/>
                  <a:gd name="T10" fmla="*/ 0 w 172"/>
                  <a:gd name="T11" fmla="*/ 35 h 101"/>
                  <a:gd name="T12" fmla="*/ 0 w 172"/>
                  <a:gd name="T13" fmla="*/ 43 h 101"/>
                  <a:gd name="T14" fmla="*/ 0 w 172"/>
                  <a:gd name="T15" fmla="*/ 43 h 101"/>
                  <a:gd name="T16" fmla="*/ 2 w 172"/>
                  <a:gd name="T17" fmla="*/ 45 h 101"/>
                  <a:gd name="T18" fmla="*/ 96 w 172"/>
                  <a:gd name="T19" fmla="*/ 99 h 101"/>
                  <a:gd name="T20" fmla="*/ 106 w 172"/>
                  <a:gd name="T21" fmla="*/ 99 h 101"/>
                  <a:gd name="T22" fmla="*/ 169 w 172"/>
                  <a:gd name="T23" fmla="*/ 62 h 101"/>
                  <a:gd name="T24" fmla="*/ 172 w 172"/>
                  <a:gd name="T25" fmla="*/ 59 h 101"/>
                  <a:gd name="T26" fmla="*/ 172 w 172"/>
                  <a:gd name="T27" fmla="*/ 59 h 101"/>
                  <a:gd name="T28" fmla="*/ 172 w 172"/>
                  <a:gd name="T29" fmla="*/ 51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72" h="101">
                    <a:moveTo>
                      <a:pt x="172" y="51"/>
                    </a:moveTo>
                    <a:cubicBezTo>
                      <a:pt x="159" y="49"/>
                      <a:pt x="159" y="49"/>
                      <a:pt x="159" y="49"/>
                    </a:cubicBezTo>
                    <a:cubicBezTo>
                      <a:pt x="77" y="2"/>
                      <a:pt x="77" y="2"/>
                      <a:pt x="77" y="2"/>
                    </a:cubicBezTo>
                    <a:cubicBezTo>
                      <a:pt x="74" y="0"/>
                      <a:pt x="70" y="0"/>
                      <a:pt x="66" y="2"/>
                    </a:cubicBezTo>
                    <a:cubicBezTo>
                      <a:pt x="8" y="36"/>
                      <a:pt x="8" y="36"/>
                      <a:pt x="8" y="36"/>
                    </a:cubicBezTo>
                    <a:cubicBezTo>
                      <a:pt x="0" y="35"/>
                      <a:pt x="0" y="35"/>
                      <a:pt x="0" y="35"/>
                    </a:cubicBezTo>
                    <a:cubicBezTo>
                      <a:pt x="0" y="43"/>
                      <a:pt x="0" y="43"/>
                      <a:pt x="0" y="43"/>
                    </a:cubicBezTo>
                    <a:cubicBezTo>
                      <a:pt x="0" y="43"/>
                      <a:pt x="0" y="43"/>
                      <a:pt x="0" y="43"/>
                    </a:cubicBezTo>
                    <a:cubicBezTo>
                      <a:pt x="0" y="44"/>
                      <a:pt x="1" y="45"/>
                      <a:pt x="2" y="45"/>
                    </a:cubicBezTo>
                    <a:cubicBezTo>
                      <a:pt x="96" y="99"/>
                      <a:pt x="96" y="99"/>
                      <a:pt x="96" y="99"/>
                    </a:cubicBezTo>
                    <a:cubicBezTo>
                      <a:pt x="98" y="101"/>
                      <a:pt x="103" y="100"/>
                      <a:pt x="106" y="99"/>
                    </a:cubicBezTo>
                    <a:cubicBezTo>
                      <a:pt x="169" y="62"/>
                      <a:pt x="169" y="62"/>
                      <a:pt x="169" y="62"/>
                    </a:cubicBezTo>
                    <a:cubicBezTo>
                      <a:pt x="171" y="61"/>
                      <a:pt x="172" y="60"/>
                      <a:pt x="172" y="59"/>
                    </a:cubicBezTo>
                    <a:cubicBezTo>
                      <a:pt x="172" y="59"/>
                      <a:pt x="172" y="59"/>
                      <a:pt x="172" y="59"/>
                    </a:cubicBezTo>
                    <a:lnTo>
                      <a:pt x="172" y="51"/>
                    </a:lnTo>
                    <a:close/>
                  </a:path>
                </a:pathLst>
              </a:custGeom>
              <a:solidFill>
                <a:srgbClr val="173D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8" name="ïṧḻidè">
                <a:extLst>
                  <a:ext uri="{FF2B5EF4-FFF2-40B4-BE49-F238E27FC236}">
                    <a16:creationId xmlns:a16="http://schemas.microsoft.com/office/drawing/2014/main" xmlns="" id="{7CD60983-983A-4D73-8392-FF8826B7F9C8}"/>
                  </a:ext>
                </a:extLst>
              </p:cNvPr>
              <p:cNvSpPr/>
              <p:nvPr/>
            </p:nvSpPr>
            <p:spPr bwMode="auto">
              <a:xfrm>
                <a:off x="3983832" y="2767107"/>
                <a:ext cx="395057" cy="294560"/>
              </a:xfrm>
              <a:custGeom>
                <a:avLst/>
                <a:gdLst>
                  <a:gd name="T0" fmla="*/ 110 w 110"/>
                  <a:gd name="T1" fmla="*/ 3 h 82"/>
                  <a:gd name="T2" fmla="*/ 104 w 110"/>
                  <a:gd name="T3" fmla="*/ 0 h 82"/>
                  <a:gd name="T4" fmla="*/ 40 w 110"/>
                  <a:gd name="T5" fmla="*/ 0 h 82"/>
                  <a:gd name="T6" fmla="*/ 8 w 110"/>
                  <a:gd name="T7" fmla="*/ 18 h 82"/>
                  <a:gd name="T8" fmla="*/ 0 w 110"/>
                  <a:gd name="T9" fmla="*/ 17 h 82"/>
                  <a:gd name="T10" fmla="*/ 0 w 110"/>
                  <a:gd name="T11" fmla="*/ 25 h 82"/>
                  <a:gd name="T12" fmla="*/ 0 w 110"/>
                  <a:gd name="T13" fmla="*/ 25 h 82"/>
                  <a:gd name="T14" fmla="*/ 2 w 110"/>
                  <a:gd name="T15" fmla="*/ 27 h 82"/>
                  <a:gd name="T16" fmla="*/ 96 w 110"/>
                  <a:gd name="T17" fmla="*/ 81 h 82"/>
                  <a:gd name="T18" fmla="*/ 101 w 110"/>
                  <a:gd name="T19" fmla="*/ 82 h 82"/>
                  <a:gd name="T20" fmla="*/ 110 w 110"/>
                  <a:gd name="T21" fmla="*/ 3 h 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10" h="82">
                    <a:moveTo>
                      <a:pt x="110" y="3"/>
                    </a:moveTo>
                    <a:cubicBezTo>
                      <a:pt x="104" y="0"/>
                      <a:pt x="104" y="0"/>
                      <a:pt x="104" y="0"/>
                    </a:cubicBezTo>
                    <a:cubicBezTo>
                      <a:pt x="40" y="0"/>
                      <a:pt x="40" y="0"/>
                      <a:pt x="40" y="0"/>
                    </a:cubicBezTo>
                    <a:cubicBezTo>
                      <a:pt x="8" y="18"/>
                      <a:pt x="8" y="18"/>
                      <a:pt x="8" y="18"/>
                    </a:cubicBezTo>
                    <a:cubicBezTo>
                      <a:pt x="0" y="17"/>
                      <a:pt x="0" y="17"/>
                      <a:pt x="0" y="17"/>
                    </a:cubicBezTo>
                    <a:cubicBezTo>
                      <a:pt x="0" y="25"/>
                      <a:pt x="0" y="25"/>
                      <a:pt x="0" y="25"/>
                    </a:cubicBezTo>
                    <a:cubicBezTo>
                      <a:pt x="0" y="25"/>
                      <a:pt x="0" y="25"/>
                      <a:pt x="0" y="25"/>
                    </a:cubicBezTo>
                    <a:cubicBezTo>
                      <a:pt x="0" y="26"/>
                      <a:pt x="1" y="27"/>
                      <a:pt x="2" y="27"/>
                    </a:cubicBezTo>
                    <a:cubicBezTo>
                      <a:pt x="96" y="81"/>
                      <a:pt x="96" y="81"/>
                      <a:pt x="96" y="81"/>
                    </a:cubicBezTo>
                    <a:cubicBezTo>
                      <a:pt x="97" y="82"/>
                      <a:pt x="99" y="82"/>
                      <a:pt x="101" y="82"/>
                    </a:cubicBezTo>
                    <a:lnTo>
                      <a:pt x="110" y="3"/>
                    </a:lnTo>
                    <a:close/>
                  </a:path>
                </a:pathLst>
              </a:custGeom>
              <a:solidFill>
                <a:srgbClr val="396C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9" name="ïsļiḋê">
                <a:extLst>
                  <a:ext uri="{FF2B5EF4-FFF2-40B4-BE49-F238E27FC236}">
                    <a16:creationId xmlns:a16="http://schemas.microsoft.com/office/drawing/2014/main" xmlns="" id="{5BB69B9B-BC82-4A5D-9B30-68019B93D920}"/>
                  </a:ext>
                </a:extLst>
              </p:cNvPr>
              <p:cNvSpPr/>
              <p:nvPr/>
            </p:nvSpPr>
            <p:spPr bwMode="auto">
              <a:xfrm>
                <a:off x="3983832" y="2827751"/>
                <a:ext cx="13862" cy="39853"/>
              </a:xfrm>
              <a:custGeom>
                <a:avLst/>
                <a:gdLst>
                  <a:gd name="T0" fmla="*/ 4 w 4"/>
                  <a:gd name="T1" fmla="*/ 0 h 11"/>
                  <a:gd name="T2" fmla="*/ 0 w 4"/>
                  <a:gd name="T3" fmla="*/ 0 h 11"/>
                  <a:gd name="T4" fmla="*/ 0 w 4"/>
                  <a:gd name="T5" fmla="*/ 8 h 11"/>
                  <a:gd name="T6" fmla="*/ 0 w 4"/>
                  <a:gd name="T7" fmla="*/ 8 h 11"/>
                  <a:gd name="T8" fmla="*/ 2 w 4"/>
                  <a:gd name="T9" fmla="*/ 10 h 11"/>
                  <a:gd name="T10" fmla="*/ 4 w 4"/>
                  <a:gd name="T11" fmla="*/ 11 h 11"/>
                  <a:gd name="T12" fmla="*/ 4 w 4"/>
                  <a:gd name="T13" fmla="*/ 0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" h="11">
                    <a:moveTo>
                      <a:pt x="4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8"/>
                      <a:pt x="0" y="8"/>
                      <a:pt x="0" y="8"/>
                    </a:cubicBezTo>
                    <a:cubicBezTo>
                      <a:pt x="0" y="8"/>
                      <a:pt x="0" y="8"/>
                      <a:pt x="0" y="8"/>
                    </a:cubicBezTo>
                    <a:cubicBezTo>
                      <a:pt x="0" y="9"/>
                      <a:pt x="1" y="10"/>
                      <a:pt x="2" y="10"/>
                    </a:cubicBezTo>
                    <a:cubicBezTo>
                      <a:pt x="4" y="11"/>
                      <a:pt x="4" y="11"/>
                      <a:pt x="4" y="11"/>
                    </a:cubicBezTo>
                    <a:lnTo>
                      <a:pt x="4" y="0"/>
                    </a:lnTo>
                    <a:close/>
                  </a:path>
                </a:pathLst>
              </a:custGeom>
              <a:solidFill>
                <a:srgbClr val="5793C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0" name="íṡḷîde">
                <a:extLst>
                  <a:ext uri="{FF2B5EF4-FFF2-40B4-BE49-F238E27FC236}">
                    <a16:creationId xmlns:a16="http://schemas.microsoft.com/office/drawing/2014/main" xmlns="" id="{85127230-A933-4B5B-920E-6D8DDFA7FFF5}"/>
                  </a:ext>
                </a:extLst>
              </p:cNvPr>
              <p:cNvSpPr/>
              <p:nvPr/>
            </p:nvSpPr>
            <p:spPr bwMode="auto">
              <a:xfrm>
                <a:off x="4328640" y="3011418"/>
                <a:ext cx="32922" cy="50249"/>
              </a:xfrm>
              <a:custGeom>
                <a:avLst/>
                <a:gdLst>
                  <a:gd name="T0" fmla="*/ 0 w 9"/>
                  <a:gd name="T1" fmla="*/ 14 h 14"/>
                  <a:gd name="T2" fmla="*/ 9 w 9"/>
                  <a:gd name="T3" fmla="*/ 13 h 14"/>
                  <a:gd name="T4" fmla="*/ 9 w 9"/>
                  <a:gd name="T5" fmla="*/ 0 h 14"/>
                  <a:gd name="T6" fmla="*/ 0 w 9"/>
                  <a:gd name="T7" fmla="*/ 0 h 14"/>
                  <a:gd name="T8" fmla="*/ 0 w 9"/>
                  <a:gd name="T9" fmla="*/ 14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" h="14">
                    <a:moveTo>
                      <a:pt x="0" y="14"/>
                    </a:moveTo>
                    <a:cubicBezTo>
                      <a:pt x="3" y="14"/>
                      <a:pt x="7" y="14"/>
                      <a:pt x="9" y="13"/>
                    </a:cubicBezTo>
                    <a:cubicBezTo>
                      <a:pt x="9" y="0"/>
                      <a:pt x="9" y="0"/>
                      <a:pt x="9" y="0"/>
                    </a:cubicBezTo>
                    <a:cubicBezTo>
                      <a:pt x="0" y="0"/>
                      <a:pt x="0" y="0"/>
                      <a:pt x="0" y="0"/>
                    </a:cubicBezTo>
                    <a:lnTo>
                      <a:pt x="0" y="14"/>
                    </a:lnTo>
                    <a:close/>
                  </a:path>
                </a:pathLst>
              </a:custGeom>
              <a:solidFill>
                <a:srgbClr val="274F8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1" name="ïSlîďé">
                <a:extLst>
                  <a:ext uri="{FF2B5EF4-FFF2-40B4-BE49-F238E27FC236}">
                    <a16:creationId xmlns:a16="http://schemas.microsoft.com/office/drawing/2014/main" xmlns="" id="{B15F166B-906E-459B-85B0-6D35E491C2DF}"/>
                  </a:ext>
                </a:extLst>
              </p:cNvPr>
              <p:cNvSpPr/>
              <p:nvPr/>
            </p:nvSpPr>
            <p:spPr bwMode="auto">
              <a:xfrm>
                <a:off x="3983832" y="2677006"/>
                <a:ext cx="622042" cy="360403"/>
              </a:xfrm>
              <a:custGeom>
                <a:avLst/>
                <a:gdLst>
                  <a:gd name="T0" fmla="*/ 96 w 173"/>
                  <a:gd name="T1" fmla="*/ 98 h 100"/>
                  <a:gd name="T2" fmla="*/ 2 w 173"/>
                  <a:gd name="T3" fmla="*/ 45 h 100"/>
                  <a:gd name="T4" fmla="*/ 3 w 173"/>
                  <a:gd name="T5" fmla="*/ 39 h 100"/>
                  <a:gd name="T6" fmla="*/ 66 w 173"/>
                  <a:gd name="T7" fmla="*/ 2 h 100"/>
                  <a:gd name="T8" fmla="*/ 77 w 173"/>
                  <a:gd name="T9" fmla="*/ 2 h 100"/>
                  <a:gd name="T10" fmla="*/ 170 w 173"/>
                  <a:gd name="T11" fmla="*/ 55 h 100"/>
                  <a:gd name="T12" fmla="*/ 169 w 173"/>
                  <a:gd name="T13" fmla="*/ 61 h 100"/>
                  <a:gd name="T14" fmla="*/ 106 w 173"/>
                  <a:gd name="T15" fmla="*/ 98 h 100"/>
                  <a:gd name="T16" fmla="*/ 96 w 173"/>
                  <a:gd name="T17" fmla="*/ 98 h 1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73" h="100">
                    <a:moveTo>
                      <a:pt x="96" y="98"/>
                    </a:moveTo>
                    <a:cubicBezTo>
                      <a:pt x="2" y="45"/>
                      <a:pt x="2" y="45"/>
                      <a:pt x="2" y="45"/>
                    </a:cubicBezTo>
                    <a:cubicBezTo>
                      <a:pt x="0" y="43"/>
                      <a:pt x="0" y="40"/>
                      <a:pt x="3" y="39"/>
                    </a:cubicBezTo>
                    <a:cubicBezTo>
                      <a:pt x="66" y="2"/>
                      <a:pt x="66" y="2"/>
                      <a:pt x="66" y="2"/>
                    </a:cubicBezTo>
                    <a:cubicBezTo>
                      <a:pt x="70" y="0"/>
                      <a:pt x="74" y="0"/>
                      <a:pt x="77" y="2"/>
                    </a:cubicBezTo>
                    <a:cubicBezTo>
                      <a:pt x="170" y="55"/>
                      <a:pt x="170" y="55"/>
                      <a:pt x="170" y="55"/>
                    </a:cubicBezTo>
                    <a:cubicBezTo>
                      <a:pt x="173" y="57"/>
                      <a:pt x="172" y="60"/>
                      <a:pt x="169" y="61"/>
                    </a:cubicBezTo>
                    <a:cubicBezTo>
                      <a:pt x="106" y="98"/>
                      <a:pt x="106" y="98"/>
                      <a:pt x="106" y="98"/>
                    </a:cubicBezTo>
                    <a:cubicBezTo>
                      <a:pt x="103" y="100"/>
                      <a:pt x="98" y="100"/>
                      <a:pt x="96" y="98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2" name="iṥḷîde">
                <a:extLst>
                  <a:ext uri="{FF2B5EF4-FFF2-40B4-BE49-F238E27FC236}">
                    <a16:creationId xmlns:a16="http://schemas.microsoft.com/office/drawing/2014/main" xmlns="" id="{C5B3C0F2-6882-423E-A300-C44C9D628748}"/>
                  </a:ext>
                </a:extLst>
              </p:cNvPr>
              <p:cNvSpPr/>
              <p:nvPr/>
            </p:nvSpPr>
            <p:spPr bwMode="auto">
              <a:xfrm>
                <a:off x="4034080" y="2748047"/>
                <a:ext cx="450503" cy="259906"/>
              </a:xfrm>
              <a:custGeom>
                <a:avLst/>
                <a:gdLst>
                  <a:gd name="T0" fmla="*/ 80 w 125"/>
                  <a:gd name="T1" fmla="*/ 70 h 72"/>
                  <a:gd name="T2" fmla="*/ 2 w 125"/>
                  <a:gd name="T3" fmla="*/ 25 h 72"/>
                  <a:gd name="T4" fmla="*/ 3 w 125"/>
                  <a:gd name="T5" fmla="*/ 21 h 72"/>
                  <a:gd name="T6" fmla="*/ 37 w 125"/>
                  <a:gd name="T7" fmla="*/ 1 h 72"/>
                  <a:gd name="T8" fmla="*/ 46 w 125"/>
                  <a:gd name="T9" fmla="*/ 1 h 72"/>
                  <a:gd name="T10" fmla="*/ 123 w 125"/>
                  <a:gd name="T11" fmla="*/ 46 h 72"/>
                  <a:gd name="T12" fmla="*/ 123 w 125"/>
                  <a:gd name="T13" fmla="*/ 51 h 72"/>
                  <a:gd name="T14" fmla="*/ 88 w 125"/>
                  <a:gd name="T15" fmla="*/ 70 h 72"/>
                  <a:gd name="T16" fmla="*/ 80 w 125"/>
                  <a:gd name="T17" fmla="*/ 70 h 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25" h="72">
                    <a:moveTo>
                      <a:pt x="80" y="70"/>
                    </a:moveTo>
                    <a:cubicBezTo>
                      <a:pt x="2" y="25"/>
                      <a:pt x="2" y="25"/>
                      <a:pt x="2" y="25"/>
                    </a:cubicBezTo>
                    <a:cubicBezTo>
                      <a:pt x="0" y="24"/>
                      <a:pt x="0" y="22"/>
                      <a:pt x="3" y="21"/>
                    </a:cubicBezTo>
                    <a:cubicBezTo>
                      <a:pt x="37" y="1"/>
                      <a:pt x="37" y="1"/>
                      <a:pt x="37" y="1"/>
                    </a:cubicBezTo>
                    <a:cubicBezTo>
                      <a:pt x="40" y="0"/>
                      <a:pt x="43" y="0"/>
                      <a:pt x="46" y="1"/>
                    </a:cubicBezTo>
                    <a:cubicBezTo>
                      <a:pt x="123" y="46"/>
                      <a:pt x="123" y="46"/>
                      <a:pt x="123" y="46"/>
                    </a:cubicBezTo>
                    <a:cubicBezTo>
                      <a:pt x="125" y="47"/>
                      <a:pt x="125" y="49"/>
                      <a:pt x="123" y="51"/>
                    </a:cubicBezTo>
                    <a:cubicBezTo>
                      <a:pt x="88" y="70"/>
                      <a:pt x="88" y="70"/>
                      <a:pt x="88" y="70"/>
                    </a:cubicBezTo>
                    <a:cubicBezTo>
                      <a:pt x="86" y="71"/>
                      <a:pt x="82" y="72"/>
                      <a:pt x="80" y="70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3" name="ïSļïďe">
                <a:extLst>
                  <a:ext uri="{FF2B5EF4-FFF2-40B4-BE49-F238E27FC236}">
                    <a16:creationId xmlns:a16="http://schemas.microsoft.com/office/drawing/2014/main" xmlns="" id="{14F767DF-CC90-479E-99E4-910D7EE4C54A}"/>
                  </a:ext>
                </a:extLst>
              </p:cNvPr>
              <p:cNvSpPr/>
              <p:nvPr/>
            </p:nvSpPr>
            <p:spPr bwMode="auto">
              <a:xfrm>
                <a:off x="4228143" y="2651015"/>
                <a:ext cx="83170" cy="155943"/>
              </a:xfrm>
              <a:custGeom>
                <a:avLst/>
                <a:gdLst>
                  <a:gd name="T0" fmla="*/ 2 w 23"/>
                  <a:gd name="T1" fmla="*/ 7 h 43"/>
                  <a:gd name="T2" fmla="*/ 1 w 23"/>
                  <a:gd name="T3" fmla="*/ 14 h 43"/>
                  <a:gd name="T4" fmla="*/ 2 w 23"/>
                  <a:gd name="T5" fmla="*/ 30 h 43"/>
                  <a:gd name="T6" fmla="*/ 3 w 23"/>
                  <a:gd name="T7" fmla="*/ 36 h 43"/>
                  <a:gd name="T8" fmla="*/ 9 w 23"/>
                  <a:gd name="T9" fmla="*/ 42 h 43"/>
                  <a:gd name="T10" fmla="*/ 9 w 23"/>
                  <a:gd name="T11" fmla="*/ 42 h 43"/>
                  <a:gd name="T12" fmla="*/ 14 w 23"/>
                  <a:gd name="T13" fmla="*/ 38 h 43"/>
                  <a:gd name="T14" fmla="*/ 16 w 23"/>
                  <a:gd name="T15" fmla="*/ 24 h 43"/>
                  <a:gd name="T16" fmla="*/ 21 w 23"/>
                  <a:gd name="T17" fmla="*/ 29 h 43"/>
                  <a:gd name="T18" fmla="*/ 15 w 23"/>
                  <a:gd name="T19" fmla="*/ 8 h 43"/>
                  <a:gd name="T20" fmla="*/ 2 w 23"/>
                  <a:gd name="T21" fmla="*/ 7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3" h="43">
                    <a:moveTo>
                      <a:pt x="2" y="7"/>
                    </a:moveTo>
                    <a:cubicBezTo>
                      <a:pt x="1" y="14"/>
                      <a:pt x="1" y="14"/>
                      <a:pt x="1" y="14"/>
                    </a:cubicBezTo>
                    <a:cubicBezTo>
                      <a:pt x="0" y="19"/>
                      <a:pt x="0" y="25"/>
                      <a:pt x="2" y="30"/>
                    </a:cubicBezTo>
                    <a:cubicBezTo>
                      <a:pt x="3" y="36"/>
                      <a:pt x="3" y="36"/>
                      <a:pt x="3" y="36"/>
                    </a:cubicBezTo>
                    <a:cubicBezTo>
                      <a:pt x="3" y="39"/>
                      <a:pt x="6" y="41"/>
                      <a:pt x="9" y="42"/>
                    </a:cubicBezTo>
                    <a:cubicBezTo>
                      <a:pt x="9" y="42"/>
                      <a:pt x="9" y="42"/>
                      <a:pt x="9" y="42"/>
                    </a:cubicBezTo>
                    <a:cubicBezTo>
                      <a:pt x="12" y="43"/>
                      <a:pt x="14" y="41"/>
                      <a:pt x="14" y="38"/>
                    </a:cubicBezTo>
                    <a:cubicBezTo>
                      <a:pt x="16" y="24"/>
                      <a:pt x="16" y="24"/>
                      <a:pt x="16" y="24"/>
                    </a:cubicBezTo>
                    <a:cubicBezTo>
                      <a:pt x="16" y="24"/>
                      <a:pt x="19" y="29"/>
                      <a:pt x="21" y="29"/>
                    </a:cubicBezTo>
                    <a:cubicBezTo>
                      <a:pt x="23" y="29"/>
                      <a:pt x="19" y="15"/>
                      <a:pt x="15" y="8"/>
                    </a:cubicBezTo>
                    <a:cubicBezTo>
                      <a:pt x="11" y="0"/>
                      <a:pt x="2" y="7"/>
                      <a:pt x="2" y="7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4" name="iṧľîďè">
                <a:extLst>
                  <a:ext uri="{FF2B5EF4-FFF2-40B4-BE49-F238E27FC236}">
                    <a16:creationId xmlns:a16="http://schemas.microsoft.com/office/drawing/2014/main" xmlns="" id="{AA6834B2-568D-4BD7-B23B-150B38D38152}"/>
                  </a:ext>
                </a:extLst>
              </p:cNvPr>
              <p:cNvSpPr/>
              <p:nvPr/>
            </p:nvSpPr>
            <p:spPr bwMode="auto">
              <a:xfrm>
                <a:off x="4214281" y="2236899"/>
                <a:ext cx="136884" cy="443573"/>
              </a:xfrm>
              <a:custGeom>
                <a:avLst/>
                <a:gdLst>
                  <a:gd name="T0" fmla="*/ 38 w 38"/>
                  <a:gd name="T1" fmla="*/ 20 h 123"/>
                  <a:gd name="T2" fmla="*/ 28 w 38"/>
                  <a:gd name="T3" fmla="*/ 40 h 123"/>
                  <a:gd name="T4" fmla="*/ 24 w 38"/>
                  <a:gd name="T5" fmla="*/ 55 h 123"/>
                  <a:gd name="T6" fmla="*/ 19 w 38"/>
                  <a:gd name="T7" fmla="*/ 123 h 123"/>
                  <a:gd name="T8" fmla="*/ 6 w 38"/>
                  <a:gd name="T9" fmla="*/ 122 h 123"/>
                  <a:gd name="T10" fmla="*/ 0 w 38"/>
                  <a:gd name="T11" fmla="*/ 46 h 123"/>
                  <a:gd name="T12" fmla="*/ 0 w 38"/>
                  <a:gd name="T13" fmla="*/ 39 h 123"/>
                  <a:gd name="T14" fmla="*/ 7 w 38"/>
                  <a:gd name="T15" fmla="*/ 0 h 123"/>
                  <a:gd name="T16" fmla="*/ 38 w 38"/>
                  <a:gd name="T17" fmla="*/ 20 h 1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8" h="123">
                    <a:moveTo>
                      <a:pt x="38" y="20"/>
                    </a:moveTo>
                    <a:cubicBezTo>
                      <a:pt x="28" y="40"/>
                      <a:pt x="28" y="40"/>
                      <a:pt x="28" y="40"/>
                    </a:cubicBezTo>
                    <a:cubicBezTo>
                      <a:pt x="25" y="44"/>
                      <a:pt x="24" y="50"/>
                      <a:pt x="24" y="55"/>
                    </a:cubicBezTo>
                    <a:cubicBezTo>
                      <a:pt x="19" y="123"/>
                      <a:pt x="19" y="123"/>
                      <a:pt x="19" y="123"/>
                    </a:cubicBezTo>
                    <a:cubicBezTo>
                      <a:pt x="6" y="122"/>
                      <a:pt x="6" y="122"/>
                      <a:pt x="6" y="122"/>
                    </a:cubicBezTo>
                    <a:cubicBezTo>
                      <a:pt x="0" y="46"/>
                      <a:pt x="0" y="46"/>
                      <a:pt x="0" y="46"/>
                    </a:cubicBezTo>
                    <a:cubicBezTo>
                      <a:pt x="0" y="44"/>
                      <a:pt x="0" y="41"/>
                      <a:pt x="0" y="39"/>
                    </a:cubicBezTo>
                    <a:cubicBezTo>
                      <a:pt x="7" y="0"/>
                      <a:pt x="7" y="0"/>
                      <a:pt x="7" y="0"/>
                    </a:cubicBezTo>
                    <a:lnTo>
                      <a:pt x="38" y="20"/>
                    </a:ln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5" name="îṩḻîḍé">
                <a:extLst>
                  <a:ext uri="{FF2B5EF4-FFF2-40B4-BE49-F238E27FC236}">
                    <a16:creationId xmlns:a16="http://schemas.microsoft.com/office/drawing/2014/main" xmlns="" id="{6091FDDF-25AA-4434-A579-8B827820C034}"/>
                  </a:ext>
                </a:extLst>
              </p:cNvPr>
              <p:cNvSpPr/>
              <p:nvPr/>
            </p:nvSpPr>
            <p:spPr bwMode="auto">
              <a:xfrm>
                <a:off x="3957841" y="2533191"/>
                <a:ext cx="381195" cy="518079"/>
              </a:xfrm>
              <a:custGeom>
                <a:avLst/>
                <a:gdLst>
                  <a:gd name="T0" fmla="*/ 99 w 106"/>
                  <a:gd name="T1" fmla="*/ 144 h 144"/>
                  <a:gd name="T2" fmla="*/ 92 w 106"/>
                  <a:gd name="T3" fmla="*/ 133 h 144"/>
                  <a:gd name="T4" fmla="*/ 9 w 106"/>
                  <a:gd name="T5" fmla="*/ 86 h 144"/>
                  <a:gd name="T6" fmla="*/ 4 w 106"/>
                  <a:gd name="T7" fmla="*/ 77 h 144"/>
                  <a:gd name="T8" fmla="*/ 5 w 106"/>
                  <a:gd name="T9" fmla="*/ 9 h 144"/>
                  <a:gd name="T10" fmla="*/ 0 w 106"/>
                  <a:gd name="T11" fmla="*/ 3 h 144"/>
                  <a:gd name="T12" fmla="*/ 4 w 106"/>
                  <a:gd name="T13" fmla="*/ 1 h 144"/>
                  <a:gd name="T14" fmla="*/ 4 w 106"/>
                  <a:gd name="T15" fmla="*/ 1 h 144"/>
                  <a:gd name="T16" fmla="*/ 8 w 106"/>
                  <a:gd name="T17" fmla="*/ 1 h 144"/>
                  <a:gd name="T18" fmla="*/ 101 w 106"/>
                  <a:gd name="T19" fmla="*/ 55 h 144"/>
                  <a:gd name="T20" fmla="*/ 106 w 106"/>
                  <a:gd name="T21" fmla="*/ 64 h 144"/>
                  <a:gd name="T22" fmla="*/ 105 w 106"/>
                  <a:gd name="T23" fmla="*/ 137 h 144"/>
                  <a:gd name="T24" fmla="*/ 104 w 106"/>
                  <a:gd name="T25" fmla="*/ 141 h 144"/>
                  <a:gd name="T26" fmla="*/ 104 w 106"/>
                  <a:gd name="T27" fmla="*/ 141 h 144"/>
                  <a:gd name="T28" fmla="*/ 99 w 106"/>
                  <a:gd name="T29" fmla="*/ 144 h 1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06" h="144">
                    <a:moveTo>
                      <a:pt x="99" y="144"/>
                    </a:moveTo>
                    <a:cubicBezTo>
                      <a:pt x="92" y="133"/>
                      <a:pt x="92" y="133"/>
                      <a:pt x="92" y="133"/>
                    </a:cubicBezTo>
                    <a:cubicBezTo>
                      <a:pt x="9" y="86"/>
                      <a:pt x="9" y="86"/>
                      <a:pt x="9" y="86"/>
                    </a:cubicBezTo>
                    <a:cubicBezTo>
                      <a:pt x="7" y="84"/>
                      <a:pt x="4" y="80"/>
                      <a:pt x="4" y="77"/>
                    </a:cubicBezTo>
                    <a:cubicBezTo>
                      <a:pt x="5" y="9"/>
                      <a:pt x="5" y="9"/>
                      <a:pt x="5" y="9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5" y="0"/>
                      <a:pt x="6" y="0"/>
                      <a:pt x="8" y="1"/>
                    </a:cubicBezTo>
                    <a:cubicBezTo>
                      <a:pt x="101" y="55"/>
                      <a:pt x="101" y="55"/>
                      <a:pt x="101" y="55"/>
                    </a:cubicBezTo>
                    <a:cubicBezTo>
                      <a:pt x="103" y="56"/>
                      <a:pt x="106" y="60"/>
                      <a:pt x="106" y="64"/>
                    </a:cubicBezTo>
                    <a:cubicBezTo>
                      <a:pt x="105" y="137"/>
                      <a:pt x="105" y="137"/>
                      <a:pt x="105" y="137"/>
                    </a:cubicBezTo>
                    <a:cubicBezTo>
                      <a:pt x="105" y="139"/>
                      <a:pt x="105" y="141"/>
                      <a:pt x="104" y="141"/>
                    </a:cubicBezTo>
                    <a:cubicBezTo>
                      <a:pt x="104" y="141"/>
                      <a:pt x="104" y="141"/>
                      <a:pt x="104" y="141"/>
                    </a:cubicBezTo>
                    <a:lnTo>
                      <a:pt x="99" y="144"/>
                    </a:lnTo>
                    <a:close/>
                  </a:path>
                </a:pathLst>
              </a:custGeom>
              <a:solidFill>
                <a:srgbClr val="173D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6" name="ïṩḷiďê">
                <a:extLst>
                  <a:ext uri="{FF2B5EF4-FFF2-40B4-BE49-F238E27FC236}">
                    <a16:creationId xmlns:a16="http://schemas.microsoft.com/office/drawing/2014/main" xmlns="" id="{3DD043D4-DBEA-4543-A7D2-25102EFB34A0}"/>
                  </a:ext>
                </a:extLst>
              </p:cNvPr>
              <p:cNvSpPr/>
              <p:nvPr/>
            </p:nvSpPr>
            <p:spPr bwMode="auto">
              <a:xfrm>
                <a:off x="3957841" y="2533191"/>
                <a:ext cx="374264" cy="377730"/>
              </a:xfrm>
              <a:custGeom>
                <a:avLst/>
                <a:gdLst>
                  <a:gd name="T0" fmla="*/ 42 w 104"/>
                  <a:gd name="T1" fmla="*/ 105 h 105"/>
                  <a:gd name="T2" fmla="*/ 37 w 104"/>
                  <a:gd name="T3" fmla="*/ 102 h 105"/>
                  <a:gd name="T4" fmla="*/ 5 w 104"/>
                  <a:gd name="T5" fmla="*/ 46 h 105"/>
                  <a:gd name="T6" fmla="*/ 5 w 104"/>
                  <a:gd name="T7" fmla="*/ 9 h 105"/>
                  <a:gd name="T8" fmla="*/ 0 w 104"/>
                  <a:gd name="T9" fmla="*/ 3 h 105"/>
                  <a:gd name="T10" fmla="*/ 4 w 104"/>
                  <a:gd name="T11" fmla="*/ 1 h 105"/>
                  <a:gd name="T12" fmla="*/ 4 w 104"/>
                  <a:gd name="T13" fmla="*/ 1 h 105"/>
                  <a:gd name="T14" fmla="*/ 8 w 104"/>
                  <a:gd name="T15" fmla="*/ 1 h 105"/>
                  <a:gd name="T16" fmla="*/ 101 w 104"/>
                  <a:gd name="T17" fmla="*/ 55 h 105"/>
                  <a:gd name="T18" fmla="*/ 104 w 104"/>
                  <a:gd name="T19" fmla="*/ 59 h 105"/>
                  <a:gd name="T20" fmla="*/ 42 w 104"/>
                  <a:gd name="T21" fmla="*/ 105 h 1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04" h="105">
                    <a:moveTo>
                      <a:pt x="42" y="105"/>
                    </a:moveTo>
                    <a:cubicBezTo>
                      <a:pt x="37" y="102"/>
                      <a:pt x="37" y="102"/>
                      <a:pt x="37" y="102"/>
                    </a:cubicBezTo>
                    <a:cubicBezTo>
                      <a:pt x="5" y="46"/>
                      <a:pt x="5" y="46"/>
                      <a:pt x="5" y="46"/>
                    </a:cubicBezTo>
                    <a:cubicBezTo>
                      <a:pt x="5" y="9"/>
                      <a:pt x="5" y="9"/>
                      <a:pt x="5" y="9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5" y="0"/>
                      <a:pt x="6" y="0"/>
                      <a:pt x="8" y="1"/>
                    </a:cubicBezTo>
                    <a:cubicBezTo>
                      <a:pt x="101" y="55"/>
                      <a:pt x="101" y="55"/>
                      <a:pt x="101" y="55"/>
                    </a:cubicBezTo>
                    <a:cubicBezTo>
                      <a:pt x="102" y="56"/>
                      <a:pt x="103" y="57"/>
                      <a:pt x="104" y="59"/>
                    </a:cubicBezTo>
                    <a:lnTo>
                      <a:pt x="42" y="105"/>
                    </a:lnTo>
                    <a:close/>
                  </a:path>
                </a:pathLst>
              </a:custGeom>
              <a:solidFill>
                <a:srgbClr val="396C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7" name="ísḻídè">
                <a:extLst>
                  <a:ext uri="{FF2B5EF4-FFF2-40B4-BE49-F238E27FC236}">
                    <a16:creationId xmlns:a16="http://schemas.microsoft.com/office/drawing/2014/main" xmlns="" id="{2FD5E7A7-113C-4B69-B822-16AC383C59A5}"/>
                  </a:ext>
                </a:extLst>
              </p:cNvPr>
              <p:cNvSpPr/>
              <p:nvPr/>
            </p:nvSpPr>
            <p:spPr bwMode="auto">
              <a:xfrm>
                <a:off x="3957841" y="2533191"/>
                <a:ext cx="32922" cy="20792"/>
              </a:xfrm>
              <a:custGeom>
                <a:avLst/>
                <a:gdLst>
                  <a:gd name="T0" fmla="*/ 2 w 9"/>
                  <a:gd name="T1" fmla="*/ 6 h 6"/>
                  <a:gd name="T2" fmla="*/ 0 w 9"/>
                  <a:gd name="T3" fmla="*/ 3 h 6"/>
                  <a:gd name="T4" fmla="*/ 4 w 9"/>
                  <a:gd name="T5" fmla="*/ 1 h 6"/>
                  <a:gd name="T6" fmla="*/ 4 w 9"/>
                  <a:gd name="T7" fmla="*/ 1 h 6"/>
                  <a:gd name="T8" fmla="*/ 8 w 9"/>
                  <a:gd name="T9" fmla="*/ 1 h 6"/>
                  <a:gd name="T10" fmla="*/ 9 w 9"/>
                  <a:gd name="T11" fmla="*/ 2 h 6"/>
                  <a:gd name="T12" fmla="*/ 2 w 9"/>
                  <a:gd name="T13" fmla="*/ 6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" h="6">
                    <a:moveTo>
                      <a:pt x="2" y="6"/>
                    </a:moveTo>
                    <a:cubicBezTo>
                      <a:pt x="0" y="3"/>
                      <a:pt x="0" y="3"/>
                      <a:pt x="0" y="3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5" y="0"/>
                      <a:pt x="6" y="0"/>
                      <a:pt x="8" y="1"/>
                    </a:cubicBezTo>
                    <a:cubicBezTo>
                      <a:pt x="9" y="2"/>
                      <a:pt x="9" y="2"/>
                      <a:pt x="9" y="2"/>
                    </a:cubicBezTo>
                    <a:lnTo>
                      <a:pt x="2" y="6"/>
                    </a:lnTo>
                    <a:close/>
                  </a:path>
                </a:pathLst>
              </a:custGeom>
              <a:solidFill>
                <a:srgbClr val="5793C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8" name="îśḻíde">
                <a:extLst>
                  <a:ext uri="{FF2B5EF4-FFF2-40B4-BE49-F238E27FC236}">
                    <a16:creationId xmlns:a16="http://schemas.microsoft.com/office/drawing/2014/main" xmlns="" id="{AA7210F6-2A2D-4EB9-968A-DBD933153A82}"/>
                  </a:ext>
                </a:extLst>
              </p:cNvPr>
              <p:cNvSpPr/>
              <p:nvPr/>
            </p:nvSpPr>
            <p:spPr bwMode="auto">
              <a:xfrm>
                <a:off x="4288788" y="2730720"/>
                <a:ext cx="46784" cy="46784"/>
              </a:xfrm>
              <a:custGeom>
                <a:avLst/>
                <a:gdLst>
                  <a:gd name="T0" fmla="*/ 10 w 13"/>
                  <a:gd name="T1" fmla="*/ 0 h 13"/>
                  <a:gd name="T2" fmla="*/ 13 w 13"/>
                  <a:gd name="T3" fmla="*/ 8 h 13"/>
                  <a:gd name="T4" fmla="*/ 4 w 13"/>
                  <a:gd name="T5" fmla="*/ 13 h 13"/>
                  <a:gd name="T6" fmla="*/ 0 w 13"/>
                  <a:gd name="T7" fmla="*/ 6 h 13"/>
                  <a:gd name="T8" fmla="*/ 10 w 13"/>
                  <a:gd name="T9" fmla="*/ 0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3" h="13">
                    <a:moveTo>
                      <a:pt x="10" y="0"/>
                    </a:moveTo>
                    <a:cubicBezTo>
                      <a:pt x="12" y="2"/>
                      <a:pt x="13" y="5"/>
                      <a:pt x="13" y="8"/>
                    </a:cubicBezTo>
                    <a:cubicBezTo>
                      <a:pt x="4" y="13"/>
                      <a:pt x="4" y="13"/>
                      <a:pt x="4" y="13"/>
                    </a:cubicBezTo>
                    <a:cubicBezTo>
                      <a:pt x="0" y="6"/>
                      <a:pt x="0" y="6"/>
                      <a:pt x="0" y="6"/>
                    </a:cubicBezTo>
                    <a:lnTo>
                      <a:pt x="10" y="0"/>
                    </a:lnTo>
                    <a:close/>
                  </a:path>
                </a:pathLst>
              </a:custGeom>
              <a:solidFill>
                <a:srgbClr val="274F8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9" name="íṩľîḍe">
                <a:extLst>
                  <a:ext uri="{FF2B5EF4-FFF2-40B4-BE49-F238E27FC236}">
                    <a16:creationId xmlns:a16="http://schemas.microsoft.com/office/drawing/2014/main" xmlns="" id="{69041B39-A838-40A5-9315-B68DB54C5E57}"/>
                  </a:ext>
                </a:extLst>
              </p:cNvPr>
              <p:cNvSpPr/>
              <p:nvPr/>
            </p:nvSpPr>
            <p:spPr bwMode="auto">
              <a:xfrm>
                <a:off x="3950910" y="2540122"/>
                <a:ext cx="370799" cy="514614"/>
              </a:xfrm>
              <a:custGeom>
                <a:avLst/>
                <a:gdLst>
                  <a:gd name="T0" fmla="*/ 98 w 103"/>
                  <a:gd name="T1" fmla="*/ 55 h 143"/>
                  <a:gd name="T2" fmla="*/ 5 w 103"/>
                  <a:gd name="T3" fmla="*/ 1 h 143"/>
                  <a:gd name="T4" fmla="*/ 0 w 103"/>
                  <a:gd name="T5" fmla="*/ 5 h 143"/>
                  <a:gd name="T6" fmla="*/ 0 w 103"/>
                  <a:gd name="T7" fmla="*/ 78 h 143"/>
                  <a:gd name="T8" fmla="*/ 5 w 103"/>
                  <a:gd name="T9" fmla="*/ 87 h 143"/>
                  <a:gd name="T10" fmla="*/ 98 w 103"/>
                  <a:gd name="T11" fmla="*/ 141 h 143"/>
                  <a:gd name="T12" fmla="*/ 103 w 103"/>
                  <a:gd name="T13" fmla="*/ 138 h 143"/>
                  <a:gd name="T14" fmla="*/ 103 w 103"/>
                  <a:gd name="T15" fmla="*/ 64 h 143"/>
                  <a:gd name="T16" fmla="*/ 98 w 103"/>
                  <a:gd name="T17" fmla="*/ 55 h 1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03" h="143">
                    <a:moveTo>
                      <a:pt x="98" y="55"/>
                    </a:moveTo>
                    <a:cubicBezTo>
                      <a:pt x="5" y="1"/>
                      <a:pt x="5" y="1"/>
                      <a:pt x="5" y="1"/>
                    </a:cubicBezTo>
                    <a:cubicBezTo>
                      <a:pt x="2" y="0"/>
                      <a:pt x="0" y="1"/>
                      <a:pt x="0" y="5"/>
                    </a:cubicBezTo>
                    <a:cubicBezTo>
                      <a:pt x="0" y="78"/>
                      <a:pt x="0" y="78"/>
                      <a:pt x="0" y="78"/>
                    </a:cubicBezTo>
                    <a:cubicBezTo>
                      <a:pt x="0" y="82"/>
                      <a:pt x="2" y="86"/>
                      <a:pt x="5" y="87"/>
                    </a:cubicBezTo>
                    <a:cubicBezTo>
                      <a:pt x="98" y="141"/>
                      <a:pt x="98" y="141"/>
                      <a:pt x="98" y="141"/>
                    </a:cubicBezTo>
                    <a:cubicBezTo>
                      <a:pt x="101" y="143"/>
                      <a:pt x="103" y="141"/>
                      <a:pt x="103" y="138"/>
                    </a:cubicBezTo>
                    <a:cubicBezTo>
                      <a:pt x="103" y="64"/>
                      <a:pt x="103" y="64"/>
                      <a:pt x="103" y="64"/>
                    </a:cubicBezTo>
                    <a:cubicBezTo>
                      <a:pt x="103" y="61"/>
                      <a:pt x="101" y="57"/>
                      <a:pt x="98" y="55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50" name="îś1ïdè">
                <a:extLst>
                  <a:ext uri="{FF2B5EF4-FFF2-40B4-BE49-F238E27FC236}">
                    <a16:creationId xmlns:a16="http://schemas.microsoft.com/office/drawing/2014/main" xmlns="" id="{2446D438-82CE-4101-BA66-F5A6C3C021E3}"/>
                  </a:ext>
                </a:extLst>
              </p:cNvPr>
              <p:cNvSpPr/>
              <p:nvPr/>
            </p:nvSpPr>
            <p:spPr bwMode="auto">
              <a:xfrm>
                <a:off x="4358096" y="2751512"/>
                <a:ext cx="110893" cy="109161"/>
              </a:xfrm>
              <a:custGeom>
                <a:avLst/>
                <a:gdLst>
                  <a:gd name="T0" fmla="*/ 31 w 31"/>
                  <a:gd name="T1" fmla="*/ 11 h 30"/>
                  <a:gd name="T2" fmla="*/ 30 w 31"/>
                  <a:gd name="T3" fmla="*/ 14 h 30"/>
                  <a:gd name="T4" fmla="*/ 22 w 31"/>
                  <a:gd name="T5" fmla="*/ 22 h 30"/>
                  <a:gd name="T6" fmla="*/ 13 w 31"/>
                  <a:gd name="T7" fmla="*/ 28 h 30"/>
                  <a:gd name="T8" fmla="*/ 3 w 31"/>
                  <a:gd name="T9" fmla="*/ 28 h 30"/>
                  <a:gd name="T10" fmla="*/ 3 w 31"/>
                  <a:gd name="T11" fmla="*/ 28 h 30"/>
                  <a:gd name="T12" fmla="*/ 2 w 31"/>
                  <a:gd name="T13" fmla="*/ 19 h 30"/>
                  <a:gd name="T14" fmla="*/ 12 w 31"/>
                  <a:gd name="T15" fmla="*/ 9 h 30"/>
                  <a:gd name="T16" fmla="*/ 5 w 31"/>
                  <a:gd name="T17" fmla="*/ 12 h 30"/>
                  <a:gd name="T18" fmla="*/ 15 w 31"/>
                  <a:gd name="T19" fmla="*/ 5 h 30"/>
                  <a:gd name="T20" fmla="*/ 25 w 31"/>
                  <a:gd name="T21" fmla="*/ 0 h 30"/>
                  <a:gd name="T22" fmla="*/ 31 w 31"/>
                  <a:gd name="T23" fmla="*/ 11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1" h="30">
                    <a:moveTo>
                      <a:pt x="31" y="11"/>
                    </a:moveTo>
                    <a:cubicBezTo>
                      <a:pt x="30" y="14"/>
                      <a:pt x="30" y="14"/>
                      <a:pt x="30" y="14"/>
                    </a:cubicBezTo>
                    <a:cubicBezTo>
                      <a:pt x="28" y="17"/>
                      <a:pt x="25" y="20"/>
                      <a:pt x="22" y="22"/>
                    </a:cubicBezTo>
                    <a:cubicBezTo>
                      <a:pt x="13" y="28"/>
                      <a:pt x="13" y="28"/>
                      <a:pt x="13" y="28"/>
                    </a:cubicBezTo>
                    <a:cubicBezTo>
                      <a:pt x="10" y="30"/>
                      <a:pt x="6" y="30"/>
                      <a:pt x="3" y="28"/>
                    </a:cubicBezTo>
                    <a:cubicBezTo>
                      <a:pt x="3" y="28"/>
                      <a:pt x="3" y="28"/>
                      <a:pt x="3" y="28"/>
                    </a:cubicBezTo>
                    <a:cubicBezTo>
                      <a:pt x="0" y="26"/>
                      <a:pt x="0" y="22"/>
                      <a:pt x="2" y="19"/>
                    </a:cubicBezTo>
                    <a:cubicBezTo>
                      <a:pt x="12" y="9"/>
                      <a:pt x="12" y="9"/>
                      <a:pt x="12" y="9"/>
                    </a:cubicBezTo>
                    <a:cubicBezTo>
                      <a:pt x="12" y="9"/>
                      <a:pt x="6" y="14"/>
                      <a:pt x="5" y="12"/>
                    </a:cubicBezTo>
                    <a:cubicBezTo>
                      <a:pt x="4" y="11"/>
                      <a:pt x="10" y="5"/>
                      <a:pt x="15" y="5"/>
                    </a:cubicBezTo>
                    <a:cubicBezTo>
                      <a:pt x="20" y="4"/>
                      <a:pt x="25" y="0"/>
                      <a:pt x="25" y="0"/>
                    </a:cubicBezTo>
                    <a:lnTo>
                      <a:pt x="31" y="11"/>
                    </a:ln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51" name="îṥ1íďé">
                <a:extLst>
                  <a:ext uri="{FF2B5EF4-FFF2-40B4-BE49-F238E27FC236}">
                    <a16:creationId xmlns:a16="http://schemas.microsoft.com/office/drawing/2014/main" xmlns="" id="{B738B654-3DF9-4AD0-BDD9-DB57DC4B06D5}"/>
                  </a:ext>
                </a:extLst>
              </p:cNvPr>
              <p:cNvSpPr/>
              <p:nvPr/>
            </p:nvSpPr>
            <p:spPr bwMode="auto">
              <a:xfrm>
                <a:off x="4202153" y="1982191"/>
                <a:ext cx="256440" cy="407186"/>
              </a:xfrm>
              <a:custGeom>
                <a:avLst/>
                <a:gdLst>
                  <a:gd name="T0" fmla="*/ 50 w 71"/>
                  <a:gd name="T1" fmla="*/ 0 h 113"/>
                  <a:gd name="T2" fmla="*/ 0 w 71"/>
                  <a:gd name="T3" fmla="*/ 74 h 113"/>
                  <a:gd name="T4" fmla="*/ 42 w 71"/>
                  <a:gd name="T5" fmla="*/ 105 h 113"/>
                  <a:gd name="T6" fmla="*/ 50 w 71"/>
                  <a:gd name="T7" fmla="*/ 0 h 1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71" h="113">
                    <a:moveTo>
                      <a:pt x="50" y="0"/>
                    </a:moveTo>
                    <a:cubicBezTo>
                      <a:pt x="50" y="0"/>
                      <a:pt x="14" y="39"/>
                      <a:pt x="0" y="74"/>
                    </a:cubicBezTo>
                    <a:cubicBezTo>
                      <a:pt x="0" y="74"/>
                      <a:pt x="12" y="96"/>
                      <a:pt x="42" y="105"/>
                    </a:cubicBezTo>
                    <a:cubicBezTo>
                      <a:pt x="71" y="113"/>
                      <a:pt x="50" y="0"/>
                      <a:pt x="50" y="0"/>
                    </a:cubicBez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52" name="îṧ1îḍé">
                <a:extLst>
                  <a:ext uri="{FF2B5EF4-FFF2-40B4-BE49-F238E27FC236}">
                    <a16:creationId xmlns:a16="http://schemas.microsoft.com/office/drawing/2014/main" xmlns="" id="{C805E351-ADCB-412F-9D6C-7E8C5D2BADA9}"/>
                  </a:ext>
                </a:extLst>
              </p:cNvPr>
              <p:cNvSpPr/>
              <p:nvPr/>
            </p:nvSpPr>
            <p:spPr bwMode="auto">
              <a:xfrm>
                <a:off x="4300917" y="2151996"/>
                <a:ext cx="50249" cy="197528"/>
              </a:xfrm>
              <a:custGeom>
                <a:avLst/>
                <a:gdLst>
                  <a:gd name="T0" fmla="*/ 8 w 14"/>
                  <a:gd name="T1" fmla="*/ 55 h 55"/>
                  <a:gd name="T2" fmla="*/ 14 w 14"/>
                  <a:gd name="T3" fmla="*/ 0 h 55"/>
                  <a:gd name="T4" fmla="*/ 0 w 14"/>
                  <a:gd name="T5" fmla="*/ 52 h 55"/>
                  <a:gd name="T6" fmla="*/ 8 w 14"/>
                  <a:gd name="T7" fmla="*/ 55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4" h="55">
                    <a:moveTo>
                      <a:pt x="8" y="55"/>
                    </a:moveTo>
                    <a:cubicBezTo>
                      <a:pt x="14" y="0"/>
                      <a:pt x="14" y="0"/>
                      <a:pt x="14" y="0"/>
                    </a:cubicBezTo>
                    <a:cubicBezTo>
                      <a:pt x="0" y="52"/>
                      <a:pt x="0" y="52"/>
                      <a:pt x="0" y="52"/>
                    </a:cubicBezTo>
                    <a:cubicBezTo>
                      <a:pt x="3" y="53"/>
                      <a:pt x="5" y="54"/>
                      <a:pt x="8" y="55"/>
                    </a:cubicBezTo>
                    <a:close/>
                  </a:path>
                </a:pathLst>
              </a:custGeom>
              <a:solidFill>
                <a:srgbClr val="6614C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53" name="išḷïdé">
                <a:extLst>
                  <a:ext uri="{FF2B5EF4-FFF2-40B4-BE49-F238E27FC236}">
                    <a16:creationId xmlns:a16="http://schemas.microsoft.com/office/drawing/2014/main" xmlns="" id="{0D5AC83C-F453-4016-B283-9F3E8352712B}"/>
                  </a:ext>
                </a:extLst>
              </p:cNvPr>
              <p:cNvSpPr/>
              <p:nvPr/>
            </p:nvSpPr>
            <p:spPr bwMode="auto">
              <a:xfrm>
                <a:off x="4444732" y="1945805"/>
                <a:ext cx="67576" cy="36387"/>
              </a:xfrm>
              <a:custGeom>
                <a:avLst/>
                <a:gdLst>
                  <a:gd name="T0" fmla="*/ 9 w 19"/>
                  <a:gd name="T1" fmla="*/ 2 h 10"/>
                  <a:gd name="T2" fmla="*/ 0 w 19"/>
                  <a:gd name="T3" fmla="*/ 0 h 10"/>
                  <a:gd name="T4" fmla="*/ 11 w 19"/>
                  <a:gd name="T5" fmla="*/ 9 h 10"/>
                  <a:gd name="T6" fmla="*/ 19 w 19"/>
                  <a:gd name="T7" fmla="*/ 5 h 10"/>
                  <a:gd name="T8" fmla="*/ 9 w 19"/>
                  <a:gd name="T9" fmla="*/ 2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10">
                    <a:moveTo>
                      <a:pt x="9" y="2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4" y="7"/>
                      <a:pt x="11" y="9"/>
                    </a:cubicBezTo>
                    <a:cubicBezTo>
                      <a:pt x="17" y="10"/>
                      <a:pt x="19" y="5"/>
                      <a:pt x="19" y="5"/>
                    </a:cubicBezTo>
                    <a:lnTo>
                      <a:pt x="9" y="2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54" name="íṩlîḋe">
                <a:extLst>
                  <a:ext uri="{FF2B5EF4-FFF2-40B4-BE49-F238E27FC236}">
                    <a16:creationId xmlns:a16="http://schemas.microsoft.com/office/drawing/2014/main" xmlns="" id="{A30D2405-FF01-454B-ABD0-C2D530140966}"/>
                  </a:ext>
                </a:extLst>
              </p:cNvPr>
              <p:cNvSpPr/>
              <p:nvPr/>
            </p:nvSpPr>
            <p:spPr bwMode="auto">
              <a:xfrm>
                <a:off x="6955421" y="5116656"/>
                <a:ext cx="734667" cy="424513"/>
              </a:xfrm>
              <a:custGeom>
                <a:avLst/>
                <a:gdLst>
                  <a:gd name="T0" fmla="*/ 167 w 204"/>
                  <a:gd name="T1" fmla="*/ 97 h 118"/>
                  <a:gd name="T2" fmla="*/ 36 w 204"/>
                  <a:gd name="T3" fmla="*/ 97 h 118"/>
                  <a:gd name="T4" fmla="*/ 36 w 204"/>
                  <a:gd name="T5" fmla="*/ 21 h 118"/>
                  <a:gd name="T6" fmla="*/ 167 w 204"/>
                  <a:gd name="T7" fmla="*/ 21 h 118"/>
                  <a:gd name="T8" fmla="*/ 167 w 204"/>
                  <a:gd name="T9" fmla="*/ 97 h 1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4" h="118">
                    <a:moveTo>
                      <a:pt x="167" y="97"/>
                    </a:moveTo>
                    <a:cubicBezTo>
                      <a:pt x="131" y="118"/>
                      <a:pt x="72" y="118"/>
                      <a:pt x="36" y="97"/>
                    </a:cubicBezTo>
                    <a:cubicBezTo>
                      <a:pt x="0" y="76"/>
                      <a:pt x="0" y="42"/>
                      <a:pt x="36" y="21"/>
                    </a:cubicBezTo>
                    <a:cubicBezTo>
                      <a:pt x="72" y="0"/>
                      <a:pt x="131" y="0"/>
                      <a:pt x="167" y="21"/>
                    </a:cubicBezTo>
                    <a:cubicBezTo>
                      <a:pt x="204" y="42"/>
                      <a:pt x="204" y="76"/>
                      <a:pt x="167" y="97"/>
                    </a:cubicBezTo>
                    <a:close/>
                  </a:path>
                </a:pathLst>
              </a:custGeom>
              <a:solidFill>
                <a:srgbClr val="B2D3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55" name="is1îḍé">
                <a:extLst>
                  <a:ext uri="{FF2B5EF4-FFF2-40B4-BE49-F238E27FC236}">
                    <a16:creationId xmlns:a16="http://schemas.microsoft.com/office/drawing/2014/main" xmlns="" id="{5135AB7E-8B18-461B-BC70-FB54FE63C81E}"/>
                  </a:ext>
                </a:extLst>
              </p:cNvPr>
              <p:cNvSpPr/>
              <p:nvPr/>
            </p:nvSpPr>
            <p:spPr bwMode="auto">
              <a:xfrm>
                <a:off x="5016525" y="3411674"/>
                <a:ext cx="3224564" cy="1859193"/>
              </a:xfrm>
              <a:custGeom>
                <a:avLst/>
                <a:gdLst>
                  <a:gd name="T0" fmla="*/ 330 w 895"/>
                  <a:gd name="T1" fmla="*/ 512 h 517"/>
                  <a:gd name="T2" fmla="*/ 10 w 895"/>
                  <a:gd name="T3" fmla="*/ 327 h 517"/>
                  <a:gd name="T4" fmla="*/ 12 w 895"/>
                  <a:gd name="T5" fmla="*/ 306 h 517"/>
                  <a:gd name="T6" fmla="*/ 528 w 895"/>
                  <a:gd name="T7" fmla="*/ 7 h 517"/>
                  <a:gd name="T8" fmla="*/ 565 w 895"/>
                  <a:gd name="T9" fmla="*/ 5 h 517"/>
                  <a:gd name="T10" fmla="*/ 885 w 895"/>
                  <a:gd name="T11" fmla="*/ 190 h 517"/>
                  <a:gd name="T12" fmla="*/ 882 w 895"/>
                  <a:gd name="T13" fmla="*/ 211 h 517"/>
                  <a:gd name="T14" fmla="*/ 367 w 895"/>
                  <a:gd name="T15" fmla="*/ 510 h 517"/>
                  <a:gd name="T16" fmla="*/ 330 w 895"/>
                  <a:gd name="T17" fmla="*/ 512 h 5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95" h="517">
                    <a:moveTo>
                      <a:pt x="330" y="512"/>
                    </a:moveTo>
                    <a:cubicBezTo>
                      <a:pt x="10" y="327"/>
                      <a:pt x="10" y="327"/>
                      <a:pt x="10" y="327"/>
                    </a:cubicBezTo>
                    <a:cubicBezTo>
                      <a:pt x="0" y="322"/>
                      <a:pt x="1" y="312"/>
                      <a:pt x="12" y="306"/>
                    </a:cubicBezTo>
                    <a:cubicBezTo>
                      <a:pt x="528" y="7"/>
                      <a:pt x="528" y="7"/>
                      <a:pt x="528" y="7"/>
                    </a:cubicBezTo>
                    <a:cubicBezTo>
                      <a:pt x="539" y="0"/>
                      <a:pt x="556" y="0"/>
                      <a:pt x="565" y="5"/>
                    </a:cubicBezTo>
                    <a:cubicBezTo>
                      <a:pt x="885" y="190"/>
                      <a:pt x="885" y="190"/>
                      <a:pt x="885" y="190"/>
                    </a:cubicBezTo>
                    <a:cubicBezTo>
                      <a:pt x="895" y="195"/>
                      <a:pt x="893" y="205"/>
                      <a:pt x="882" y="211"/>
                    </a:cubicBezTo>
                    <a:cubicBezTo>
                      <a:pt x="367" y="510"/>
                      <a:pt x="367" y="510"/>
                      <a:pt x="367" y="510"/>
                    </a:cubicBezTo>
                    <a:cubicBezTo>
                      <a:pt x="356" y="517"/>
                      <a:pt x="339" y="517"/>
                      <a:pt x="330" y="512"/>
                    </a:cubicBezTo>
                    <a:close/>
                  </a:path>
                </a:pathLst>
              </a:custGeom>
              <a:solidFill>
                <a:srgbClr val="B2D3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56" name="ïṩ1îḑé">
                <a:extLst>
                  <a:ext uri="{FF2B5EF4-FFF2-40B4-BE49-F238E27FC236}">
                    <a16:creationId xmlns:a16="http://schemas.microsoft.com/office/drawing/2014/main" xmlns="" id="{D821CA39-B292-4219-916B-9750B064FF82}"/>
                  </a:ext>
                </a:extLst>
              </p:cNvPr>
              <p:cNvSpPr/>
              <p:nvPr/>
            </p:nvSpPr>
            <p:spPr bwMode="auto">
              <a:xfrm>
                <a:off x="7203199" y="3262661"/>
                <a:ext cx="289362" cy="370799"/>
              </a:xfrm>
              <a:custGeom>
                <a:avLst/>
                <a:gdLst>
                  <a:gd name="T0" fmla="*/ 80 w 80"/>
                  <a:gd name="T1" fmla="*/ 0 h 103"/>
                  <a:gd name="T2" fmla="*/ 74 w 80"/>
                  <a:gd name="T3" fmla="*/ 73 h 103"/>
                  <a:gd name="T4" fmla="*/ 0 w 80"/>
                  <a:gd name="T5" fmla="*/ 51 h 103"/>
                  <a:gd name="T6" fmla="*/ 0 w 80"/>
                  <a:gd name="T7" fmla="*/ 18 h 103"/>
                  <a:gd name="T8" fmla="*/ 80 w 80"/>
                  <a:gd name="T9" fmla="*/ 0 h 1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0" h="103">
                    <a:moveTo>
                      <a:pt x="80" y="0"/>
                    </a:moveTo>
                    <a:cubicBezTo>
                      <a:pt x="80" y="0"/>
                      <a:pt x="78" y="44"/>
                      <a:pt x="74" y="73"/>
                    </a:cubicBezTo>
                    <a:cubicBezTo>
                      <a:pt x="71" y="103"/>
                      <a:pt x="0" y="51"/>
                      <a:pt x="0" y="51"/>
                    </a:cubicBezTo>
                    <a:cubicBezTo>
                      <a:pt x="0" y="18"/>
                      <a:pt x="0" y="18"/>
                      <a:pt x="0" y="18"/>
                    </a:cubicBezTo>
                    <a:lnTo>
                      <a:pt x="80" y="0"/>
                    </a:lnTo>
                    <a:close/>
                  </a:path>
                </a:pathLst>
              </a:custGeom>
              <a:solidFill>
                <a:srgbClr val="6614C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57" name="íślíḓè">
                <a:extLst>
                  <a:ext uri="{FF2B5EF4-FFF2-40B4-BE49-F238E27FC236}">
                    <a16:creationId xmlns:a16="http://schemas.microsoft.com/office/drawing/2014/main" xmlns="" id="{07E62621-ADCB-457F-B48E-F6F61F0ADC54}"/>
                  </a:ext>
                </a:extLst>
              </p:cNvPr>
              <p:cNvSpPr/>
              <p:nvPr/>
            </p:nvSpPr>
            <p:spPr bwMode="auto">
              <a:xfrm>
                <a:off x="7139088" y="5116656"/>
                <a:ext cx="240847" cy="223520"/>
              </a:xfrm>
              <a:custGeom>
                <a:avLst/>
                <a:gdLst>
                  <a:gd name="T0" fmla="*/ 60 w 67"/>
                  <a:gd name="T1" fmla="*/ 29 h 62"/>
                  <a:gd name="T2" fmla="*/ 22 w 67"/>
                  <a:gd name="T3" fmla="*/ 59 h 62"/>
                  <a:gd name="T4" fmla="*/ 5 w 67"/>
                  <a:gd name="T5" fmla="*/ 62 h 62"/>
                  <a:gd name="T6" fmla="*/ 1 w 67"/>
                  <a:gd name="T7" fmla="*/ 54 h 62"/>
                  <a:gd name="T8" fmla="*/ 36 w 67"/>
                  <a:gd name="T9" fmla="*/ 16 h 62"/>
                  <a:gd name="T10" fmla="*/ 60 w 67"/>
                  <a:gd name="T11" fmla="*/ 29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7" h="62">
                    <a:moveTo>
                      <a:pt x="60" y="29"/>
                    </a:moveTo>
                    <a:cubicBezTo>
                      <a:pt x="59" y="32"/>
                      <a:pt x="41" y="54"/>
                      <a:pt x="22" y="59"/>
                    </a:cubicBezTo>
                    <a:cubicBezTo>
                      <a:pt x="14" y="62"/>
                      <a:pt x="9" y="62"/>
                      <a:pt x="5" y="62"/>
                    </a:cubicBezTo>
                    <a:cubicBezTo>
                      <a:pt x="2" y="61"/>
                      <a:pt x="0" y="58"/>
                      <a:pt x="1" y="54"/>
                    </a:cubicBezTo>
                    <a:cubicBezTo>
                      <a:pt x="4" y="45"/>
                      <a:pt x="13" y="27"/>
                      <a:pt x="36" y="16"/>
                    </a:cubicBezTo>
                    <a:cubicBezTo>
                      <a:pt x="67" y="0"/>
                      <a:pt x="60" y="29"/>
                      <a:pt x="60" y="29"/>
                    </a:cubicBezTo>
                    <a:close/>
                  </a:path>
                </a:pathLst>
              </a:custGeom>
              <a:solidFill>
                <a:srgbClr val="173D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58" name="iŝḻïḑé">
                <a:extLst>
                  <a:ext uri="{FF2B5EF4-FFF2-40B4-BE49-F238E27FC236}">
                    <a16:creationId xmlns:a16="http://schemas.microsoft.com/office/drawing/2014/main" xmlns="" id="{E0D70258-2FF8-490F-ADA1-99D39812200E}"/>
                  </a:ext>
                </a:extLst>
              </p:cNvPr>
              <p:cNvSpPr/>
              <p:nvPr/>
            </p:nvSpPr>
            <p:spPr bwMode="auto">
              <a:xfrm>
                <a:off x="7340082" y="5250073"/>
                <a:ext cx="133419" cy="223520"/>
              </a:xfrm>
              <a:custGeom>
                <a:avLst/>
                <a:gdLst>
                  <a:gd name="T0" fmla="*/ 10 w 37"/>
                  <a:gd name="T1" fmla="*/ 0 h 62"/>
                  <a:gd name="T2" fmla="*/ 1 w 37"/>
                  <a:gd name="T3" fmla="*/ 30 h 62"/>
                  <a:gd name="T4" fmla="*/ 8 w 37"/>
                  <a:gd name="T5" fmla="*/ 56 h 62"/>
                  <a:gd name="T6" fmla="*/ 20 w 37"/>
                  <a:gd name="T7" fmla="*/ 58 h 62"/>
                  <a:gd name="T8" fmla="*/ 35 w 37"/>
                  <a:gd name="T9" fmla="*/ 30 h 62"/>
                  <a:gd name="T10" fmla="*/ 35 w 37"/>
                  <a:gd name="T11" fmla="*/ 3 h 62"/>
                  <a:gd name="T12" fmla="*/ 10 w 37"/>
                  <a:gd name="T13" fmla="*/ 0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7" h="62">
                    <a:moveTo>
                      <a:pt x="10" y="0"/>
                    </a:moveTo>
                    <a:cubicBezTo>
                      <a:pt x="10" y="0"/>
                      <a:pt x="3" y="17"/>
                      <a:pt x="1" y="30"/>
                    </a:cubicBezTo>
                    <a:cubicBezTo>
                      <a:pt x="0" y="38"/>
                      <a:pt x="4" y="49"/>
                      <a:pt x="8" y="56"/>
                    </a:cubicBezTo>
                    <a:cubicBezTo>
                      <a:pt x="10" y="61"/>
                      <a:pt x="16" y="62"/>
                      <a:pt x="20" y="58"/>
                    </a:cubicBezTo>
                    <a:cubicBezTo>
                      <a:pt x="26" y="53"/>
                      <a:pt x="34" y="43"/>
                      <a:pt x="35" y="30"/>
                    </a:cubicBezTo>
                    <a:cubicBezTo>
                      <a:pt x="37" y="7"/>
                      <a:pt x="35" y="3"/>
                      <a:pt x="35" y="3"/>
                    </a:cubicBezTo>
                    <a:lnTo>
                      <a:pt x="10" y="0"/>
                    </a:lnTo>
                    <a:close/>
                  </a:path>
                </a:pathLst>
              </a:custGeom>
              <a:solidFill>
                <a:srgbClr val="173D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59" name="íṧ1íḑé">
                <a:extLst>
                  <a:ext uri="{FF2B5EF4-FFF2-40B4-BE49-F238E27FC236}">
                    <a16:creationId xmlns:a16="http://schemas.microsoft.com/office/drawing/2014/main" xmlns="" id="{A8D3A298-4CAC-49AF-B291-EF063C8C33F2}"/>
                  </a:ext>
                </a:extLst>
              </p:cNvPr>
              <p:cNvSpPr/>
              <p:nvPr/>
            </p:nvSpPr>
            <p:spPr bwMode="auto">
              <a:xfrm>
                <a:off x="7132157" y="4177529"/>
                <a:ext cx="414117" cy="1119328"/>
              </a:xfrm>
              <a:custGeom>
                <a:avLst/>
                <a:gdLst>
                  <a:gd name="T0" fmla="*/ 112 w 115"/>
                  <a:gd name="T1" fmla="*/ 23 h 311"/>
                  <a:gd name="T2" fmla="*/ 112 w 115"/>
                  <a:gd name="T3" fmla="*/ 83 h 311"/>
                  <a:gd name="T4" fmla="*/ 100 w 115"/>
                  <a:gd name="T5" fmla="*/ 300 h 311"/>
                  <a:gd name="T6" fmla="*/ 79 w 115"/>
                  <a:gd name="T7" fmla="*/ 308 h 311"/>
                  <a:gd name="T8" fmla="*/ 60 w 115"/>
                  <a:gd name="T9" fmla="*/ 294 h 311"/>
                  <a:gd name="T10" fmla="*/ 30 w 115"/>
                  <a:gd name="T11" fmla="*/ 276 h 311"/>
                  <a:gd name="T12" fmla="*/ 0 w 115"/>
                  <a:gd name="T13" fmla="*/ 0 h 311"/>
                  <a:gd name="T14" fmla="*/ 112 w 115"/>
                  <a:gd name="T15" fmla="*/ 23 h 3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15" h="311">
                    <a:moveTo>
                      <a:pt x="112" y="23"/>
                    </a:moveTo>
                    <a:cubicBezTo>
                      <a:pt x="112" y="23"/>
                      <a:pt x="115" y="51"/>
                      <a:pt x="112" y="83"/>
                    </a:cubicBezTo>
                    <a:cubicBezTo>
                      <a:pt x="110" y="115"/>
                      <a:pt x="101" y="264"/>
                      <a:pt x="100" y="300"/>
                    </a:cubicBezTo>
                    <a:cubicBezTo>
                      <a:pt x="100" y="300"/>
                      <a:pt x="100" y="311"/>
                      <a:pt x="79" y="308"/>
                    </a:cubicBezTo>
                    <a:cubicBezTo>
                      <a:pt x="58" y="306"/>
                      <a:pt x="60" y="294"/>
                      <a:pt x="60" y="294"/>
                    </a:cubicBezTo>
                    <a:cubicBezTo>
                      <a:pt x="60" y="294"/>
                      <a:pt x="31" y="293"/>
                      <a:pt x="30" y="276"/>
                    </a:cubicBezTo>
                    <a:cubicBezTo>
                      <a:pt x="29" y="259"/>
                      <a:pt x="0" y="68"/>
                      <a:pt x="0" y="0"/>
                    </a:cubicBezTo>
                    <a:lnTo>
                      <a:pt x="112" y="23"/>
                    </a:lnTo>
                    <a:close/>
                  </a:path>
                </a:pathLst>
              </a:custGeom>
              <a:solidFill>
                <a:srgbClr val="FDD76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60" name="isľïḋê">
                <a:extLst>
                  <a:ext uri="{FF2B5EF4-FFF2-40B4-BE49-F238E27FC236}">
                    <a16:creationId xmlns:a16="http://schemas.microsoft.com/office/drawing/2014/main" xmlns="" id="{AB0B7497-E713-4F84-AB02-B4435840A11A}"/>
                  </a:ext>
                </a:extLst>
              </p:cNvPr>
              <p:cNvSpPr/>
              <p:nvPr/>
            </p:nvSpPr>
            <p:spPr bwMode="auto">
              <a:xfrm>
                <a:off x="7048987" y="3723560"/>
                <a:ext cx="119557" cy="374264"/>
              </a:xfrm>
              <a:custGeom>
                <a:avLst/>
                <a:gdLst>
                  <a:gd name="T0" fmla="*/ 69 w 69"/>
                  <a:gd name="T1" fmla="*/ 0 h 216"/>
                  <a:gd name="T2" fmla="*/ 33 w 69"/>
                  <a:gd name="T3" fmla="*/ 216 h 216"/>
                  <a:gd name="T4" fmla="*/ 0 w 69"/>
                  <a:gd name="T5" fmla="*/ 216 h 216"/>
                  <a:gd name="T6" fmla="*/ 4 w 69"/>
                  <a:gd name="T7" fmla="*/ 17 h 216"/>
                  <a:gd name="T8" fmla="*/ 69 w 69"/>
                  <a:gd name="T9" fmla="*/ 0 h 2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9" h="216">
                    <a:moveTo>
                      <a:pt x="69" y="0"/>
                    </a:moveTo>
                    <a:lnTo>
                      <a:pt x="33" y="216"/>
                    </a:lnTo>
                    <a:lnTo>
                      <a:pt x="0" y="216"/>
                    </a:lnTo>
                    <a:lnTo>
                      <a:pt x="4" y="17"/>
                    </a:lnTo>
                    <a:lnTo>
                      <a:pt x="69" y="0"/>
                    </a:ln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61" name="îSľíďe">
                <a:extLst>
                  <a:ext uri="{FF2B5EF4-FFF2-40B4-BE49-F238E27FC236}">
                    <a16:creationId xmlns:a16="http://schemas.microsoft.com/office/drawing/2014/main" xmlns="" id="{990D91BE-42FC-4D4E-A0FE-039F8D4D5691}"/>
                  </a:ext>
                </a:extLst>
              </p:cNvPr>
              <p:cNvSpPr/>
              <p:nvPr/>
            </p:nvSpPr>
            <p:spPr bwMode="auto">
              <a:xfrm>
                <a:off x="7031660" y="3389148"/>
                <a:ext cx="161142" cy="438375"/>
              </a:xfrm>
              <a:custGeom>
                <a:avLst/>
                <a:gdLst>
                  <a:gd name="T0" fmla="*/ 45 w 45"/>
                  <a:gd name="T1" fmla="*/ 1 h 122"/>
                  <a:gd name="T2" fmla="*/ 14 w 45"/>
                  <a:gd name="T3" fmla="*/ 33 h 122"/>
                  <a:gd name="T4" fmla="*/ 7 w 45"/>
                  <a:gd name="T5" fmla="*/ 111 h 122"/>
                  <a:gd name="T6" fmla="*/ 41 w 45"/>
                  <a:gd name="T7" fmla="*/ 110 h 122"/>
                  <a:gd name="T8" fmla="*/ 45 w 45"/>
                  <a:gd name="T9" fmla="*/ 1 h 1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5" h="122">
                    <a:moveTo>
                      <a:pt x="45" y="1"/>
                    </a:moveTo>
                    <a:cubicBezTo>
                      <a:pt x="45" y="1"/>
                      <a:pt x="22" y="0"/>
                      <a:pt x="14" y="33"/>
                    </a:cubicBezTo>
                    <a:cubicBezTo>
                      <a:pt x="6" y="66"/>
                      <a:pt x="0" y="108"/>
                      <a:pt x="7" y="111"/>
                    </a:cubicBezTo>
                    <a:cubicBezTo>
                      <a:pt x="27" y="122"/>
                      <a:pt x="41" y="110"/>
                      <a:pt x="41" y="110"/>
                    </a:cubicBezTo>
                    <a:lnTo>
                      <a:pt x="45" y="1"/>
                    </a:lnTo>
                    <a:close/>
                  </a:path>
                </a:pathLst>
              </a:custGeom>
              <a:solidFill>
                <a:srgbClr val="8A2AE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62" name="îṣliḍê">
                <a:extLst>
                  <a:ext uri="{FF2B5EF4-FFF2-40B4-BE49-F238E27FC236}">
                    <a16:creationId xmlns:a16="http://schemas.microsoft.com/office/drawing/2014/main" xmlns="" id="{C1F31104-F6EE-485C-B459-9ACDFF6F1BF2}"/>
                  </a:ext>
                </a:extLst>
              </p:cNvPr>
              <p:cNvSpPr/>
              <p:nvPr/>
            </p:nvSpPr>
            <p:spPr bwMode="auto">
              <a:xfrm>
                <a:off x="7081909" y="3389148"/>
                <a:ext cx="561397" cy="972048"/>
              </a:xfrm>
              <a:custGeom>
                <a:avLst/>
                <a:gdLst>
                  <a:gd name="T0" fmla="*/ 24 w 156"/>
                  <a:gd name="T1" fmla="*/ 2 h 270"/>
                  <a:gd name="T2" fmla="*/ 36 w 156"/>
                  <a:gd name="T3" fmla="*/ 1 h 270"/>
                  <a:gd name="T4" fmla="*/ 142 w 156"/>
                  <a:gd name="T5" fmla="*/ 39 h 270"/>
                  <a:gd name="T6" fmla="*/ 121 w 156"/>
                  <a:gd name="T7" fmla="*/ 140 h 270"/>
                  <a:gd name="T8" fmla="*/ 126 w 156"/>
                  <a:gd name="T9" fmla="*/ 212 h 270"/>
                  <a:gd name="T10" fmla="*/ 111 w 156"/>
                  <a:gd name="T11" fmla="*/ 260 h 270"/>
                  <a:gd name="T12" fmla="*/ 33 w 156"/>
                  <a:gd name="T13" fmla="*/ 251 h 270"/>
                  <a:gd name="T14" fmla="*/ 13 w 156"/>
                  <a:gd name="T15" fmla="*/ 205 h 270"/>
                  <a:gd name="T16" fmla="*/ 22 w 156"/>
                  <a:gd name="T17" fmla="*/ 114 h 270"/>
                  <a:gd name="T18" fmla="*/ 7 w 156"/>
                  <a:gd name="T19" fmla="*/ 97 h 270"/>
                  <a:gd name="T20" fmla="*/ 17 w 156"/>
                  <a:gd name="T21" fmla="*/ 52 h 270"/>
                  <a:gd name="T22" fmla="*/ 15 w 156"/>
                  <a:gd name="T23" fmla="*/ 12 h 270"/>
                  <a:gd name="T24" fmla="*/ 24 w 156"/>
                  <a:gd name="T25" fmla="*/ 2 h 2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56" h="270">
                    <a:moveTo>
                      <a:pt x="24" y="2"/>
                    </a:moveTo>
                    <a:cubicBezTo>
                      <a:pt x="28" y="1"/>
                      <a:pt x="32" y="0"/>
                      <a:pt x="36" y="1"/>
                    </a:cubicBezTo>
                    <a:cubicBezTo>
                      <a:pt x="56" y="7"/>
                      <a:pt x="129" y="29"/>
                      <a:pt x="142" y="39"/>
                    </a:cubicBezTo>
                    <a:cubicBezTo>
                      <a:pt x="156" y="51"/>
                      <a:pt x="121" y="118"/>
                      <a:pt x="121" y="140"/>
                    </a:cubicBezTo>
                    <a:cubicBezTo>
                      <a:pt x="122" y="162"/>
                      <a:pt x="124" y="188"/>
                      <a:pt x="126" y="212"/>
                    </a:cubicBezTo>
                    <a:cubicBezTo>
                      <a:pt x="128" y="236"/>
                      <a:pt x="131" y="249"/>
                      <a:pt x="111" y="260"/>
                    </a:cubicBezTo>
                    <a:cubicBezTo>
                      <a:pt x="91" y="270"/>
                      <a:pt x="58" y="270"/>
                      <a:pt x="33" y="251"/>
                    </a:cubicBezTo>
                    <a:cubicBezTo>
                      <a:pt x="8" y="232"/>
                      <a:pt x="12" y="219"/>
                      <a:pt x="13" y="205"/>
                    </a:cubicBezTo>
                    <a:cubicBezTo>
                      <a:pt x="14" y="191"/>
                      <a:pt x="23" y="131"/>
                      <a:pt x="22" y="114"/>
                    </a:cubicBezTo>
                    <a:cubicBezTo>
                      <a:pt x="22" y="114"/>
                      <a:pt x="13" y="108"/>
                      <a:pt x="7" y="97"/>
                    </a:cubicBezTo>
                    <a:cubicBezTo>
                      <a:pt x="0" y="86"/>
                      <a:pt x="12" y="65"/>
                      <a:pt x="17" y="52"/>
                    </a:cubicBezTo>
                    <a:cubicBezTo>
                      <a:pt x="21" y="38"/>
                      <a:pt x="14" y="23"/>
                      <a:pt x="15" y="12"/>
                    </a:cubicBezTo>
                    <a:cubicBezTo>
                      <a:pt x="16" y="7"/>
                      <a:pt x="20" y="4"/>
                      <a:pt x="24" y="2"/>
                    </a:cubicBez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63" name="ísļiḍè">
                <a:extLst>
                  <a:ext uri="{FF2B5EF4-FFF2-40B4-BE49-F238E27FC236}">
                    <a16:creationId xmlns:a16="http://schemas.microsoft.com/office/drawing/2014/main" xmlns="" id="{BE48E380-026C-4545-AE7F-AA8D863E0BAA}"/>
                  </a:ext>
                </a:extLst>
              </p:cNvPr>
              <p:cNvSpPr/>
              <p:nvPr/>
            </p:nvSpPr>
            <p:spPr bwMode="auto">
              <a:xfrm>
                <a:off x="7246516" y="3406475"/>
                <a:ext cx="209658" cy="169805"/>
              </a:xfrm>
              <a:custGeom>
                <a:avLst/>
                <a:gdLst>
                  <a:gd name="T0" fmla="*/ 1 w 58"/>
                  <a:gd name="T1" fmla="*/ 20 h 47"/>
                  <a:gd name="T2" fmla="*/ 26 w 58"/>
                  <a:gd name="T3" fmla="*/ 46 h 47"/>
                  <a:gd name="T4" fmla="*/ 57 w 58"/>
                  <a:gd name="T5" fmla="*/ 27 h 47"/>
                  <a:gd name="T6" fmla="*/ 32 w 58"/>
                  <a:gd name="T7" fmla="*/ 2 h 47"/>
                  <a:gd name="T8" fmla="*/ 1 w 58"/>
                  <a:gd name="T9" fmla="*/ 20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8" h="47">
                    <a:moveTo>
                      <a:pt x="1" y="20"/>
                    </a:moveTo>
                    <a:cubicBezTo>
                      <a:pt x="0" y="32"/>
                      <a:pt x="11" y="44"/>
                      <a:pt x="26" y="46"/>
                    </a:cubicBezTo>
                    <a:cubicBezTo>
                      <a:pt x="42" y="47"/>
                      <a:pt x="55" y="39"/>
                      <a:pt x="57" y="27"/>
                    </a:cubicBezTo>
                    <a:cubicBezTo>
                      <a:pt x="58" y="15"/>
                      <a:pt x="47" y="4"/>
                      <a:pt x="32" y="2"/>
                    </a:cubicBezTo>
                    <a:cubicBezTo>
                      <a:pt x="17" y="0"/>
                      <a:pt x="3" y="8"/>
                      <a:pt x="1" y="2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64" name="iśļídé">
                <a:extLst>
                  <a:ext uri="{FF2B5EF4-FFF2-40B4-BE49-F238E27FC236}">
                    <a16:creationId xmlns:a16="http://schemas.microsoft.com/office/drawing/2014/main" xmlns="" id="{C66372E3-7C1D-4191-B473-80C56DCFE3F7}"/>
                  </a:ext>
                </a:extLst>
              </p:cNvPr>
              <p:cNvSpPr/>
              <p:nvPr/>
            </p:nvSpPr>
            <p:spPr bwMode="auto">
              <a:xfrm>
                <a:off x="7275972" y="3432466"/>
                <a:ext cx="150746" cy="123023"/>
              </a:xfrm>
              <a:custGeom>
                <a:avLst/>
                <a:gdLst>
                  <a:gd name="T0" fmla="*/ 1 w 42"/>
                  <a:gd name="T1" fmla="*/ 14 h 34"/>
                  <a:gd name="T2" fmla="*/ 19 w 42"/>
                  <a:gd name="T3" fmla="*/ 32 h 34"/>
                  <a:gd name="T4" fmla="*/ 41 w 42"/>
                  <a:gd name="T5" fmla="*/ 19 h 34"/>
                  <a:gd name="T6" fmla="*/ 23 w 42"/>
                  <a:gd name="T7" fmla="*/ 1 h 34"/>
                  <a:gd name="T8" fmla="*/ 1 w 42"/>
                  <a:gd name="T9" fmla="*/ 14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2" h="34">
                    <a:moveTo>
                      <a:pt x="1" y="14"/>
                    </a:moveTo>
                    <a:cubicBezTo>
                      <a:pt x="0" y="23"/>
                      <a:pt x="8" y="31"/>
                      <a:pt x="19" y="32"/>
                    </a:cubicBezTo>
                    <a:cubicBezTo>
                      <a:pt x="30" y="34"/>
                      <a:pt x="40" y="28"/>
                      <a:pt x="41" y="19"/>
                    </a:cubicBezTo>
                    <a:cubicBezTo>
                      <a:pt x="42" y="10"/>
                      <a:pt x="34" y="2"/>
                      <a:pt x="23" y="1"/>
                    </a:cubicBezTo>
                    <a:cubicBezTo>
                      <a:pt x="12" y="0"/>
                      <a:pt x="2" y="5"/>
                      <a:pt x="1" y="14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65" name="îṡḻîḍé">
                <a:extLst>
                  <a:ext uri="{FF2B5EF4-FFF2-40B4-BE49-F238E27FC236}">
                    <a16:creationId xmlns:a16="http://schemas.microsoft.com/office/drawing/2014/main" xmlns="" id="{C74F4182-A48D-4C02-82D2-573F114FCF1F}"/>
                  </a:ext>
                </a:extLst>
              </p:cNvPr>
              <p:cNvSpPr/>
              <p:nvPr/>
            </p:nvSpPr>
            <p:spPr bwMode="auto">
              <a:xfrm>
                <a:off x="7293300" y="3342365"/>
                <a:ext cx="102230" cy="150746"/>
              </a:xfrm>
              <a:custGeom>
                <a:avLst/>
                <a:gdLst>
                  <a:gd name="T0" fmla="*/ 7 w 28"/>
                  <a:gd name="T1" fmla="*/ 11 h 42"/>
                  <a:gd name="T2" fmla="*/ 23 w 28"/>
                  <a:gd name="T3" fmla="*/ 5 h 42"/>
                  <a:gd name="T4" fmla="*/ 28 w 28"/>
                  <a:gd name="T5" fmla="*/ 35 h 42"/>
                  <a:gd name="T6" fmla="*/ 1 w 28"/>
                  <a:gd name="T7" fmla="*/ 42 h 42"/>
                  <a:gd name="T8" fmla="*/ 5 w 28"/>
                  <a:gd name="T9" fmla="*/ 18 h 42"/>
                  <a:gd name="T10" fmla="*/ 7 w 28"/>
                  <a:gd name="T11" fmla="*/ 11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8" h="42">
                    <a:moveTo>
                      <a:pt x="7" y="11"/>
                    </a:moveTo>
                    <a:cubicBezTo>
                      <a:pt x="7" y="11"/>
                      <a:pt x="20" y="0"/>
                      <a:pt x="23" y="5"/>
                    </a:cubicBezTo>
                    <a:cubicBezTo>
                      <a:pt x="26" y="11"/>
                      <a:pt x="28" y="35"/>
                      <a:pt x="28" y="35"/>
                    </a:cubicBezTo>
                    <a:cubicBezTo>
                      <a:pt x="1" y="42"/>
                      <a:pt x="1" y="42"/>
                      <a:pt x="1" y="42"/>
                    </a:cubicBezTo>
                    <a:cubicBezTo>
                      <a:pt x="5" y="18"/>
                      <a:pt x="5" y="18"/>
                      <a:pt x="5" y="18"/>
                    </a:cubicBezTo>
                    <a:cubicBezTo>
                      <a:pt x="5" y="18"/>
                      <a:pt x="0" y="13"/>
                      <a:pt x="7" y="11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66" name="íṩ1íḓé">
                <a:extLst>
                  <a:ext uri="{FF2B5EF4-FFF2-40B4-BE49-F238E27FC236}">
                    <a16:creationId xmlns:a16="http://schemas.microsoft.com/office/drawing/2014/main" xmlns="" id="{E54F83F7-89E5-4047-865E-F98700D99917}"/>
                  </a:ext>
                </a:extLst>
              </p:cNvPr>
              <p:cNvSpPr/>
              <p:nvPr/>
            </p:nvSpPr>
            <p:spPr bwMode="auto">
              <a:xfrm>
                <a:off x="7168545" y="3134441"/>
                <a:ext cx="291095" cy="291095"/>
              </a:xfrm>
              <a:custGeom>
                <a:avLst/>
                <a:gdLst>
                  <a:gd name="T0" fmla="*/ 1 w 81"/>
                  <a:gd name="T1" fmla="*/ 43 h 81"/>
                  <a:gd name="T2" fmla="*/ 43 w 81"/>
                  <a:gd name="T3" fmla="*/ 80 h 81"/>
                  <a:gd name="T4" fmla="*/ 80 w 81"/>
                  <a:gd name="T5" fmla="*/ 38 h 81"/>
                  <a:gd name="T6" fmla="*/ 38 w 81"/>
                  <a:gd name="T7" fmla="*/ 1 h 81"/>
                  <a:gd name="T8" fmla="*/ 1 w 81"/>
                  <a:gd name="T9" fmla="*/ 43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81">
                    <a:moveTo>
                      <a:pt x="1" y="43"/>
                    </a:moveTo>
                    <a:cubicBezTo>
                      <a:pt x="2" y="64"/>
                      <a:pt x="21" y="81"/>
                      <a:pt x="43" y="80"/>
                    </a:cubicBezTo>
                    <a:cubicBezTo>
                      <a:pt x="64" y="78"/>
                      <a:pt x="81" y="60"/>
                      <a:pt x="80" y="38"/>
                    </a:cubicBezTo>
                    <a:cubicBezTo>
                      <a:pt x="78" y="16"/>
                      <a:pt x="60" y="0"/>
                      <a:pt x="38" y="1"/>
                    </a:cubicBezTo>
                    <a:cubicBezTo>
                      <a:pt x="16" y="2"/>
                      <a:pt x="0" y="21"/>
                      <a:pt x="1" y="43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67" name="ïṧḻïḋê">
                <a:extLst>
                  <a:ext uri="{FF2B5EF4-FFF2-40B4-BE49-F238E27FC236}">
                    <a16:creationId xmlns:a16="http://schemas.microsoft.com/office/drawing/2014/main" xmlns="" id="{8F91C6C5-FD36-4F4A-98A4-45BCFCD8F303}"/>
                  </a:ext>
                </a:extLst>
              </p:cNvPr>
              <p:cNvSpPr/>
              <p:nvPr/>
            </p:nvSpPr>
            <p:spPr bwMode="auto">
              <a:xfrm>
                <a:off x="7301963" y="3375286"/>
                <a:ext cx="86635" cy="97032"/>
              </a:xfrm>
              <a:custGeom>
                <a:avLst/>
                <a:gdLst>
                  <a:gd name="T0" fmla="*/ 23 w 24"/>
                  <a:gd name="T1" fmla="*/ 3 h 27"/>
                  <a:gd name="T2" fmla="*/ 24 w 24"/>
                  <a:gd name="T3" fmla="*/ 7 h 27"/>
                  <a:gd name="T4" fmla="*/ 0 w 24"/>
                  <a:gd name="T5" fmla="*/ 27 h 27"/>
                  <a:gd name="T6" fmla="*/ 3 w 24"/>
                  <a:gd name="T7" fmla="*/ 9 h 27"/>
                  <a:gd name="T8" fmla="*/ 2 w 24"/>
                  <a:gd name="T9" fmla="*/ 4 h 27"/>
                  <a:gd name="T10" fmla="*/ 23 w 24"/>
                  <a:gd name="T11" fmla="*/ 3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4" h="27">
                    <a:moveTo>
                      <a:pt x="23" y="3"/>
                    </a:moveTo>
                    <a:cubicBezTo>
                      <a:pt x="23" y="4"/>
                      <a:pt x="23" y="6"/>
                      <a:pt x="24" y="7"/>
                    </a:cubicBezTo>
                    <a:cubicBezTo>
                      <a:pt x="21" y="21"/>
                      <a:pt x="0" y="27"/>
                      <a:pt x="0" y="27"/>
                    </a:cubicBezTo>
                    <a:cubicBezTo>
                      <a:pt x="3" y="9"/>
                      <a:pt x="3" y="9"/>
                      <a:pt x="3" y="9"/>
                    </a:cubicBezTo>
                    <a:cubicBezTo>
                      <a:pt x="3" y="9"/>
                      <a:pt x="1" y="6"/>
                      <a:pt x="2" y="4"/>
                    </a:cubicBezTo>
                    <a:cubicBezTo>
                      <a:pt x="10" y="2"/>
                      <a:pt x="20" y="0"/>
                      <a:pt x="23" y="3"/>
                    </a:cubicBezTo>
                    <a:close/>
                  </a:path>
                </a:pathLst>
              </a:custGeom>
              <a:solidFill>
                <a:srgbClr val="EA9C9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68" name="íṡľíďè">
                <a:extLst>
                  <a:ext uri="{FF2B5EF4-FFF2-40B4-BE49-F238E27FC236}">
                    <a16:creationId xmlns:a16="http://schemas.microsoft.com/office/drawing/2014/main" xmlns="" id="{04428EB8-0D89-4DBE-B455-042F18D7EC7F}"/>
                  </a:ext>
                </a:extLst>
              </p:cNvPr>
              <p:cNvSpPr/>
              <p:nvPr/>
            </p:nvSpPr>
            <p:spPr bwMode="auto">
              <a:xfrm>
                <a:off x="7168545" y="3134441"/>
                <a:ext cx="291095" cy="291095"/>
              </a:xfrm>
              <a:custGeom>
                <a:avLst/>
                <a:gdLst>
                  <a:gd name="T0" fmla="*/ 1 w 81"/>
                  <a:gd name="T1" fmla="*/ 43 h 81"/>
                  <a:gd name="T2" fmla="*/ 43 w 81"/>
                  <a:gd name="T3" fmla="*/ 80 h 81"/>
                  <a:gd name="T4" fmla="*/ 80 w 81"/>
                  <a:gd name="T5" fmla="*/ 38 h 81"/>
                  <a:gd name="T6" fmla="*/ 38 w 81"/>
                  <a:gd name="T7" fmla="*/ 1 h 81"/>
                  <a:gd name="T8" fmla="*/ 1 w 81"/>
                  <a:gd name="T9" fmla="*/ 43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81">
                    <a:moveTo>
                      <a:pt x="1" y="43"/>
                    </a:moveTo>
                    <a:cubicBezTo>
                      <a:pt x="2" y="64"/>
                      <a:pt x="21" y="81"/>
                      <a:pt x="43" y="80"/>
                    </a:cubicBezTo>
                    <a:cubicBezTo>
                      <a:pt x="64" y="78"/>
                      <a:pt x="81" y="60"/>
                      <a:pt x="80" y="38"/>
                    </a:cubicBezTo>
                    <a:cubicBezTo>
                      <a:pt x="78" y="16"/>
                      <a:pt x="60" y="0"/>
                      <a:pt x="38" y="1"/>
                    </a:cubicBezTo>
                    <a:cubicBezTo>
                      <a:pt x="16" y="2"/>
                      <a:pt x="0" y="21"/>
                      <a:pt x="1" y="43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69" name="ïSļïďê">
                <a:extLst>
                  <a:ext uri="{FF2B5EF4-FFF2-40B4-BE49-F238E27FC236}">
                    <a16:creationId xmlns:a16="http://schemas.microsoft.com/office/drawing/2014/main" xmlns="" id="{0225C11B-CE77-464A-9BD9-641DD93B90B9}"/>
                  </a:ext>
                </a:extLst>
              </p:cNvPr>
              <p:cNvSpPr/>
              <p:nvPr/>
            </p:nvSpPr>
            <p:spPr bwMode="auto">
              <a:xfrm>
                <a:off x="7553205" y="3879504"/>
                <a:ext cx="109161" cy="384661"/>
              </a:xfrm>
              <a:custGeom>
                <a:avLst/>
                <a:gdLst>
                  <a:gd name="T0" fmla="*/ 63 w 63"/>
                  <a:gd name="T1" fmla="*/ 0 h 222"/>
                  <a:gd name="T2" fmla="*/ 54 w 63"/>
                  <a:gd name="T3" fmla="*/ 218 h 222"/>
                  <a:gd name="T4" fmla="*/ 21 w 63"/>
                  <a:gd name="T5" fmla="*/ 222 h 222"/>
                  <a:gd name="T6" fmla="*/ 0 w 63"/>
                  <a:gd name="T7" fmla="*/ 24 h 222"/>
                  <a:gd name="T8" fmla="*/ 63 w 63"/>
                  <a:gd name="T9" fmla="*/ 0 h 2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3" h="222">
                    <a:moveTo>
                      <a:pt x="63" y="0"/>
                    </a:moveTo>
                    <a:lnTo>
                      <a:pt x="54" y="218"/>
                    </a:lnTo>
                    <a:lnTo>
                      <a:pt x="21" y="222"/>
                    </a:lnTo>
                    <a:lnTo>
                      <a:pt x="0" y="24"/>
                    </a:lnTo>
                    <a:lnTo>
                      <a:pt x="63" y="0"/>
                    </a:ln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70" name="ís1ïḓè">
                <a:extLst>
                  <a:ext uri="{FF2B5EF4-FFF2-40B4-BE49-F238E27FC236}">
                    <a16:creationId xmlns:a16="http://schemas.microsoft.com/office/drawing/2014/main" xmlns="" id="{A62AC985-951F-4BBF-9205-D5246E638A29}"/>
                  </a:ext>
                </a:extLst>
              </p:cNvPr>
              <p:cNvSpPr/>
              <p:nvPr/>
            </p:nvSpPr>
            <p:spPr bwMode="auto">
              <a:xfrm>
                <a:off x="7463105" y="3586676"/>
                <a:ext cx="86635" cy="457434"/>
              </a:xfrm>
              <a:custGeom>
                <a:avLst/>
                <a:gdLst>
                  <a:gd name="T0" fmla="*/ 5 w 24"/>
                  <a:gd name="T1" fmla="*/ 72 h 127"/>
                  <a:gd name="T2" fmla="*/ 20 w 24"/>
                  <a:gd name="T3" fmla="*/ 0 h 127"/>
                  <a:gd name="T4" fmla="*/ 24 w 24"/>
                  <a:gd name="T5" fmla="*/ 49 h 127"/>
                  <a:gd name="T6" fmla="*/ 15 w 24"/>
                  <a:gd name="T7" fmla="*/ 85 h 127"/>
                  <a:gd name="T8" fmla="*/ 17 w 24"/>
                  <a:gd name="T9" fmla="*/ 127 h 127"/>
                  <a:gd name="T10" fmla="*/ 17 w 24"/>
                  <a:gd name="T11" fmla="*/ 127 h 127"/>
                  <a:gd name="T12" fmla="*/ 5 w 24"/>
                  <a:gd name="T13" fmla="*/ 72 h 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4" h="127">
                    <a:moveTo>
                      <a:pt x="5" y="72"/>
                    </a:moveTo>
                    <a:cubicBezTo>
                      <a:pt x="10" y="50"/>
                      <a:pt x="20" y="0"/>
                      <a:pt x="20" y="0"/>
                    </a:cubicBezTo>
                    <a:cubicBezTo>
                      <a:pt x="24" y="49"/>
                      <a:pt x="24" y="49"/>
                      <a:pt x="24" y="49"/>
                    </a:cubicBezTo>
                    <a:cubicBezTo>
                      <a:pt x="19" y="64"/>
                      <a:pt x="15" y="78"/>
                      <a:pt x="15" y="85"/>
                    </a:cubicBezTo>
                    <a:cubicBezTo>
                      <a:pt x="15" y="98"/>
                      <a:pt x="16" y="113"/>
                      <a:pt x="17" y="127"/>
                    </a:cubicBezTo>
                    <a:cubicBezTo>
                      <a:pt x="17" y="127"/>
                      <a:pt x="17" y="127"/>
                      <a:pt x="17" y="127"/>
                    </a:cubicBezTo>
                    <a:cubicBezTo>
                      <a:pt x="17" y="127"/>
                      <a:pt x="0" y="95"/>
                      <a:pt x="5" y="72"/>
                    </a:cubicBezTo>
                    <a:close/>
                  </a:path>
                </a:pathLst>
              </a:custGeom>
              <a:solidFill>
                <a:srgbClr val="8A2AE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71" name="iS1îďê">
                <a:extLst>
                  <a:ext uri="{FF2B5EF4-FFF2-40B4-BE49-F238E27FC236}">
                    <a16:creationId xmlns:a16="http://schemas.microsoft.com/office/drawing/2014/main" xmlns="" id="{77303C17-A933-4050-98FA-7A18302147D9}"/>
                  </a:ext>
                </a:extLst>
              </p:cNvPr>
              <p:cNvSpPr/>
              <p:nvPr/>
            </p:nvSpPr>
            <p:spPr bwMode="auto">
              <a:xfrm>
                <a:off x="7528947" y="3522567"/>
                <a:ext cx="164608" cy="474761"/>
              </a:xfrm>
              <a:custGeom>
                <a:avLst/>
                <a:gdLst>
                  <a:gd name="T0" fmla="*/ 15 w 46"/>
                  <a:gd name="T1" fmla="*/ 0 h 132"/>
                  <a:gd name="T2" fmla="*/ 34 w 46"/>
                  <a:gd name="T3" fmla="*/ 42 h 132"/>
                  <a:gd name="T4" fmla="*/ 34 w 46"/>
                  <a:gd name="T5" fmla="*/ 123 h 132"/>
                  <a:gd name="T6" fmla="*/ 7 w 46"/>
                  <a:gd name="T7" fmla="*/ 121 h 132"/>
                  <a:gd name="T8" fmla="*/ 1 w 46"/>
                  <a:gd name="T9" fmla="*/ 45 h 132"/>
                  <a:gd name="T10" fmla="*/ 15 w 46"/>
                  <a:gd name="T11" fmla="*/ 0 h 1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6" h="132">
                    <a:moveTo>
                      <a:pt x="15" y="0"/>
                    </a:moveTo>
                    <a:cubicBezTo>
                      <a:pt x="15" y="0"/>
                      <a:pt x="27" y="5"/>
                      <a:pt x="34" y="42"/>
                    </a:cubicBezTo>
                    <a:cubicBezTo>
                      <a:pt x="41" y="80"/>
                      <a:pt x="46" y="118"/>
                      <a:pt x="34" y="123"/>
                    </a:cubicBezTo>
                    <a:cubicBezTo>
                      <a:pt x="21" y="128"/>
                      <a:pt x="11" y="132"/>
                      <a:pt x="7" y="121"/>
                    </a:cubicBezTo>
                    <a:cubicBezTo>
                      <a:pt x="4" y="111"/>
                      <a:pt x="1" y="63"/>
                      <a:pt x="1" y="45"/>
                    </a:cubicBezTo>
                    <a:cubicBezTo>
                      <a:pt x="0" y="27"/>
                      <a:pt x="0" y="3"/>
                      <a:pt x="15" y="0"/>
                    </a:cubicBezTo>
                    <a:close/>
                  </a:path>
                </a:pathLst>
              </a:custGeom>
              <a:solidFill>
                <a:srgbClr val="B45EF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72" name="ïšľïdé">
                <a:extLst>
                  <a:ext uri="{FF2B5EF4-FFF2-40B4-BE49-F238E27FC236}">
                    <a16:creationId xmlns:a16="http://schemas.microsoft.com/office/drawing/2014/main" xmlns="" id="{3CA717E6-B5A6-4ECE-8F37-E8CD71905F4F}"/>
                  </a:ext>
                </a:extLst>
              </p:cNvPr>
              <p:cNvSpPr/>
              <p:nvPr/>
            </p:nvSpPr>
            <p:spPr bwMode="auto">
              <a:xfrm>
                <a:off x="7298497" y="4397582"/>
                <a:ext cx="50249" cy="838629"/>
              </a:xfrm>
              <a:custGeom>
                <a:avLst/>
                <a:gdLst>
                  <a:gd name="T0" fmla="*/ 14 w 14"/>
                  <a:gd name="T1" fmla="*/ 233 h 233"/>
                  <a:gd name="T2" fmla="*/ 6 w 14"/>
                  <a:gd name="T3" fmla="*/ 232 h 233"/>
                  <a:gd name="T4" fmla="*/ 6 w 14"/>
                  <a:gd name="T5" fmla="*/ 232 h 233"/>
                  <a:gd name="T6" fmla="*/ 0 w 14"/>
                  <a:gd name="T7" fmla="*/ 0 h 233"/>
                  <a:gd name="T8" fmla="*/ 14 w 14"/>
                  <a:gd name="T9" fmla="*/ 233 h 2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" h="233">
                    <a:moveTo>
                      <a:pt x="14" y="233"/>
                    </a:moveTo>
                    <a:cubicBezTo>
                      <a:pt x="14" y="233"/>
                      <a:pt x="11" y="233"/>
                      <a:pt x="6" y="232"/>
                    </a:cubicBezTo>
                    <a:cubicBezTo>
                      <a:pt x="6" y="232"/>
                      <a:pt x="6" y="232"/>
                      <a:pt x="6" y="232"/>
                    </a:cubicBezTo>
                    <a:cubicBezTo>
                      <a:pt x="0" y="0"/>
                      <a:pt x="0" y="0"/>
                      <a:pt x="0" y="0"/>
                    </a:cubicBezTo>
                    <a:lnTo>
                      <a:pt x="14" y="233"/>
                    </a:lnTo>
                    <a:close/>
                  </a:path>
                </a:pathLst>
              </a:custGeom>
              <a:solidFill>
                <a:srgbClr val="D8892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73" name="îs1îdé">
                <a:extLst>
                  <a:ext uri="{FF2B5EF4-FFF2-40B4-BE49-F238E27FC236}">
                    <a16:creationId xmlns:a16="http://schemas.microsoft.com/office/drawing/2014/main" xmlns="" id="{EFC6C216-0BEE-493D-9A85-7864B8A89FB6}"/>
                  </a:ext>
                </a:extLst>
              </p:cNvPr>
              <p:cNvSpPr/>
              <p:nvPr/>
            </p:nvSpPr>
            <p:spPr bwMode="auto">
              <a:xfrm>
                <a:off x="7405925" y="4241639"/>
                <a:ext cx="400256" cy="544070"/>
              </a:xfrm>
              <a:custGeom>
                <a:avLst/>
                <a:gdLst>
                  <a:gd name="T0" fmla="*/ 6 w 111"/>
                  <a:gd name="T1" fmla="*/ 151 h 151"/>
                  <a:gd name="T2" fmla="*/ 15 w 111"/>
                  <a:gd name="T3" fmla="*/ 140 h 151"/>
                  <a:gd name="T4" fmla="*/ 101 w 111"/>
                  <a:gd name="T5" fmla="*/ 90 h 151"/>
                  <a:gd name="T6" fmla="*/ 106 w 111"/>
                  <a:gd name="T7" fmla="*/ 81 h 151"/>
                  <a:gd name="T8" fmla="*/ 106 w 111"/>
                  <a:gd name="T9" fmla="*/ 10 h 151"/>
                  <a:gd name="T10" fmla="*/ 111 w 111"/>
                  <a:gd name="T11" fmla="*/ 4 h 151"/>
                  <a:gd name="T12" fmla="*/ 106 w 111"/>
                  <a:gd name="T13" fmla="*/ 1 h 151"/>
                  <a:gd name="T14" fmla="*/ 106 w 111"/>
                  <a:gd name="T15" fmla="*/ 1 h 151"/>
                  <a:gd name="T16" fmla="*/ 103 w 111"/>
                  <a:gd name="T17" fmla="*/ 1 h 151"/>
                  <a:gd name="T18" fmla="*/ 5 w 111"/>
                  <a:gd name="T19" fmla="*/ 58 h 151"/>
                  <a:gd name="T20" fmla="*/ 0 w 111"/>
                  <a:gd name="T21" fmla="*/ 67 h 151"/>
                  <a:gd name="T22" fmla="*/ 0 w 111"/>
                  <a:gd name="T23" fmla="*/ 144 h 151"/>
                  <a:gd name="T24" fmla="*/ 2 w 111"/>
                  <a:gd name="T25" fmla="*/ 148 h 151"/>
                  <a:gd name="T26" fmla="*/ 2 w 111"/>
                  <a:gd name="T27" fmla="*/ 148 h 151"/>
                  <a:gd name="T28" fmla="*/ 6 w 111"/>
                  <a:gd name="T29" fmla="*/ 151 h 1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11" h="151">
                    <a:moveTo>
                      <a:pt x="6" y="151"/>
                    </a:moveTo>
                    <a:cubicBezTo>
                      <a:pt x="15" y="140"/>
                      <a:pt x="15" y="140"/>
                      <a:pt x="15" y="140"/>
                    </a:cubicBezTo>
                    <a:cubicBezTo>
                      <a:pt x="101" y="90"/>
                      <a:pt x="101" y="90"/>
                      <a:pt x="101" y="90"/>
                    </a:cubicBezTo>
                    <a:cubicBezTo>
                      <a:pt x="104" y="89"/>
                      <a:pt x="106" y="84"/>
                      <a:pt x="106" y="81"/>
                    </a:cubicBezTo>
                    <a:cubicBezTo>
                      <a:pt x="106" y="10"/>
                      <a:pt x="106" y="10"/>
                      <a:pt x="106" y="10"/>
                    </a:cubicBezTo>
                    <a:cubicBezTo>
                      <a:pt x="111" y="4"/>
                      <a:pt x="111" y="4"/>
                      <a:pt x="111" y="4"/>
                    </a:cubicBezTo>
                    <a:cubicBezTo>
                      <a:pt x="106" y="1"/>
                      <a:pt x="106" y="1"/>
                      <a:pt x="106" y="1"/>
                    </a:cubicBezTo>
                    <a:cubicBezTo>
                      <a:pt x="106" y="1"/>
                      <a:pt x="106" y="1"/>
                      <a:pt x="106" y="1"/>
                    </a:cubicBezTo>
                    <a:cubicBezTo>
                      <a:pt x="105" y="0"/>
                      <a:pt x="104" y="0"/>
                      <a:pt x="103" y="1"/>
                    </a:cubicBezTo>
                    <a:cubicBezTo>
                      <a:pt x="5" y="58"/>
                      <a:pt x="5" y="58"/>
                      <a:pt x="5" y="58"/>
                    </a:cubicBezTo>
                    <a:cubicBezTo>
                      <a:pt x="2" y="59"/>
                      <a:pt x="0" y="64"/>
                      <a:pt x="0" y="67"/>
                    </a:cubicBezTo>
                    <a:cubicBezTo>
                      <a:pt x="0" y="144"/>
                      <a:pt x="0" y="144"/>
                      <a:pt x="0" y="144"/>
                    </a:cubicBezTo>
                    <a:cubicBezTo>
                      <a:pt x="0" y="146"/>
                      <a:pt x="1" y="148"/>
                      <a:pt x="2" y="148"/>
                    </a:cubicBezTo>
                    <a:cubicBezTo>
                      <a:pt x="2" y="148"/>
                      <a:pt x="2" y="148"/>
                      <a:pt x="2" y="148"/>
                    </a:cubicBezTo>
                    <a:lnTo>
                      <a:pt x="6" y="151"/>
                    </a:ln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74" name="iśľîḑè">
                <a:extLst>
                  <a:ext uri="{FF2B5EF4-FFF2-40B4-BE49-F238E27FC236}">
                    <a16:creationId xmlns:a16="http://schemas.microsoft.com/office/drawing/2014/main" xmlns="" id="{50EE28B6-1ABA-4E1E-9690-A1036E33A7B1}"/>
                  </a:ext>
                </a:extLst>
              </p:cNvPr>
              <p:cNvSpPr/>
              <p:nvPr/>
            </p:nvSpPr>
            <p:spPr bwMode="auto">
              <a:xfrm>
                <a:off x="7409390" y="4241639"/>
                <a:ext cx="396790" cy="396790"/>
              </a:xfrm>
              <a:custGeom>
                <a:avLst/>
                <a:gdLst>
                  <a:gd name="T0" fmla="*/ 65 w 110"/>
                  <a:gd name="T1" fmla="*/ 110 h 110"/>
                  <a:gd name="T2" fmla="*/ 71 w 110"/>
                  <a:gd name="T3" fmla="*/ 107 h 110"/>
                  <a:gd name="T4" fmla="*/ 105 w 110"/>
                  <a:gd name="T5" fmla="*/ 48 h 110"/>
                  <a:gd name="T6" fmla="*/ 105 w 110"/>
                  <a:gd name="T7" fmla="*/ 10 h 110"/>
                  <a:gd name="T8" fmla="*/ 110 w 110"/>
                  <a:gd name="T9" fmla="*/ 4 h 110"/>
                  <a:gd name="T10" fmla="*/ 105 w 110"/>
                  <a:gd name="T11" fmla="*/ 1 h 110"/>
                  <a:gd name="T12" fmla="*/ 105 w 110"/>
                  <a:gd name="T13" fmla="*/ 1 h 110"/>
                  <a:gd name="T14" fmla="*/ 102 w 110"/>
                  <a:gd name="T15" fmla="*/ 1 h 110"/>
                  <a:gd name="T16" fmla="*/ 4 w 110"/>
                  <a:gd name="T17" fmla="*/ 58 h 110"/>
                  <a:gd name="T18" fmla="*/ 0 w 110"/>
                  <a:gd name="T19" fmla="*/ 62 h 110"/>
                  <a:gd name="T20" fmla="*/ 65 w 110"/>
                  <a:gd name="T21" fmla="*/ 110 h 1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10" h="110">
                    <a:moveTo>
                      <a:pt x="65" y="110"/>
                    </a:moveTo>
                    <a:cubicBezTo>
                      <a:pt x="71" y="107"/>
                      <a:pt x="71" y="107"/>
                      <a:pt x="71" y="107"/>
                    </a:cubicBezTo>
                    <a:cubicBezTo>
                      <a:pt x="105" y="48"/>
                      <a:pt x="105" y="48"/>
                      <a:pt x="105" y="48"/>
                    </a:cubicBezTo>
                    <a:cubicBezTo>
                      <a:pt x="105" y="10"/>
                      <a:pt x="105" y="10"/>
                      <a:pt x="105" y="10"/>
                    </a:cubicBezTo>
                    <a:cubicBezTo>
                      <a:pt x="110" y="4"/>
                      <a:pt x="110" y="4"/>
                      <a:pt x="110" y="4"/>
                    </a:cubicBezTo>
                    <a:cubicBezTo>
                      <a:pt x="105" y="1"/>
                      <a:pt x="105" y="1"/>
                      <a:pt x="105" y="1"/>
                    </a:cubicBezTo>
                    <a:cubicBezTo>
                      <a:pt x="105" y="1"/>
                      <a:pt x="105" y="1"/>
                      <a:pt x="105" y="1"/>
                    </a:cubicBezTo>
                    <a:cubicBezTo>
                      <a:pt x="104" y="0"/>
                      <a:pt x="103" y="0"/>
                      <a:pt x="102" y="1"/>
                    </a:cubicBezTo>
                    <a:cubicBezTo>
                      <a:pt x="4" y="58"/>
                      <a:pt x="4" y="58"/>
                      <a:pt x="4" y="58"/>
                    </a:cubicBezTo>
                    <a:cubicBezTo>
                      <a:pt x="3" y="58"/>
                      <a:pt x="1" y="60"/>
                      <a:pt x="0" y="62"/>
                    </a:cubicBezTo>
                    <a:lnTo>
                      <a:pt x="65" y="110"/>
                    </a:lnTo>
                    <a:close/>
                  </a:path>
                </a:pathLst>
              </a:custGeom>
              <a:solidFill>
                <a:srgbClr val="D29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75" name="ïṡļidé">
                <a:extLst>
                  <a:ext uri="{FF2B5EF4-FFF2-40B4-BE49-F238E27FC236}">
                    <a16:creationId xmlns:a16="http://schemas.microsoft.com/office/drawing/2014/main" xmlns="" id="{FA5A484A-41BF-4D13-90AB-54F6ADC6E267}"/>
                  </a:ext>
                </a:extLst>
              </p:cNvPr>
              <p:cNvSpPr/>
              <p:nvPr/>
            </p:nvSpPr>
            <p:spPr bwMode="auto">
              <a:xfrm>
                <a:off x="7769793" y="4241639"/>
                <a:ext cx="36387" cy="22526"/>
              </a:xfrm>
              <a:custGeom>
                <a:avLst/>
                <a:gdLst>
                  <a:gd name="T0" fmla="*/ 8 w 10"/>
                  <a:gd name="T1" fmla="*/ 6 h 6"/>
                  <a:gd name="T2" fmla="*/ 10 w 10"/>
                  <a:gd name="T3" fmla="*/ 4 h 6"/>
                  <a:gd name="T4" fmla="*/ 5 w 10"/>
                  <a:gd name="T5" fmla="*/ 1 h 6"/>
                  <a:gd name="T6" fmla="*/ 5 w 10"/>
                  <a:gd name="T7" fmla="*/ 1 h 6"/>
                  <a:gd name="T8" fmla="*/ 2 w 10"/>
                  <a:gd name="T9" fmla="*/ 1 h 6"/>
                  <a:gd name="T10" fmla="*/ 0 w 10"/>
                  <a:gd name="T11" fmla="*/ 2 h 6"/>
                  <a:gd name="T12" fmla="*/ 8 w 10"/>
                  <a:gd name="T13" fmla="*/ 6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" h="6">
                    <a:moveTo>
                      <a:pt x="8" y="6"/>
                    </a:moveTo>
                    <a:cubicBezTo>
                      <a:pt x="10" y="4"/>
                      <a:pt x="10" y="4"/>
                      <a:pt x="10" y="4"/>
                    </a:cubicBezTo>
                    <a:cubicBezTo>
                      <a:pt x="5" y="1"/>
                      <a:pt x="5" y="1"/>
                      <a:pt x="5" y="1"/>
                    </a:cubicBezTo>
                    <a:cubicBezTo>
                      <a:pt x="5" y="1"/>
                      <a:pt x="5" y="1"/>
                      <a:pt x="5" y="1"/>
                    </a:cubicBezTo>
                    <a:cubicBezTo>
                      <a:pt x="4" y="0"/>
                      <a:pt x="3" y="0"/>
                      <a:pt x="2" y="1"/>
                    </a:cubicBezTo>
                    <a:cubicBezTo>
                      <a:pt x="0" y="2"/>
                      <a:pt x="0" y="2"/>
                      <a:pt x="0" y="2"/>
                    </a:cubicBezTo>
                    <a:lnTo>
                      <a:pt x="8" y="6"/>
                    </a:lnTo>
                    <a:close/>
                  </a:path>
                </a:pathLst>
              </a:custGeom>
              <a:solidFill>
                <a:srgbClr val="D29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76" name="îš1íďe">
                <a:extLst>
                  <a:ext uri="{FF2B5EF4-FFF2-40B4-BE49-F238E27FC236}">
                    <a16:creationId xmlns:a16="http://schemas.microsoft.com/office/drawing/2014/main" xmlns="" id="{18532DE4-AC79-48FA-832A-15C33E7FAA1D}"/>
                  </a:ext>
                </a:extLst>
              </p:cNvPr>
              <p:cNvSpPr/>
              <p:nvPr/>
            </p:nvSpPr>
            <p:spPr bwMode="auto">
              <a:xfrm>
                <a:off x="7405925" y="4451297"/>
                <a:ext cx="50249" cy="50249"/>
              </a:xfrm>
              <a:custGeom>
                <a:avLst/>
                <a:gdLst>
                  <a:gd name="T0" fmla="*/ 4 w 14"/>
                  <a:gd name="T1" fmla="*/ 0 h 14"/>
                  <a:gd name="T2" fmla="*/ 0 w 14"/>
                  <a:gd name="T3" fmla="*/ 8 h 14"/>
                  <a:gd name="T4" fmla="*/ 10 w 14"/>
                  <a:gd name="T5" fmla="*/ 14 h 14"/>
                  <a:gd name="T6" fmla="*/ 14 w 14"/>
                  <a:gd name="T7" fmla="*/ 6 h 14"/>
                  <a:gd name="T8" fmla="*/ 4 w 14"/>
                  <a:gd name="T9" fmla="*/ 0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" h="14">
                    <a:moveTo>
                      <a:pt x="4" y="0"/>
                    </a:moveTo>
                    <a:cubicBezTo>
                      <a:pt x="2" y="2"/>
                      <a:pt x="0" y="5"/>
                      <a:pt x="0" y="8"/>
                    </a:cubicBezTo>
                    <a:cubicBezTo>
                      <a:pt x="10" y="14"/>
                      <a:pt x="10" y="14"/>
                      <a:pt x="10" y="14"/>
                    </a:cubicBezTo>
                    <a:cubicBezTo>
                      <a:pt x="14" y="6"/>
                      <a:pt x="14" y="6"/>
                      <a:pt x="14" y="6"/>
                    </a:cubicBezTo>
                    <a:lnTo>
                      <a:pt x="4" y="0"/>
                    </a:ln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77" name="ïŝļíḍe">
                <a:extLst>
                  <a:ext uri="{FF2B5EF4-FFF2-40B4-BE49-F238E27FC236}">
                    <a16:creationId xmlns:a16="http://schemas.microsoft.com/office/drawing/2014/main" xmlns="" id="{B2C3348F-6B5D-4563-AD54-CEB05A6C7283}"/>
                  </a:ext>
                </a:extLst>
              </p:cNvPr>
              <p:cNvSpPr/>
              <p:nvPr/>
            </p:nvSpPr>
            <p:spPr bwMode="auto">
              <a:xfrm>
                <a:off x="7423252" y="4248570"/>
                <a:ext cx="386394" cy="540604"/>
              </a:xfrm>
              <a:custGeom>
                <a:avLst/>
                <a:gdLst>
                  <a:gd name="T0" fmla="*/ 5 w 107"/>
                  <a:gd name="T1" fmla="*/ 58 h 150"/>
                  <a:gd name="T2" fmla="*/ 102 w 107"/>
                  <a:gd name="T3" fmla="*/ 2 h 150"/>
                  <a:gd name="T4" fmla="*/ 107 w 107"/>
                  <a:gd name="T5" fmla="*/ 6 h 150"/>
                  <a:gd name="T6" fmla="*/ 107 w 107"/>
                  <a:gd name="T7" fmla="*/ 82 h 150"/>
                  <a:gd name="T8" fmla="*/ 102 w 107"/>
                  <a:gd name="T9" fmla="*/ 92 h 150"/>
                  <a:gd name="T10" fmla="*/ 5 w 107"/>
                  <a:gd name="T11" fmla="*/ 149 h 150"/>
                  <a:gd name="T12" fmla="*/ 0 w 107"/>
                  <a:gd name="T13" fmla="*/ 145 h 150"/>
                  <a:gd name="T14" fmla="*/ 0 w 107"/>
                  <a:gd name="T15" fmla="*/ 68 h 150"/>
                  <a:gd name="T16" fmla="*/ 5 w 107"/>
                  <a:gd name="T17" fmla="*/ 58 h 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07" h="150">
                    <a:moveTo>
                      <a:pt x="5" y="58"/>
                    </a:moveTo>
                    <a:cubicBezTo>
                      <a:pt x="102" y="2"/>
                      <a:pt x="102" y="2"/>
                      <a:pt x="102" y="2"/>
                    </a:cubicBezTo>
                    <a:cubicBezTo>
                      <a:pt x="105" y="0"/>
                      <a:pt x="107" y="2"/>
                      <a:pt x="107" y="6"/>
                    </a:cubicBezTo>
                    <a:cubicBezTo>
                      <a:pt x="107" y="82"/>
                      <a:pt x="107" y="82"/>
                      <a:pt x="107" y="82"/>
                    </a:cubicBezTo>
                    <a:cubicBezTo>
                      <a:pt x="107" y="86"/>
                      <a:pt x="105" y="90"/>
                      <a:pt x="102" y="92"/>
                    </a:cubicBezTo>
                    <a:cubicBezTo>
                      <a:pt x="5" y="149"/>
                      <a:pt x="5" y="149"/>
                      <a:pt x="5" y="149"/>
                    </a:cubicBezTo>
                    <a:cubicBezTo>
                      <a:pt x="2" y="150"/>
                      <a:pt x="0" y="148"/>
                      <a:pt x="0" y="145"/>
                    </a:cubicBezTo>
                    <a:cubicBezTo>
                      <a:pt x="0" y="68"/>
                      <a:pt x="0" y="68"/>
                      <a:pt x="0" y="68"/>
                    </a:cubicBezTo>
                    <a:cubicBezTo>
                      <a:pt x="0" y="64"/>
                      <a:pt x="2" y="60"/>
                      <a:pt x="5" y="58"/>
                    </a:cubicBezTo>
                    <a:close/>
                  </a:path>
                </a:pathLst>
              </a:custGeom>
              <a:solidFill>
                <a:srgbClr val="B45EF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78" name="ïşḻïḋê">
                <a:extLst>
                  <a:ext uri="{FF2B5EF4-FFF2-40B4-BE49-F238E27FC236}">
                    <a16:creationId xmlns:a16="http://schemas.microsoft.com/office/drawing/2014/main" xmlns="" id="{9DDA11FA-98A0-42CE-BAEC-E5DBD27C23F3}"/>
                  </a:ext>
                </a:extLst>
              </p:cNvPr>
              <p:cNvSpPr/>
              <p:nvPr/>
            </p:nvSpPr>
            <p:spPr bwMode="auto">
              <a:xfrm>
                <a:off x="7567067" y="4180995"/>
                <a:ext cx="95299" cy="266837"/>
              </a:xfrm>
              <a:custGeom>
                <a:avLst/>
                <a:gdLst>
                  <a:gd name="T0" fmla="*/ 22 w 26"/>
                  <a:gd name="T1" fmla="*/ 20 h 74"/>
                  <a:gd name="T2" fmla="*/ 25 w 26"/>
                  <a:gd name="T3" fmla="*/ 53 h 74"/>
                  <a:gd name="T4" fmla="*/ 17 w 26"/>
                  <a:gd name="T5" fmla="*/ 73 h 74"/>
                  <a:gd name="T6" fmla="*/ 11 w 26"/>
                  <a:gd name="T7" fmla="*/ 45 h 74"/>
                  <a:gd name="T8" fmla="*/ 3 w 26"/>
                  <a:gd name="T9" fmla="*/ 52 h 74"/>
                  <a:gd name="T10" fmla="*/ 5 w 26"/>
                  <a:gd name="T11" fmla="*/ 11 h 74"/>
                  <a:gd name="T12" fmla="*/ 22 w 26"/>
                  <a:gd name="T13" fmla="*/ 20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6" h="74">
                    <a:moveTo>
                      <a:pt x="22" y="20"/>
                    </a:moveTo>
                    <a:cubicBezTo>
                      <a:pt x="22" y="20"/>
                      <a:pt x="26" y="45"/>
                      <a:pt x="25" y="53"/>
                    </a:cubicBezTo>
                    <a:cubicBezTo>
                      <a:pt x="25" y="61"/>
                      <a:pt x="20" y="74"/>
                      <a:pt x="17" y="73"/>
                    </a:cubicBezTo>
                    <a:cubicBezTo>
                      <a:pt x="14" y="73"/>
                      <a:pt x="17" y="42"/>
                      <a:pt x="11" y="45"/>
                    </a:cubicBezTo>
                    <a:cubicBezTo>
                      <a:pt x="6" y="48"/>
                      <a:pt x="5" y="53"/>
                      <a:pt x="3" y="52"/>
                    </a:cubicBezTo>
                    <a:cubicBezTo>
                      <a:pt x="0" y="50"/>
                      <a:pt x="7" y="23"/>
                      <a:pt x="5" y="11"/>
                    </a:cubicBezTo>
                    <a:cubicBezTo>
                      <a:pt x="3" y="0"/>
                      <a:pt x="22" y="20"/>
                      <a:pt x="22" y="20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79" name="ïŝ1íḓè">
                <a:extLst>
                  <a:ext uri="{FF2B5EF4-FFF2-40B4-BE49-F238E27FC236}">
                    <a16:creationId xmlns:a16="http://schemas.microsoft.com/office/drawing/2014/main" xmlns="" id="{0C8CB7EF-2196-4B6B-B77A-CC8EFA04CD7C}"/>
                  </a:ext>
                </a:extLst>
              </p:cNvPr>
              <p:cNvSpPr/>
              <p:nvPr/>
            </p:nvSpPr>
            <p:spPr bwMode="auto">
              <a:xfrm>
                <a:off x="7035126" y="4023318"/>
                <a:ext cx="93566" cy="265104"/>
              </a:xfrm>
              <a:custGeom>
                <a:avLst/>
                <a:gdLst>
                  <a:gd name="T0" fmla="*/ 4 w 26"/>
                  <a:gd name="T1" fmla="*/ 21 h 74"/>
                  <a:gd name="T2" fmla="*/ 1 w 26"/>
                  <a:gd name="T3" fmla="*/ 53 h 74"/>
                  <a:gd name="T4" fmla="*/ 9 w 26"/>
                  <a:gd name="T5" fmla="*/ 74 h 74"/>
                  <a:gd name="T6" fmla="*/ 14 w 26"/>
                  <a:gd name="T7" fmla="*/ 45 h 74"/>
                  <a:gd name="T8" fmla="*/ 23 w 26"/>
                  <a:gd name="T9" fmla="*/ 52 h 74"/>
                  <a:gd name="T10" fmla="*/ 21 w 26"/>
                  <a:gd name="T11" fmla="*/ 11 h 74"/>
                  <a:gd name="T12" fmla="*/ 4 w 26"/>
                  <a:gd name="T13" fmla="*/ 21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6" h="74">
                    <a:moveTo>
                      <a:pt x="4" y="21"/>
                    </a:moveTo>
                    <a:cubicBezTo>
                      <a:pt x="4" y="21"/>
                      <a:pt x="0" y="45"/>
                      <a:pt x="1" y="53"/>
                    </a:cubicBezTo>
                    <a:cubicBezTo>
                      <a:pt x="1" y="61"/>
                      <a:pt x="6" y="74"/>
                      <a:pt x="9" y="74"/>
                    </a:cubicBezTo>
                    <a:cubicBezTo>
                      <a:pt x="12" y="73"/>
                      <a:pt x="9" y="42"/>
                      <a:pt x="14" y="45"/>
                    </a:cubicBezTo>
                    <a:cubicBezTo>
                      <a:pt x="20" y="48"/>
                      <a:pt x="21" y="54"/>
                      <a:pt x="23" y="52"/>
                    </a:cubicBezTo>
                    <a:cubicBezTo>
                      <a:pt x="26" y="50"/>
                      <a:pt x="19" y="23"/>
                      <a:pt x="21" y="11"/>
                    </a:cubicBezTo>
                    <a:cubicBezTo>
                      <a:pt x="23" y="0"/>
                      <a:pt x="4" y="21"/>
                      <a:pt x="4" y="21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80" name="iṩľîḑè">
                <a:extLst>
                  <a:ext uri="{FF2B5EF4-FFF2-40B4-BE49-F238E27FC236}">
                    <a16:creationId xmlns:a16="http://schemas.microsoft.com/office/drawing/2014/main" xmlns="" id="{B2C79582-A21B-40FA-95EE-22B4E60B701B}"/>
                  </a:ext>
                </a:extLst>
              </p:cNvPr>
              <p:cNvSpPr/>
              <p:nvPr/>
            </p:nvSpPr>
            <p:spPr bwMode="auto">
              <a:xfrm>
                <a:off x="7172010" y="3215877"/>
                <a:ext cx="190598" cy="102230"/>
              </a:xfrm>
              <a:custGeom>
                <a:avLst/>
                <a:gdLst>
                  <a:gd name="T0" fmla="*/ 24 w 53"/>
                  <a:gd name="T1" fmla="*/ 21 h 28"/>
                  <a:gd name="T2" fmla="*/ 0 w 53"/>
                  <a:gd name="T3" fmla="*/ 23 h 28"/>
                  <a:gd name="T4" fmla="*/ 0 w 53"/>
                  <a:gd name="T5" fmla="*/ 20 h 28"/>
                  <a:gd name="T6" fmla="*/ 1 w 53"/>
                  <a:gd name="T7" fmla="*/ 7 h 28"/>
                  <a:gd name="T8" fmla="*/ 53 w 53"/>
                  <a:gd name="T9" fmla="*/ 0 h 28"/>
                  <a:gd name="T10" fmla="*/ 24 w 53"/>
                  <a:gd name="T11" fmla="*/ 21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3" h="28">
                    <a:moveTo>
                      <a:pt x="24" y="21"/>
                    </a:moveTo>
                    <a:cubicBezTo>
                      <a:pt x="4" y="28"/>
                      <a:pt x="1" y="23"/>
                      <a:pt x="0" y="23"/>
                    </a:cubicBezTo>
                    <a:cubicBezTo>
                      <a:pt x="0" y="22"/>
                      <a:pt x="0" y="21"/>
                      <a:pt x="0" y="20"/>
                    </a:cubicBezTo>
                    <a:cubicBezTo>
                      <a:pt x="0" y="15"/>
                      <a:pt x="0" y="11"/>
                      <a:pt x="1" y="7"/>
                    </a:cubicBezTo>
                    <a:cubicBezTo>
                      <a:pt x="53" y="0"/>
                      <a:pt x="53" y="0"/>
                      <a:pt x="53" y="0"/>
                    </a:cubicBezTo>
                    <a:cubicBezTo>
                      <a:pt x="53" y="0"/>
                      <a:pt x="44" y="14"/>
                      <a:pt x="24" y="21"/>
                    </a:cubicBezTo>
                    <a:close/>
                  </a:path>
                </a:pathLst>
              </a:custGeom>
              <a:solidFill>
                <a:srgbClr val="EA9C9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81" name="íŝḷïḋè">
                <a:extLst>
                  <a:ext uri="{FF2B5EF4-FFF2-40B4-BE49-F238E27FC236}">
                    <a16:creationId xmlns:a16="http://schemas.microsoft.com/office/drawing/2014/main" xmlns="" id="{B2F33852-32BB-427C-A0B5-D845A2671614}"/>
                  </a:ext>
                </a:extLst>
              </p:cNvPr>
              <p:cNvSpPr/>
              <p:nvPr/>
            </p:nvSpPr>
            <p:spPr bwMode="auto">
              <a:xfrm>
                <a:off x="7099237" y="3061667"/>
                <a:ext cx="400256" cy="370799"/>
              </a:xfrm>
              <a:custGeom>
                <a:avLst/>
                <a:gdLst>
                  <a:gd name="T0" fmla="*/ 19 w 111"/>
                  <a:gd name="T1" fmla="*/ 23 h 103"/>
                  <a:gd name="T2" fmla="*/ 70 w 111"/>
                  <a:gd name="T3" fmla="*/ 4 h 103"/>
                  <a:gd name="T4" fmla="*/ 108 w 111"/>
                  <a:gd name="T5" fmla="*/ 49 h 103"/>
                  <a:gd name="T6" fmla="*/ 90 w 111"/>
                  <a:gd name="T7" fmla="*/ 103 h 103"/>
                  <a:gd name="T8" fmla="*/ 88 w 111"/>
                  <a:gd name="T9" fmla="*/ 102 h 103"/>
                  <a:gd name="T10" fmla="*/ 80 w 111"/>
                  <a:gd name="T11" fmla="*/ 94 h 103"/>
                  <a:gd name="T12" fmla="*/ 78 w 111"/>
                  <a:gd name="T13" fmla="*/ 79 h 103"/>
                  <a:gd name="T14" fmla="*/ 82 w 111"/>
                  <a:gd name="T15" fmla="*/ 75 h 103"/>
                  <a:gd name="T16" fmla="*/ 87 w 111"/>
                  <a:gd name="T17" fmla="*/ 72 h 103"/>
                  <a:gd name="T18" fmla="*/ 81 w 111"/>
                  <a:gd name="T19" fmla="*/ 57 h 103"/>
                  <a:gd name="T20" fmla="*/ 74 w 111"/>
                  <a:gd name="T21" fmla="*/ 52 h 103"/>
                  <a:gd name="T22" fmla="*/ 69 w 111"/>
                  <a:gd name="T23" fmla="*/ 50 h 103"/>
                  <a:gd name="T24" fmla="*/ 20 w 111"/>
                  <a:gd name="T25" fmla="*/ 56 h 103"/>
                  <a:gd name="T26" fmla="*/ 19 w 111"/>
                  <a:gd name="T27" fmla="*/ 23 h 1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11" h="103">
                    <a:moveTo>
                      <a:pt x="19" y="23"/>
                    </a:moveTo>
                    <a:cubicBezTo>
                      <a:pt x="23" y="19"/>
                      <a:pt x="40" y="0"/>
                      <a:pt x="70" y="4"/>
                    </a:cubicBezTo>
                    <a:cubicBezTo>
                      <a:pt x="89" y="7"/>
                      <a:pt x="105" y="20"/>
                      <a:pt x="108" y="49"/>
                    </a:cubicBezTo>
                    <a:cubicBezTo>
                      <a:pt x="111" y="69"/>
                      <a:pt x="103" y="88"/>
                      <a:pt x="90" y="103"/>
                    </a:cubicBezTo>
                    <a:cubicBezTo>
                      <a:pt x="89" y="103"/>
                      <a:pt x="89" y="102"/>
                      <a:pt x="88" y="102"/>
                    </a:cubicBezTo>
                    <a:cubicBezTo>
                      <a:pt x="80" y="97"/>
                      <a:pt x="80" y="94"/>
                      <a:pt x="80" y="94"/>
                    </a:cubicBezTo>
                    <a:cubicBezTo>
                      <a:pt x="78" y="79"/>
                      <a:pt x="78" y="79"/>
                      <a:pt x="78" y="79"/>
                    </a:cubicBezTo>
                    <a:cubicBezTo>
                      <a:pt x="78" y="77"/>
                      <a:pt x="80" y="75"/>
                      <a:pt x="82" y="75"/>
                    </a:cubicBezTo>
                    <a:cubicBezTo>
                      <a:pt x="83" y="75"/>
                      <a:pt x="85" y="74"/>
                      <a:pt x="87" y="72"/>
                    </a:cubicBezTo>
                    <a:cubicBezTo>
                      <a:pt x="91" y="66"/>
                      <a:pt x="89" y="57"/>
                      <a:pt x="81" y="57"/>
                    </a:cubicBezTo>
                    <a:cubicBezTo>
                      <a:pt x="76" y="57"/>
                      <a:pt x="75" y="54"/>
                      <a:pt x="74" y="52"/>
                    </a:cubicBezTo>
                    <a:cubicBezTo>
                      <a:pt x="73" y="50"/>
                      <a:pt x="71" y="49"/>
                      <a:pt x="69" y="50"/>
                    </a:cubicBezTo>
                    <a:cubicBezTo>
                      <a:pt x="60" y="53"/>
                      <a:pt x="35" y="61"/>
                      <a:pt x="20" y="56"/>
                    </a:cubicBezTo>
                    <a:cubicBezTo>
                      <a:pt x="0" y="51"/>
                      <a:pt x="14" y="27"/>
                      <a:pt x="19" y="23"/>
                    </a:cubicBezTo>
                    <a:close/>
                  </a:path>
                </a:pathLst>
              </a:custGeom>
              <a:solidFill>
                <a:srgbClr val="6614C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82" name="î$lïḓè">
                <a:extLst>
                  <a:ext uri="{FF2B5EF4-FFF2-40B4-BE49-F238E27FC236}">
                    <a16:creationId xmlns:a16="http://schemas.microsoft.com/office/drawing/2014/main" xmlns="" id="{84BBED97-2AFB-4848-B36E-8818EE7D55E7}"/>
                  </a:ext>
                </a:extLst>
              </p:cNvPr>
              <p:cNvSpPr/>
              <p:nvPr/>
            </p:nvSpPr>
            <p:spPr bwMode="auto">
              <a:xfrm>
                <a:off x="7203199" y="3342365"/>
                <a:ext cx="86635" cy="50249"/>
              </a:xfrm>
              <a:custGeom>
                <a:avLst/>
                <a:gdLst>
                  <a:gd name="T0" fmla="*/ 12 w 24"/>
                  <a:gd name="T1" fmla="*/ 4 h 14"/>
                  <a:gd name="T2" fmla="*/ 0 w 24"/>
                  <a:gd name="T3" fmla="*/ 0 h 14"/>
                  <a:gd name="T4" fmla="*/ 14 w 24"/>
                  <a:gd name="T5" fmla="*/ 12 h 14"/>
                  <a:gd name="T6" fmla="*/ 24 w 24"/>
                  <a:gd name="T7" fmla="*/ 7 h 14"/>
                  <a:gd name="T8" fmla="*/ 12 w 24"/>
                  <a:gd name="T9" fmla="*/ 4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4" h="14">
                    <a:moveTo>
                      <a:pt x="12" y="4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6" y="9"/>
                      <a:pt x="14" y="12"/>
                    </a:cubicBezTo>
                    <a:cubicBezTo>
                      <a:pt x="22" y="14"/>
                      <a:pt x="24" y="7"/>
                      <a:pt x="24" y="7"/>
                    </a:cubicBezTo>
                    <a:lnTo>
                      <a:pt x="12" y="4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83" name="iŝḻíḑé">
                <a:extLst>
                  <a:ext uri="{FF2B5EF4-FFF2-40B4-BE49-F238E27FC236}">
                    <a16:creationId xmlns:a16="http://schemas.microsoft.com/office/drawing/2014/main" xmlns="" id="{18BB4C94-AB70-4F58-9D15-8A016476E150}"/>
                  </a:ext>
                </a:extLst>
              </p:cNvPr>
              <p:cNvSpPr/>
              <p:nvPr/>
            </p:nvSpPr>
            <p:spPr bwMode="auto">
              <a:xfrm>
                <a:off x="7572265" y="4342136"/>
                <a:ext cx="38120" cy="29457"/>
              </a:xfrm>
              <a:custGeom>
                <a:avLst/>
                <a:gdLst>
                  <a:gd name="T0" fmla="*/ 0 w 22"/>
                  <a:gd name="T1" fmla="*/ 13 h 17"/>
                  <a:gd name="T2" fmla="*/ 22 w 22"/>
                  <a:gd name="T3" fmla="*/ 0 h 17"/>
                  <a:gd name="T4" fmla="*/ 14 w 22"/>
                  <a:gd name="T5" fmla="*/ 13 h 17"/>
                  <a:gd name="T6" fmla="*/ 2 w 22"/>
                  <a:gd name="T7" fmla="*/ 17 h 17"/>
                  <a:gd name="T8" fmla="*/ 0 w 22"/>
                  <a:gd name="T9" fmla="*/ 13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" h="17">
                    <a:moveTo>
                      <a:pt x="0" y="13"/>
                    </a:moveTo>
                    <a:lnTo>
                      <a:pt x="22" y="0"/>
                    </a:lnTo>
                    <a:lnTo>
                      <a:pt x="14" y="13"/>
                    </a:lnTo>
                    <a:lnTo>
                      <a:pt x="2" y="17"/>
                    </a:lnTo>
                    <a:lnTo>
                      <a:pt x="0" y="13"/>
                    </a:lnTo>
                    <a:close/>
                  </a:path>
                </a:pathLst>
              </a:custGeom>
              <a:solidFill>
                <a:srgbClr val="D29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84" name="îs1ïdè">
                <a:extLst>
                  <a:ext uri="{FF2B5EF4-FFF2-40B4-BE49-F238E27FC236}">
                    <a16:creationId xmlns:a16="http://schemas.microsoft.com/office/drawing/2014/main" xmlns="" id="{2EAA4D22-427F-4E73-AB06-CD708DC33866}"/>
                  </a:ext>
                </a:extLst>
              </p:cNvPr>
              <p:cNvSpPr/>
              <p:nvPr/>
            </p:nvSpPr>
            <p:spPr bwMode="auto">
              <a:xfrm>
                <a:off x="5049445" y="1316832"/>
                <a:ext cx="1912907" cy="3623088"/>
              </a:xfrm>
              <a:custGeom>
                <a:avLst/>
                <a:gdLst>
                  <a:gd name="T0" fmla="*/ 488 w 531"/>
                  <a:gd name="T1" fmla="*/ 176 h 1007"/>
                  <a:gd name="T2" fmla="*/ 208 w 531"/>
                  <a:gd name="T3" fmla="*/ 8 h 1007"/>
                  <a:gd name="T4" fmla="*/ 172 w 531"/>
                  <a:gd name="T5" fmla="*/ 5 h 1007"/>
                  <a:gd name="T6" fmla="*/ 172 w 531"/>
                  <a:gd name="T7" fmla="*/ 5 h 1007"/>
                  <a:gd name="T8" fmla="*/ 145 w 531"/>
                  <a:gd name="T9" fmla="*/ 14 h 1007"/>
                  <a:gd name="T10" fmla="*/ 165 w 531"/>
                  <a:gd name="T11" fmla="*/ 14 h 1007"/>
                  <a:gd name="T12" fmla="*/ 156 w 531"/>
                  <a:gd name="T13" fmla="*/ 38 h 1007"/>
                  <a:gd name="T14" fmla="*/ 8 w 531"/>
                  <a:gd name="T15" fmla="*/ 718 h 1007"/>
                  <a:gd name="T16" fmla="*/ 43 w 531"/>
                  <a:gd name="T17" fmla="*/ 817 h 1007"/>
                  <a:gd name="T18" fmla="*/ 324 w 531"/>
                  <a:gd name="T19" fmla="*/ 986 h 1007"/>
                  <a:gd name="T20" fmla="*/ 333 w 531"/>
                  <a:gd name="T21" fmla="*/ 990 h 1007"/>
                  <a:gd name="T22" fmla="*/ 322 w 531"/>
                  <a:gd name="T23" fmla="*/ 1007 h 1007"/>
                  <a:gd name="T24" fmla="*/ 345 w 531"/>
                  <a:gd name="T25" fmla="*/ 999 h 1007"/>
                  <a:gd name="T26" fmla="*/ 345 w 531"/>
                  <a:gd name="T27" fmla="*/ 999 h 1007"/>
                  <a:gd name="T28" fmla="*/ 375 w 531"/>
                  <a:gd name="T29" fmla="*/ 956 h 1007"/>
                  <a:gd name="T30" fmla="*/ 523 w 531"/>
                  <a:gd name="T31" fmla="*/ 276 h 1007"/>
                  <a:gd name="T32" fmla="*/ 488 w 531"/>
                  <a:gd name="T33" fmla="*/ 176 h 10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531" h="1007">
                    <a:moveTo>
                      <a:pt x="488" y="176"/>
                    </a:moveTo>
                    <a:cubicBezTo>
                      <a:pt x="208" y="8"/>
                      <a:pt x="208" y="8"/>
                      <a:pt x="208" y="8"/>
                    </a:cubicBezTo>
                    <a:cubicBezTo>
                      <a:pt x="195" y="0"/>
                      <a:pt x="183" y="0"/>
                      <a:pt x="172" y="5"/>
                    </a:cubicBezTo>
                    <a:cubicBezTo>
                      <a:pt x="172" y="5"/>
                      <a:pt x="172" y="5"/>
                      <a:pt x="172" y="5"/>
                    </a:cubicBezTo>
                    <a:cubicBezTo>
                      <a:pt x="145" y="14"/>
                      <a:pt x="145" y="14"/>
                      <a:pt x="145" y="14"/>
                    </a:cubicBezTo>
                    <a:cubicBezTo>
                      <a:pt x="165" y="14"/>
                      <a:pt x="165" y="14"/>
                      <a:pt x="165" y="14"/>
                    </a:cubicBezTo>
                    <a:cubicBezTo>
                      <a:pt x="161" y="21"/>
                      <a:pt x="158" y="29"/>
                      <a:pt x="156" y="38"/>
                    </a:cubicBezTo>
                    <a:cubicBezTo>
                      <a:pt x="8" y="718"/>
                      <a:pt x="8" y="718"/>
                      <a:pt x="8" y="718"/>
                    </a:cubicBezTo>
                    <a:cubicBezTo>
                      <a:pt x="0" y="756"/>
                      <a:pt x="16" y="801"/>
                      <a:pt x="43" y="817"/>
                    </a:cubicBezTo>
                    <a:cubicBezTo>
                      <a:pt x="324" y="986"/>
                      <a:pt x="324" y="986"/>
                      <a:pt x="324" y="986"/>
                    </a:cubicBezTo>
                    <a:cubicBezTo>
                      <a:pt x="327" y="988"/>
                      <a:pt x="330" y="989"/>
                      <a:pt x="333" y="990"/>
                    </a:cubicBezTo>
                    <a:cubicBezTo>
                      <a:pt x="322" y="1007"/>
                      <a:pt x="322" y="1007"/>
                      <a:pt x="322" y="1007"/>
                    </a:cubicBezTo>
                    <a:cubicBezTo>
                      <a:pt x="345" y="999"/>
                      <a:pt x="345" y="999"/>
                      <a:pt x="345" y="999"/>
                    </a:cubicBezTo>
                    <a:cubicBezTo>
                      <a:pt x="345" y="999"/>
                      <a:pt x="345" y="999"/>
                      <a:pt x="345" y="999"/>
                    </a:cubicBezTo>
                    <a:cubicBezTo>
                      <a:pt x="359" y="993"/>
                      <a:pt x="370" y="978"/>
                      <a:pt x="375" y="956"/>
                    </a:cubicBezTo>
                    <a:cubicBezTo>
                      <a:pt x="523" y="276"/>
                      <a:pt x="523" y="276"/>
                      <a:pt x="523" y="276"/>
                    </a:cubicBezTo>
                    <a:cubicBezTo>
                      <a:pt x="531" y="238"/>
                      <a:pt x="516" y="193"/>
                      <a:pt x="488" y="176"/>
                    </a:cubicBezTo>
                    <a:close/>
                  </a:path>
                </a:pathLst>
              </a:custGeom>
              <a:solidFill>
                <a:srgbClr val="173D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85" name="îś1îḍè">
                <a:extLst>
                  <a:ext uri="{FF2B5EF4-FFF2-40B4-BE49-F238E27FC236}">
                    <a16:creationId xmlns:a16="http://schemas.microsoft.com/office/drawing/2014/main" xmlns="" id="{A1375EBB-F104-4F9E-979E-09F23ACAC66C}"/>
                  </a:ext>
                </a:extLst>
              </p:cNvPr>
              <p:cNvSpPr/>
              <p:nvPr/>
            </p:nvSpPr>
            <p:spPr bwMode="auto">
              <a:xfrm>
                <a:off x="4909097" y="1316832"/>
                <a:ext cx="1963156" cy="3673336"/>
              </a:xfrm>
              <a:custGeom>
                <a:avLst/>
                <a:gdLst>
                  <a:gd name="T0" fmla="*/ 323 w 545"/>
                  <a:gd name="T1" fmla="*/ 1004 h 1021"/>
                  <a:gd name="T2" fmla="*/ 43 w 545"/>
                  <a:gd name="T3" fmla="*/ 836 h 1021"/>
                  <a:gd name="T4" fmla="*/ 8 w 545"/>
                  <a:gd name="T5" fmla="*/ 736 h 1021"/>
                  <a:gd name="T6" fmla="*/ 156 w 545"/>
                  <a:gd name="T7" fmla="*/ 56 h 1021"/>
                  <a:gd name="T8" fmla="*/ 222 w 545"/>
                  <a:gd name="T9" fmla="*/ 17 h 1021"/>
                  <a:gd name="T10" fmla="*/ 502 w 545"/>
                  <a:gd name="T11" fmla="*/ 185 h 1021"/>
                  <a:gd name="T12" fmla="*/ 537 w 545"/>
                  <a:gd name="T13" fmla="*/ 285 h 1021"/>
                  <a:gd name="T14" fmla="*/ 389 w 545"/>
                  <a:gd name="T15" fmla="*/ 965 h 1021"/>
                  <a:gd name="T16" fmla="*/ 323 w 545"/>
                  <a:gd name="T17" fmla="*/ 1004 h 10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45" h="1021">
                    <a:moveTo>
                      <a:pt x="323" y="1004"/>
                    </a:moveTo>
                    <a:cubicBezTo>
                      <a:pt x="43" y="836"/>
                      <a:pt x="43" y="836"/>
                      <a:pt x="43" y="836"/>
                    </a:cubicBezTo>
                    <a:cubicBezTo>
                      <a:pt x="15" y="819"/>
                      <a:pt x="0" y="775"/>
                      <a:pt x="8" y="736"/>
                    </a:cubicBezTo>
                    <a:cubicBezTo>
                      <a:pt x="156" y="56"/>
                      <a:pt x="156" y="56"/>
                      <a:pt x="156" y="56"/>
                    </a:cubicBezTo>
                    <a:cubicBezTo>
                      <a:pt x="165" y="18"/>
                      <a:pt x="194" y="0"/>
                      <a:pt x="222" y="17"/>
                    </a:cubicBezTo>
                    <a:cubicBezTo>
                      <a:pt x="502" y="185"/>
                      <a:pt x="502" y="185"/>
                      <a:pt x="502" y="185"/>
                    </a:cubicBezTo>
                    <a:cubicBezTo>
                      <a:pt x="530" y="202"/>
                      <a:pt x="545" y="246"/>
                      <a:pt x="537" y="285"/>
                    </a:cubicBezTo>
                    <a:cubicBezTo>
                      <a:pt x="389" y="965"/>
                      <a:pt x="389" y="965"/>
                      <a:pt x="389" y="965"/>
                    </a:cubicBezTo>
                    <a:cubicBezTo>
                      <a:pt x="380" y="1003"/>
                      <a:pt x="351" y="1021"/>
                      <a:pt x="323" y="1004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86" name="î$1idé">
                <a:extLst>
                  <a:ext uri="{FF2B5EF4-FFF2-40B4-BE49-F238E27FC236}">
                    <a16:creationId xmlns:a16="http://schemas.microsoft.com/office/drawing/2014/main" xmlns="" id="{117E7FC5-3515-4B20-8C78-AF42FEA5E7F5}"/>
                  </a:ext>
                </a:extLst>
              </p:cNvPr>
              <p:cNvSpPr/>
              <p:nvPr/>
            </p:nvSpPr>
            <p:spPr bwMode="auto">
              <a:xfrm>
                <a:off x="4966275" y="1398270"/>
                <a:ext cx="1848797" cy="3510461"/>
              </a:xfrm>
              <a:custGeom>
                <a:avLst/>
                <a:gdLst>
                  <a:gd name="T0" fmla="*/ 308 w 513"/>
                  <a:gd name="T1" fmla="*/ 962 h 975"/>
                  <a:gd name="T2" fmla="*/ 34 w 513"/>
                  <a:gd name="T3" fmla="*/ 798 h 975"/>
                  <a:gd name="T4" fmla="*/ 7 w 513"/>
                  <a:gd name="T5" fmla="*/ 720 h 975"/>
                  <a:gd name="T6" fmla="*/ 154 w 513"/>
                  <a:gd name="T7" fmla="*/ 44 h 975"/>
                  <a:gd name="T8" fmla="*/ 205 w 513"/>
                  <a:gd name="T9" fmla="*/ 13 h 975"/>
                  <a:gd name="T10" fmla="*/ 479 w 513"/>
                  <a:gd name="T11" fmla="*/ 177 h 975"/>
                  <a:gd name="T12" fmla="*/ 506 w 513"/>
                  <a:gd name="T13" fmla="*/ 255 h 975"/>
                  <a:gd name="T14" fmla="*/ 359 w 513"/>
                  <a:gd name="T15" fmla="*/ 931 h 975"/>
                  <a:gd name="T16" fmla="*/ 308 w 513"/>
                  <a:gd name="T17" fmla="*/ 962 h 9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13" h="975">
                    <a:moveTo>
                      <a:pt x="308" y="962"/>
                    </a:moveTo>
                    <a:cubicBezTo>
                      <a:pt x="34" y="798"/>
                      <a:pt x="34" y="798"/>
                      <a:pt x="34" y="798"/>
                    </a:cubicBezTo>
                    <a:cubicBezTo>
                      <a:pt x="12" y="785"/>
                      <a:pt x="0" y="750"/>
                      <a:pt x="7" y="720"/>
                    </a:cubicBezTo>
                    <a:cubicBezTo>
                      <a:pt x="154" y="44"/>
                      <a:pt x="154" y="44"/>
                      <a:pt x="154" y="44"/>
                    </a:cubicBezTo>
                    <a:cubicBezTo>
                      <a:pt x="161" y="14"/>
                      <a:pt x="184" y="0"/>
                      <a:pt x="205" y="13"/>
                    </a:cubicBezTo>
                    <a:cubicBezTo>
                      <a:pt x="479" y="177"/>
                      <a:pt x="479" y="177"/>
                      <a:pt x="479" y="177"/>
                    </a:cubicBezTo>
                    <a:cubicBezTo>
                      <a:pt x="501" y="190"/>
                      <a:pt x="513" y="225"/>
                      <a:pt x="506" y="255"/>
                    </a:cubicBezTo>
                    <a:cubicBezTo>
                      <a:pt x="359" y="931"/>
                      <a:pt x="359" y="931"/>
                      <a:pt x="359" y="931"/>
                    </a:cubicBezTo>
                    <a:cubicBezTo>
                      <a:pt x="352" y="961"/>
                      <a:pt x="329" y="975"/>
                      <a:pt x="308" y="962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87" name="ísḷîḋe">
                <a:extLst>
                  <a:ext uri="{FF2B5EF4-FFF2-40B4-BE49-F238E27FC236}">
                    <a16:creationId xmlns:a16="http://schemas.microsoft.com/office/drawing/2014/main" xmlns="" id="{E8992385-8369-4EDB-B171-A8AD7CAC2ECC}"/>
                  </a:ext>
                </a:extLst>
              </p:cNvPr>
              <p:cNvSpPr/>
              <p:nvPr/>
            </p:nvSpPr>
            <p:spPr bwMode="auto">
              <a:xfrm>
                <a:off x="5863817" y="1838377"/>
                <a:ext cx="157677" cy="117824"/>
              </a:xfrm>
              <a:custGeom>
                <a:avLst/>
                <a:gdLst>
                  <a:gd name="T0" fmla="*/ 36 w 44"/>
                  <a:gd name="T1" fmla="*/ 32 h 33"/>
                  <a:gd name="T2" fmla="*/ 5 w 44"/>
                  <a:gd name="T3" fmla="*/ 14 h 33"/>
                  <a:gd name="T4" fmla="*/ 1 w 44"/>
                  <a:gd name="T5" fmla="*/ 5 h 33"/>
                  <a:gd name="T6" fmla="*/ 1 w 44"/>
                  <a:gd name="T7" fmla="*/ 5 h 33"/>
                  <a:gd name="T8" fmla="*/ 8 w 44"/>
                  <a:gd name="T9" fmla="*/ 1 h 33"/>
                  <a:gd name="T10" fmla="*/ 39 w 44"/>
                  <a:gd name="T11" fmla="*/ 19 h 33"/>
                  <a:gd name="T12" fmla="*/ 43 w 44"/>
                  <a:gd name="T13" fmla="*/ 29 h 33"/>
                  <a:gd name="T14" fmla="*/ 43 w 44"/>
                  <a:gd name="T15" fmla="*/ 29 h 33"/>
                  <a:gd name="T16" fmla="*/ 36 w 44"/>
                  <a:gd name="T17" fmla="*/ 32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4" h="33">
                    <a:moveTo>
                      <a:pt x="36" y="32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39" y="19"/>
                      <a:pt x="39" y="19"/>
                      <a:pt x="39" y="19"/>
                    </a:cubicBezTo>
                    <a:cubicBezTo>
                      <a:pt x="42" y="21"/>
                      <a:pt x="44" y="25"/>
                      <a:pt x="43" y="29"/>
                    </a:cubicBezTo>
                    <a:cubicBezTo>
                      <a:pt x="43" y="29"/>
                      <a:pt x="43" y="29"/>
                      <a:pt x="43" y="29"/>
                    </a:cubicBezTo>
                    <a:cubicBezTo>
                      <a:pt x="42" y="32"/>
                      <a:pt x="39" y="33"/>
                      <a:pt x="36" y="32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88" name="îšḻîḋe">
                <a:extLst>
                  <a:ext uri="{FF2B5EF4-FFF2-40B4-BE49-F238E27FC236}">
                    <a16:creationId xmlns:a16="http://schemas.microsoft.com/office/drawing/2014/main" xmlns="" id="{38F44D4A-9A3C-4CAB-8C80-8C6704101F60}"/>
                  </a:ext>
                </a:extLst>
              </p:cNvPr>
              <p:cNvSpPr/>
              <p:nvPr/>
            </p:nvSpPr>
            <p:spPr bwMode="auto">
              <a:xfrm>
                <a:off x="6080406" y="1959666"/>
                <a:ext cx="207925" cy="152478"/>
              </a:xfrm>
              <a:custGeom>
                <a:avLst/>
                <a:gdLst>
                  <a:gd name="T0" fmla="*/ 51 w 58"/>
                  <a:gd name="T1" fmla="*/ 41 h 42"/>
                  <a:gd name="T2" fmla="*/ 4 w 58"/>
                  <a:gd name="T3" fmla="*/ 14 h 42"/>
                  <a:gd name="T4" fmla="*/ 1 w 58"/>
                  <a:gd name="T5" fmla="*/ 5 h 42"/>
                  <a:gd name="T6" fmla="*/ 1 w 58"/>
                  <a:gd name="T7" fmla="*/ 5 h 42"/>
                  <a:gd name="T8" fmla="*/ 7 w 58"/>
                  <a:gd name="T9" fmla="*/ 2 h 42"/>
                  <a:gd name="T10" fmla="*/ 53 w 58"/>
                  <a:gd name="T11" fmla="*/ 28 h 42"/>
                  <a:gd name="T12" fmla="*/ 57 w 58"/>
                  <a:gd name="T13" fmla="*/ 38 h 42"/>
                  <a:gd name="T14" fmla="*/ 57 w 58"/>
                  <a:gd name="T15" fmla="*/ 38 h 42"/>
                  <a:gd name="T16" fmla="*/ 51 w 58"/>
                  <a:gd name="T17" fmla="*/ 41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8" h="42">
                    <a:moveTo>
                      <a:pt x="51" y="41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1"/>
                      <a:pt x="4" y="0"/>
                      <a:pt x="7" y="2"/>
                    </a:cubicBezTo>
                    <a:cubicBezTo>
                      <a:pt x="53" y="28"/>
                      <a:pt x="53" y="28"/>
                      <a:pt x="53" y="28"/>
                    </a:cubicBezTo>
                    <a:cubicBezTo>
                      <a:pt x="56" y="30"/>
                      <a:pt x="58" y="34"/>
                      <a:pt x="57" y="38"/>
                    </a:cubicBezTo>
                    <a:cubicBezTo>
                      <a:pt x="57" y="38"/>
                      <a:pt x="57" y="38"/>
                      <a:pt x="57" y="38"/>
                    </a:cubicBezTo>
                    <a:cubicBezTo>
                      <a:pt x="56" y="41"/>
                      <a:pt x="53" y="42"/>
                      <a:pt x="51" y="41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89" name="îŝḻïdé">
                <a:extLst>
                  <a:ext uri="{FF2B5EF4-FFF2-40B4-BE49-F238E27FC236}">
                    <a16:creationId xmlns:a16="http://schemas.microsoft.com/office/drawing/2014/main" xmlns="" id="{D1112A79-2E6D-4BC5-9941-95EAFA74F576}"/>
                  </a:ext>
                </a:extLst>
              </p:cNvPr>
              <p:cNvSpPr/>
              <p:nvPr/>
            </p:nvSpPr>
            <p:spPr bwMode="auto">
              <a:xfrm>
                <a:off x="5669754" y="2359921"/>
                <a:ext cx="154211" cy="123023"/>
              </a:xfrm>
              <a:custGeom>
                <a:avLst/>
                <a:gdLst>
                  <a:gd name="T0" fmla="*/ 36 w 43"/>
                  <a:gd name="T1" fmla="*/ 33 h 34"/>
                  <a:gd name="T2" fmla="*/ 4 w 43"/>
                  <a:gd name="T3" fmla="*/ 15 h 34"/>
                  <a:gd name="T4" fmla="*/ 1 w 43"/>
                  <a:gd name="T5" fmla="*/ 5 h 34"/>
                  <a:gd name="T6" fmla="*/ 1 w 43"/>
                  <a:gd name="T7" fmla="*/ 5 h 34"/>
                  <a:gd name="T8" fmla="*/ 7 w 43"/>
                  <a:gd name="T9" fmla="*/ 2 h 34"/>
                  <a:gd name="T10" fmla="*/ 39 w 43"/>
                  <a:gd name="T11" fmla="*/ 20 h 34"/>
                  <a:gd name="T12" fmla="*/ 42 w 43"/>
                  <a:gd name="T13" fmla="*/ 29 h 34"/>
                  <a:gd name="T14" fmla="*/ 42 w 43"/>
                  <a:gd name="T15" fmla="*/ 29 h 34"/>
                  <a:gd name="T16" fmla="*/ 36 w 43"/>
                  <a:gd name="T17" fmla="*/ 33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3" h="34">
                    <a:moveTo>
                      <a:pt x="36" y="33"/>
                    </a:moveTo>
                    <a:cubicBezTo>
                      <a:pt x="4" y="15"/>
                      <a:pt x="4" y="15"/>
                      <a:pt x="4" y="15"/>
                    </a:cubicBezTo>
                    <a:cubicBezTo>
                      <a:pt x="2" y="13"/>
                      <a:pt x="0" y="9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39" y="20"/>
                      <a:pt x="39" y="20"/>
                      <a:pt x="39" y="20"/>
                    </a:cubicBezTo>
                    <a:cubicBezTo>
                      <a:pt x="41" y="22"/>
                      <a:pt x="43" y="26"/>
                      <a:pt x="42" y="29"/>
                    </a:cubicBezTo>
                    <a:cubicBezTo>
                      <a:pt x="42" y="29"/>
                      <a:pt x="42" y="29"/>
                      <a:pt x="42" y="29"/>
                    </a:cubicBezTo>
                    <a:cubicBezTo>
                      <a:pt x="42" y="33"/>
                      <a:pt x="39" y="34"/>
                      <a:pt x="36" y="33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90" name="íṥļíḍê">
                <a:extLst>
                  <a:ext uri="{FF2B5EF4-FFF2-40B4-BE49-F238E27FC236}">
                    <a16:creationId xmlns:a16="http://schemas.microsoft.com/office/drawing/2014/main" xmlns="" id="{D532FAF8-14A3-4ACC-9BEA-3999B44F80B9}"/>
                  </a:ext>
                </a:extLst>
              </p:cNvPr>
              <p:cNvSpPr/>
              <p:nvPr/>
            </p:nvSpPr>
            <p:spPr bwMode="auto">
              <a:xfrm>
                <a:off x="5853421" y="2467348"/>
                <a:ext cx="211390" cy="155943"/>
              </a:xfrm>
              <a:custGeom>
                <a:avLst/>
                <a:gdLst>
                  <a:gd name="T0" fmla="*/ 51 w 59"/>
                  <a:gd name="T1" fmla="*/ 41 h 43"/>
                  <a:gd name="T2" fmla="*/ 5 w 59"/>
                  <a:gd name="T3" fmla="*/ 14 h 43"/>
                  <a:gd name="T4" fmla="*/ 1 w 59"/>
                  <a:gd name="T5" fmla="*/ 5 h 43"/>
                  <a:gd name="T6" fmla="*/ 1 w 59"/>
                  <a:gd name="T7" fmla="*/ 5 h 43"/>
                  <a:gd name="T8" fmla="*/ 8 w 59"/>
                  <a:gd name="T9" fmla="*/ 2 h 43"/>
                  <a:gd name="T10" fmla="*/ 54 w 59"/>
                  <a:gd name="T11" fmla="*/ 28 h 43"/>
                  <a:gd name="T12" fmla="*/ 58 w 59"/>
                  <a:gd name="T13" fmla="*/ 38 h 43"/>
                  <a:gd name="T14" fmla="*/ 58 w 59"/>
                  <a:gd name="T15" fmla="*/ 38 h 43"/>
                  <a:gd name="T16" fmla="*/ 51 w 59"/>
                  <a:gd name="T17" fmla="*/ 41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9" h="43">
                    <a:moveTo>
                      <a:pt x="51" y="41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3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2"/>
                      <a:pt x="5" y="0"/>
                      <a:pt x="8" y="2"/>
                    </a:cubicBezTo>
                    <a:cubicBezTo>
                      <a:pt x="54" y="28"/>
                      <a:pt x="54" y="28"/>
                      <a:pt x="54" y="28"/>
                    </a:cubicBezTo>
                    <a:cubicBezTo>
                      <a:pt x="57" y="30"/>
                      <a:pt x="59" y="34"/>
                      <a:pt x="58" y="38"/>
                    </a:cubicBezTo>
                    <a:cubicBezTo>
                      <a:pt x="58" y="38"/>
                      <a:pt x="58" y="38"/>
                      <a:pt x="58" y="38"/>
                    </a:cubicBezTo>
                    <a:cubicBezTo>
                      <a:pt x="57" y="41"/>
                      <a:pt x="54" y="43"/>
                      <a:pt x="51" y="41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91" name="iSḷïḍé">
                <a:extLst>
                  <a:ext uri="{FF2B5EF4-FFF2-40B4-BE49-F238E27FC236}">
                    <a16:creationId xmlns:a16="http://schemas.microsoft.com/office/drawing/2014/main" xmlns="" id="{542FD981-57AE-4D33-9D72-23EF6EDCFE2E}"/>
                  </a:ext>
                </a:extLst>
              </p:cNvPr>
              <p:cNvSpPr/>
              <p:nvPr/>
            </p:nvSpPr>
            <p:spPr bwMode="auto">
              <a:xfrm>
                <a:off x="5576188" y="1777732"/>
                <a:ext cx="110893" cy="97032"/>
              </a:xfrm>
              <a:custGeom>
                <a:avLst/>
                <a:gdLst>
                  <a:gd name="T0" fmla="*/ 24 w 31"/>
                  <a:gd name="T1" fmla="*/ 25 h 27"/>
                  <a:gd name="T2" fmla="*/ 5 w 31"/>
                  <a:gd name="T3" fmla="*/ 14 h 27"/>
                  <a:gd name="T4" fmla="*/ 1 w 31"/>
                  <a:gd name="T5" fmla="*/ 5 h 27"/>
                  <a:gd name="T6" fmla="*/ 1 w 31"/>
                  <a:gd name="T7" fmla="*/ 5 h 27"/>
                  <a:gd name="T8" fmla="*/ 7 w 31"/>
                  <a:gd name="T9" fmla="*/ 1 h 27"/>
                  <a:gd name="T10" fmla="*/ 27 w 31"/>
                  <a:gd name="T11" fmla="*/ 13 h 27"/>
                  <a:gd name="T12" fmla="*/ 31 w 31"/>
                  <a:gd name="T13" fmla="*/ 22 h 27"/>
                  <a:gd name="T14" fmla="*/ 31 w 31"/>
                  <a:gd name="T15" fmla="*/ 22 h 27"/>
                  <a:gd name="T16" fmla="*/ 24 w 31"/>
                  <a:gd name="T17" fmla="*/ 25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1" h="27">
                    <a:moveTo>
                      <a:pt x="24" y="25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1"/>
                      <a:pt x="4" y="0"/>
                      <a:pt x="7" y="1"/>
                    </a:cubicBezTo>
                    <a:cubicBezTo>
                      <a:pt x="27" y="13"/>
                      <a:pt x="27" y="13"/>
                      <a:pt x="27" y="13"/>
                    </a:cubicBezTo>
                    <a:cubicBezTo>
                      <a:pt x="30" y="14"/>
                      <a:pt x="31" y="19"/>
                      <a:pt x="31" y="22"/>
                    </a:cubicBezTo>
                    <a:cubicBezTo>
                      <a:pt x="31" y="22"/>
                      <a:pt x="31" y="22"/>
                      <a:pt x="31" y="22"/>
                    </a:cubicBezTo>
                    <a:cubicBezTo>
                      <a:pt x="30" y="25"/>
                      <a:pt x="27" y="27"/>
                      <a:pt x="24" y="2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92" name="ísļiďè">
                <a:extLst>
                  <a:ext uri="{FF2B5EF4-FFF2-40B4-BE49-F238E27FC236}">
                    <a16:creationId xmlns:a16="http://schemas.microsoft.com/office/drawing/2014/main" xmlns="" id="{092C79D9-3559-48FA-A768-CA6FBE413BD3}"/>
                  </a:ext>
                </a:extLst>
              </p:cNvPr>
              <p:cNvSpPr/>
              <p:nvPr/>
            </p:nvSpPr>
            <p:spPr bwMode="auto">
              <a:xfrm>
                <a:off x="5647229" y="1925012"/>
                <a:ext cx="259906" cy="180201"/>
              </a:xfrm>
              <a:custGeom>
                <a:avLst/>
                <a:gdLst>
                  <a:gd name="T0" fmla="*/ 64 w 72"/>
                  <a:gd name="T1" fmla="*/ 48 h 50"/>
                  <a:gd name="T2" fmla="*/ 5 w 72"/>
                  <a:gd name="T3" fmla="*/ 14 h 50"/>
                  <a:gd name="T4" fmla="*/ 1 w 72"/>
                  <a:gd name="T5" fmla="*/ 5 h 50"/>
                  <a:gd name="T6" fmla="*/ 1 w 72"/>
                  <a:gd name="T7" fmla="*/ 5 h 50"/>
                  <a:gd name="T8" fmla="*/ 7 w 72"/>
                  <a:gd name="T9" fmla="*/ 2 h 50"/>
                  <a:gd name="T10" fmla="*/ 67 w 72"/>
                  <a:gd name="T11" fmla="*/ 36 h 50"/>
                  <a:gd name="T12" fmla="*/ 71 w 72"/>
                  <a:gd name="T13" fmla="*/ 45 h 50"/>
                  <a:gd name="T14" fmla="*/ 71 w 72"/>
                  <a:gd name="T15" fmla="*/ 45 h 50"/>
                  <a:gd name="T16" fmla="*/ 64 w 72"/>
                  <a:gd name="T17" fmla="*/ 48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72" h="50">
                    <a:moveTo>
                      <a:pt x="64" y="48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7" y="2"/>
                    </a:cubicBezTo>
                    <a:cubicBezTo>
                      <a:pt x="67" y="36"/>
                      <a:pt x="67" y="36"/>
                      <a:pt x="67" y="36"/>
                    </a:cubicBezTo>
                    <a:cubicBezTo>
                      <a:pt x="70" y="38"/>
                      <a:pt x="72" y="42"/>
                      <a:pt x="71" y="45"/>
                    </a:cubicBezTo>
                    <a:cubicBezTo>
                      <a:pt x="71" y="45"/>
                      <a:pt x="71" y="45"/>
                      <a:pt x="71" y="45"/>
                    </a:cubicBezTo>
                    <a:cubicBezTo>
                      <a:pt x="70" y="49"/>
                      <a:pt x="67" y="50"/>
                      <a:pt x="64" y="48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93" name="ïşḻïḋe">
                <a:extLst>
                  <a:ext uri="{FF2B5EF4-FFF2-40B4-BE49-F238E27FC236}">
                    <a16:creationId xmlns:a16="http://schemas.microsoft.com/office/drawing/2014/main" xmlns="" id="{F0EA48F8-7F02-4872-9977-6DAC54B5AE29}"/>
                  </a:ext>
                </a:extLst>
              </p:cNvPr>
              <p:cNvSpPr/>
              <p:nvPr/>
            </p:nvSpPr>
            <p:spPr bwMode="auto">
              <a:xfrm>
                <a:off x="5603911" y="2112144"/>
                <a:ext cx="112626" cy="97032"/>
              </a:xfrm>
              <a:custGeom>
                <a:avLst/>
                <a:gdLst>
                  <a:gd name="T0" fmla="*/ 24 w 31"/>
                  <a:gd name="T1" fmla="*/ 25 h 27"/>
                  <a:gd name="T2" fmla="*/ 5 w 31"/>
                  <a:gd name="T3" fmla="*/ 14 h 27"/>
                  <a:gd name="T4" fmla="*/ 1 w 31"/>
                  <a:gd name="T5" fmla="*/ 5 h 27"/>
                  <a:gd name="T6" fmla="*/ 1 w 31"/>
                  <a:gd name="T7" fmla="*/ 5 h 27"/>
                  <a:gd name="T8" fmla="*/ 7 w 31"/>
                  <a:gd name="T9" fmla="*/ 2 h 27"/>
                  <a:gd name="T10" fmla="*/ 27 w 31"/>
                  <a:gd name="T11" fmla="*/ 13 h 27"/>
                  <a:gd name="T12" fmla="*/ 31 w 31"/>
                  <a:gd name="T13" fmla="*/ 22 h 27"/>
                  <a:gd name="T14" fmla="*/ 31 w 31"/>
                  <a:gd name="T15" fmla="*/ 22 h 27"/>
                  <a:gd name="T16" fmla="*/ 24 w 31"/>
                  <a:gd name="T17" fmla="*/ 25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1" h="27">
                    <a:moveTo>
                      <a:pt x="24" y="25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1"/>
                      <a:pt x="4" y="0"/>
                      <a:pt x="7" y="2"/>
                    </a:cubicBezTo>
                    <a:cubicBezTo>
                      <a:pt x="27" y="13"/>
                      <a:pt x="27" y="13"/>
                      <a:pt x="27" y="13"/>
                    </a:cubicBezTo>
                    <a:cubicBezTo>
                      <a:pt x="30" y="15"/>
                      <a:pt x="31" y="19"/>
                      <a:pt x="31" y="22"/>
                    </a:cubicBezTo>
                    <a:cubicBezTo>
                      <a:pt x="31" y="22"/>
                      <a:pt x="31" y="22"/>
                      <a:pt x="31" y="22"/>
                    </a:cubicBezTo>
                    <a:cubicBezTo>
                      <a:pt x="30" y="26"/>
                      <a:pt x="27" y="27"/>
                      <a:pt x="24" y="2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94" name="îš1ïdé">
                <a:extLst>
                  <a:ext uri="{FF2B5EF4-FFF2-40B4-BE49-F238E27FC236}">
                    <a16:creationId xmlns:a16="http://schemas.microsoft.com/office/drawing/2014/main" xmlns="" id="{F8968231-D64F-4C14-9FA4-A5B4A196C59E}"/>
                  </a:ext>
                </a:extLst>
              </p:cNvPr>
              <p:cNvSpPr/>
              <p:nvPr/>
            </p:nvSpPr>
            <p:spPr bwMode="auto">
              <a:xfrm>
                <a:off x="5867282" y="2690868"/>
                <a:ext cx="233916" cy="162874"/>
              </a:xfrm>
              <a:custGeom>
                <a:avLst/>
                <a:gdLst>
                  <a:gd name="T0" fmla="*/ 57 w 65"/>
                  <a:gd name="T1" fmla="*/ 44 h 45"/>
                  <a:gd name="T2" fmla="*/ 5 w 65"/>
                  <a:gd name="T3" fmla="*/ 14 h 45"/>
                  <a:gd name="T4" fmla="*/ 1 w 65"/>
                  <a:gd name="T5" fmla="*/ 4 h 45"/>
                  <a:gd name="T6" fmla="*/ 1 w 65"/>
                  <a:gd name="T7" fmla="*/ 4 h 45"/>
                  <a:gd name="T8" fmla="*/ 8 w 65"/>
                  <a:gd name="T9" fmla="*/ 1 h 45"/>
                  <a:gd name="T10" fmla="*/ 60 w 65"/>
                  <a:gd name="T11" fmla="*/ 31 h 45"/>
                  <a:gd name="T12" fmla="*/ 64 w 65"/>
                  <a:gd name="T13" fmla="*/ 41 h 45"/>
                  <a:gd name="T14" fmla="*/ 64 w 65"/>
                  <a:gd name="T15" fmla="*/ 41 h 45"/>
                  <a:gd name="T16" fmla="*/ 57 w 65"/>
                  <a:gd name="T17" fmla="*/ 44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5" h="45">
                    <a:moveTo>
                      <a:pt x="57" y="44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4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60" y="31"/>
                      <a:pt x="60" y="31"/>
                      <a:pt x="60" y="31"/>
                    </a:cubicBezTo>
                    <a:cubicBezTo>
                      <a:pt x="63" y="33"/>
                      <a:pt x="65" y="37"/>
                      <a:pt x="64" y="41"/>
                    </a:cubicBezTo>
                    <a:cubicBezTo>
                      <a:pt x="64" y="41"/>
                      <a:pt x="64" y="41"/>
                      <a:pt x="64" y="41"/>
                    </a:cubicBezTo>
                    <a:cubicBezTo>
                      <a:pt x="63" y="44"/>
                      <a:pt x="60" y="45"/>
                      <a:pt x="57" y="44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95" name="îŝ1îḑè">
                <a:extLst>
                  <a:ext uri="{FF2B5EF4-FFF2-40B4-BE49-F238E27FC236}">
                    <a16:creationId xmlns:a16="http://schemas.microsoft.com/office/drawing/2014/main" xmlns="" id="{DBAC1B9D-B97C-448B-A641-02407EA94132}"/>
                  </a:ext>
                </a:extLst>
              </p:cNvPr>
              <p:cNvSpPr/>
              <p:nvPr/>
            </p:nvSpPr>
            <p:spPr bwMode="auto">
              <a:xfrm>
                <a:off x="5560594" y="2299277"/>
                <a:ext cx="86635" cy="81438"/>
              </a:xfrm>
              <a:custGeom>
                <a:avLst/>
                <a:gdLst>
                  <a:gd name="T0" fmla="*/ 17 w 24"/>
                  <a:gd name="T1" fmla="*/ 21 h 23"/>
                  <a:gd name="T2" fmla="*/ 4 w 24"/>
                  <a:gd name="T3" fmla="*/ 14 h 23"/>
                  <a:gd name="T4" fmla="*/ 1 w 24"/>
                  <a:gd name="T5" fmla="*/ 5 h 23"/>
                  <a:gd name="T6" fmla="*/ 1 w 24"/>
                  <a:gd name="T7" fmla="*/ 5 h 23"/>
                  <a:gd name="T8" fmla="*/ 7 w 24"/>
                  <a:gd name="T9" fmla="*/ 2 h 23"/>
                  <a:gd name="T10" fmla="*/ 20 w 24"/>
                  <a:gd name="T11" fmla="*/ 9 h 23"/>
                  <a:gd name="T12" fmla="*/ 24 w 24"/>
                  <a:gd name="T13" fmla="*/ 18 h 23"/>
                  <a:gd name="T14" fmla="*/ 24 w 24"/>
                  <a:gd name="T15" fmla="*/ 18 h 23"/>
                  <a:gd name="T16" fmla="*/ 17 w 24"/>
                  <a:gd name="T17" fmla="*/ 21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4" h="23">
                    <a:moveTo>
                      <a:pt x="17" y="21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2" y="13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20" y="9"/>
                      <a:pt x="20" y="9"/>
                      <a:pt x="20" y="9"/>
                    </a:cubicBezTo>
                    <a:cubicBezTo>
                      <a:pt x="23" y="11"/>
                      <a:pt x="24" y="15"/>
                      <a:pt x="24" y="18"/>
                    </a:cubicBezTo>
                    <a:cubicBezTo>
                      <a:pt x="24" y="18"/>
                      <a:pt x="24" y="18"/>
                      <a:pt x="24" y="18"/>
                    </a:cubicBezTo>
                    <a:cubicBezTo>
                      <a:pt x="23" y="22"/>
                      <a:pt x="20" y="23"/>
                      <a:pt x="17" y="21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96" name="iSḷïḍe">
                <a:extLst>
                  <a:ext uri="{FF2B5EF4-FFF2-40B4-BE49-F238E27FC236}">
                    <a16:creationId xmlns:a16="http://schemas.microsoft.com/office/drawing/2014/main" xmlns="" id="{BE0523F8-CFA2-41F3-94E9-A1970E69CE5A}"/>
                  </a:ext>
                </a:extLst>
              </p:cNvPr>
              <p:cNvSpPr/>
              <p:nvPr/>
            </p:nvSpPr>
            <p:spPr bwMode="auto">
              <a:xfrm>
                <a:off x="5517276" y="2486409"/>
                <a:ext cx="98765" cy="90101"/>
              </a:xfrm>
              <a:custGeom>
                <a:avLst/>
                <a:gdLst>
                  <a:gd name="T0" fmla="*/ 20 w 27"/>
                  <a:gd name="T1" fmla="*/ 23 h 25"/>
                  <a:gd name="T2" fmla="*/ 4 w 27"/>
                  <a:gd name="T3" fmla="*/ 14 h 25"/>
                  <a:gd name="T4" fmla="*/ 1 w 27"/>
                  <a:gd name="T5" fmla="*/ 5 h 25"/>
                  <a:gd name="T6" fmla="*/ 1 w 27"/>
                  <a:gd name="T7" fmla="*/ 5 h 25"/>
                  <a:gd name="T8" fmla="*/ 7 w 27"/>
                  <a:gd name="T9" fmla="*/ 2 h 25"/>
                  <a:gd name="T10" fmla="*/ 23 w 27"/>
                  <a:gd name="T11" fmla="*/ 11 h 25"/>
                  <a:gd name="T12" fmla="*/ 27 w 27"/>
                  <a:gd name="T13" fmla="*/ 20 h 25"/>
                  <a:gd name="T14" fmla="*/ 27 w 27"/>
                  <a:gd name="T15" fmla="*/ 20 h 25"/>
                  <a:gd name="T16" fmla="*/ 20 w 27"/>
                  <a:gd name="T17" fmla="*/ 23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7" h="25">
                    <a:moveTo>
                      <a:pt x="20" y="23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2" y="13"/>
                      <a:pt x="0" y="9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23" y="11"/>
                      <a:pt x="23" y="11"/>
                      <a:pt x="23" y="11"/>
                    </a:cubicBezTo>
                    <a:cubicBezTo>
                      <a:pt x="26" y="13"/>
                      <a:pt x="27" y="17"/>
                      <a:pt x="27" y="20"/>
                    </a:cubicBezTo>
                    <a:cubicBezTo>
                      <a:pt x="27" y="20"/>
                      <a:pt x="27" y="20"/>
                      <a:pt x="27" y="20"/>
                    </a:cubicBezTo>
                    <a:cubicBezTo>
                      <a:pt x="26" y="24"/>
                      <a:pt x="23" y="25"/>
                      <a:pt x="20" y="23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97" name="íṧļíḍe">
                <a:extLst>
                  <a:ext uri="{FF2B5EF4-FFF2-40B4-BE49-F238E27FC236}">
                    <a16:creationId xmlns:a16="http://schemas.microsoft.com/office/drawing/2014/main" xmlns="" id="{B64E128E-70A1-4673-BE05-4C702B447ED6}"/>
                  </a:ext>
                </a:extLst>
              </p:cNvPr>
              <p:cNvSpPr/>
              <p:nvPr/>
            </p:nvSpPr>
            <p:spPr bwMode="auto">
              <a:xfrm>
                <a:off x="5643764" y="2557449"/>
                <a:ext cx="190598" cy="143815"/>
              </a:xfrm>
              <a:custGeom>
                <a:avLst/>
                <a:gdLst>
                  <a:gd name="T0" fmla="*/ 45 w 53"/>
                  <a:gd name="T1" fmla="*/ 38 h 40"/>
                  <a:gd name="T2" fmla="*/ 4 w 53"/>
                  <a:gd name="T3" fmla="*/ 15 h 40"/>
                  <a:gd name="T4" fmla="*/ 1 w 53"/>
                  <a:gd name="T5" fmla="*/ 5 h 40"/>
                  <a:gd name="T6" fmla="*/ 1 w 53"/>
                  <a:gd name="T7" fmla="*/ 5 h 40"/>
                  <a:gd name="T8" fmla="*/ 7 w 53"/>
                  <a:gd name="T9" fmla="*/ 2 h 40"/>
                  <a:gd name="T10" fmla="*/ 48 w 53"/>
                  <a:gd name="T11" fmla="*/ 26 h 40"/>
                  <a:gd name="T12" fmla="*/ 52 w 53"/>
                  <a:gd name="T13" fmla="*/ 35 h 40"/>
                  <a:gd name="T14" fmla="*/ 52 w 53"/>
                  <a:gd name="T15" fmla="*/ 35 h 40"/>
                  <a:gd name="T16" fmla="*/ 45 w 53"/>
                  <a:gd name="T17" fmla="*/ 38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3" h="40">
                    <a:moveTo>
                      <a:pt x="45" y="38"/>
                    </a:moveTo>
                    <a:cubicBezTo>
                      <a:pt x="4" y="15"/>
                      <a:pt x="4" y="15"/>
                      <a:pt x="4" y="15"/>
                    </a:cubicBezTo>
                    <a:cubicBezTo>
                      <a:pt x="2" y="13"/>
                      <a:pt x="0" y="9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48" y="26"/>
                      <a:pt x="48" y="26"/>
                      <a:pt x="48" y="26"/>
                    </a:cubicBezTo>
                    <a:cubicBezTo>
                      <a:pt x="51" y="27"/>
                      <a:pt x="53" y="32"/>
                      <a:pt x="52" y="35"/>
                    </a:cubicBezTo>
                    <a:cubicBezTo>
                      <a:pt x="52" y="35"/>
                      <a:pt x="52" y="35"/>
                      <a:pt x="52" y="35"/>
                    </a:cubicBezTo>
                    <a:cubicBezTo>
                      <a:pt x="51" y="39"/>
                      <a:pt x="48" y="40"/>
                      <a:pt x="45" y="38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98" name="íṩḷíde">
                <a:extLst>
                  <a:ext uri="{FF2B5EF4-FFF2-40B4-BE49-F238E27FC236}">
                    <a16:creationId xmlns:a16="http://schemas.microsoft.com/office/drawing/2014/main" xmlns="" id="{D388FFA5-BB40-49C9-850F-3B2F4433B696}"/>
                  </a:ext>
                </a:extLst>
              </p:cNvPr>
              <p:cNvSpPr/>
              <p:nvPr/>
            </p:nvSpPr>
            <p:spPr bwMode="auto">
              <a:xfrm>
                <a:off x="5496483" y="2579975"/>
                <a:ext cx="147281" cy="117824"/>
              </a:xfrm>
              <a:custGeom>
                <a:avLst/>
                <a:gdLst>
                  <a:gd name="T0" fmla="*/ 34 w 41"/>
                  <a:gd name="T1" fmla="*/ 31 h 33"/>
                  <a:gd name="T2" fmla="*/ 4 w 41"/>
                  <a:gd name="T3" fmla="*/ 14 h 33"/>
                  <a:gd name="T4" fmla="*/ 1 w 41"/>
                  <a:gd name="T5" fmla="*/ 5 h 33"/>
                  <a:gd name="T6" fmla="*/ 1 w 41"/>
                  <a:gd name="T7" fmla="*/ 5 h 33"/>
                  <a:gd name="T8" fmla="*/ 7 w 41"/>
                  <a:gd name="T9" fmla="*/ 2 h 33"/>
                  <a:gd name="T10" fmla="*/ 37 w 41"/>
                  <a:gd name="T11" fmla="*/ 19 h 33"/>
                  <a:gd name="T12" fmla="*/ 41 w 41"/>
                  <a:gd name="T13" fmla="*/ 28 h 33"/>
                  <a:gd name="T14" fmla="*/ 41 w 41"/>
                  <a:gd name="T15" fmla="*/ 28 h 33"/>
                  <a:gd name="T16" fmla="*/ 34 w 41"/>
                  <a:gd name="T17" fmla="*/ 31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1" h="33">
                    <a:moveTo>
                      <a:pt x="34" y="31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2" y="13"/>
                      <a:pt x="0" y="9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37" y="19"/>
                      <a:pt x="37" y="19"/>
                      <a:pt x="37" y="19"/>
                    </a:cubicBezTo>
                    <a:cubicBezTo>
                      <a:pt x="40" y="21"/>
                      <a:pt x="41" y="25"/>
                      <a:pt x="41" y="28"/>
                    </a:cubicBezTo>
                    <a:cubicBezTo>
                      <a:pt x="41" y="28"/>
                      <a:pt x="41" y="28"/>
                      <a:pt x="41" y="28"/>
                    </a:cubicBezTo>
                    <a:cubicBezTo>
                      <a:pt x="40" y="32"/>
                      <a:pt x="37" y="33"/>
                      <a:pt x="34" y="31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99" name="îṡlíḓè">
                <a:extLst>
                  <a:ext uri="{FF2B5EF4-FFF2-40B4-BE49-F238E27FC236}">
                    <a16:creationId xmlns:a16="http://schemas.microsoft.com/office/drawing/2014/main" xmlns="" id="{EF8ADDCD-6A07-46E6-AF6D-4036423D7D13}"/>
                  </a:ext>
                </a:extLst>
              </p:cNvPr>
              <p:cNvSpPr/>
              <p:nvPr/>
            </p:nvSpPr>
            <p:spPr bwMode="auto">
              <a:xfrm>
                <a:off x="6147981" y="2853742"/>
                <a:ext cx="112626" cy="93566"/>
              </a:xfrm>
              <a:custGeom>
                <a:avLst/>
                <a:gdLst>
                  <a:gd name="T0" fmla="*/ 24 w 31"/>
                  <a:gd name="T1" fmla="*/ 25 h 26"/>
                  <a:gd name="T2" fmla="*/ 5 w 31"/>
                  <a:gd name="T3" fmla="*/ 14 h 26"/>
                  <a:gd name="T4" fmla="*/ 1 w 31"/>
                  <a:gd name="T5" fmla="*/ 5 h 26"/>
                  <a:gd name="T6" fmla="*/ 1 w 31"/>
                  <a:gd name="T7" fmla="*/ 5 h 26"/>
                  <a:gd name="T8" fmla="*/ 8 w 31"/>
                  <a:gd name="T9" fmla="*/ 1 h 26"/>
                  <a:gd name="T10" fmla="*/ 27 w 31"/>
                  <a:gd name="T11" fmla="*/ 12 h 26"/>
                  <a:gd name="T12" fmla="*/ 30 w 31"/>
                  <a:gd name="T13" fmla="*/ 21 h 26"/>
                  <a:gd name="T14" fmla="*/ 30 w 31"/>
                  <a:gd name="T15" fmla="*/ 21 h 26"/>
                  <a:gd name="T16" fmla="*/ 24 w 31"/>
                  <a:gd name="T17" fmla="*/ 25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1" h="26">
                    <a:moveTo>
                      <a:pt x="24" y="25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27" y="12"/>
                      <a:pt x="27" y="12"/>
                      <a:pt x="27" y="12"/>
                    </a:cubicBezTo>
                    <a:cubicBezTo>
                      <a:pt x="30" y="14"/>
                      <a:pt x="31" y="18"/>
                      <a:pt x="30" y="21"/>
                    </a:cubicBezTo>
                    <a:cubicBezTo>
                      <a:pt x="30" y="21"/>
                      <a:pt x="30" y="21"/>
                      <a:pt x="30" y="21"/>
                    </a:cubicBezTo>
                    <a:cubicBezTo>
                      <a:pt x="30" y="25"/>
                      <a:pt x="27" y="26"/>
                      <a:pt x="24" y="2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00" name="ï$1iḋé">
                <a:extLst>
                  <a:ext uri="{FF2B5EF4-FFF2-40B4-BE49-F238E27FC236}">
                    <a16:creationId xmlns:a16="http://schemas.microsoft.com/office/drawing/2014/main" xmlns="" id="{E48587A9-EC3F-47B6-9E32-55AF5227E4A1}"/>
                  </a:ext>
                </a:extLst>
              </p:cNvPr>
              <p:cNvSpPr/>
              <p:nvPr/>
            </p:nvSpPr>
            <p:spPr bwMode="auto">
              <a:xfrm>
                <a:off x="5747726" y="2193581"/>
                <a:ext cx="232183" cy="166340"/>
              </a:xfrm>
              <a:custGeom>
                <a:avLst/>
                <a:gdLst>
                  <a:gd name="T0" fmla="*/ 57 w 64"/>
                  <a:gd name="T1" fmla="*/ 44 h 46"/>
                  <a:gd name="T2" fmla="*/ 4 w 64"/>
                  <a:gd name="T3" fmla="*/ 14 h 46"/>
                  <a:gd name="T4" fmla="*/ 1 w 64"/>
                  <a:gd name="T5" fmla="*/ 5 h 46"/>
                  <a:gd name="T6" fmla="*/ 1 w 64"/>
                  <a:gd name="T7" fmla="*/ 5 h 46"/>
                  <a:gd name="T8" fmla="*/ 7 w 64"/>
                  <a:gd name="T9" fmla="*/ 2 h 46"/>
                  <a:gd name="T10" fmla="*/ 59 w 64"/>
                  <a:gd name="T11" fmla="*/ 32 h 46"/>
                  <a:gd name="T12" fmla="*/ 63 w 64"/>
                  <a:gd name="T13" fmla="*/ 41 h 46"/>
                  <a:gd name="T14" fmla="*/ 63 w 64"/>
                  <a:gd name="T15" fmla="*/ 41 h 46"/>
                  <a:gd name="T16" fmla="*/ 57 w 64"/>
                  <a:gd name="T17" fmla="*/ 44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4" h="46">
                    <a:moveTo>
                      <a:pt x="57" y="44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2" y="13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1"/>
                      <a:pt x="4" y="0"/>
                      <a:pt x="7" y="2"/>
                    </a:cubicBezTo>
                    <a:cubicBezTo>
                      <a:pt x="59" y="32"/>
                      <a:pt x="59" y="32"/>
                      <a:pt x="59" y="32"/>
                    </a:cubicBezTo>
                    <a:cubicBezTo>
                      <a:pt x="62" y="33"/>
                      <a:pt x="64" y="38"/>
                      <a:pt x="63" y="41"/>
                    </a:cubicBezTo>
                    <a:cubicBezTo>
                      <a:pt x="63" y="41"/>
                      <a:pt x="63" y="41"/>
                      <a:pt x="63" y="41"/>
                    </a:cubicBezTo>
                    <a:cubicBezTo>
                      <a:pt x="62" y="45"/>
                      <a:pt x="59" y="46"/>
                      <a:pt x="57" y="44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01" name="îŝľiďê">
                <a:extLst>
                  <a:ext uri="{FF2B5EF4-FFF2-40B4-BE49-F238E27FC236}">
                    <a16:creationId xmlns:a16="http://schemas.microsoft.com/office/drawing/2014/main" xmlns="" id="{E0C851CB-2351-4299-8575-2E7C826BCD2E}"/>
                  </a:ext>
                </a:extLst>
              </p:cNvPr>
              <p:cNvSpPr/>
              <p:nvPr/>
            </p:nvSpPr>
            <p:spPr bwMode="auto">
              <a:xfrm>
                <a:off x="5626437" y="2018578"/>
                <a:ext cx="370799" cy="244312"/>
              </a:xfrm>
              <a:custGeom>
                <a:avLst/>
                <a:gdLst>
                  <a:gd name="T0" fmla="*/ 95 w 103"/>
                  <a:gd name="T1" fmla="*/ 66 h 68"/>
                  <a:gd name="T2" fmla="*/ 5 w 103"/>
                  <a:gd name="T3" fmla="*/ 14 h 68"/>
                  <a:gd name="T4" fmla="*/ 1 w 103"/>
                  <a:gd name="T5" fmla="*/ 5 h 68"/>
                  <a:gd name="T6" fmla="*/ 1 w 103"/>
                  <a:gd name="T7" fmla="*/ 5 h 68"/>
                  <a:gd name="T8" fmla="*/ 7 w 103"/>
                  <a:gd name="T9" fmla="*/ 2 h 68"/>
                  <a:gd name="T10" fmla="*/ 98 w 103"/>
                  <a:gd name="T11" fmla="*/ 54 h 68"/>
                  <a:gd name="T12" fmla="*/ 102 w 103"/>
                  <a:gd name="T13" fmla="*/ 63 h 68"/>
                  <a:gd name="T14" fmla="*/ 102 w 103"/>
                  <a:gd name="T15" fmla="*/ 63 h 68"/>
                  <a:gd name="T16" fmla="*/ 95 w 103"/>
                  <a:gd name="T17" fmla="*/ 66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03" h="68">
                    <a:moveTo>
                      <a:pt x="95" y="66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4" y="0"/>
                      <a:pt x="7" y="2"/>
                    </a:cubicBezTo>
                    <a:cubicBezTo>
                      <a:pt x="98" y="54"/>
                      <a:pt x="98" y="54"/>
                      <a:pt x="98" y="54"/>
                    </a:cubicBezTo>
                    <a:cubicBezTo>
                      <a:pt x="101" y="56"/>
                      <a:pt x="103" y="60"/>
                      <a:pt x="102" y="63"/>
                    </a:cubicBezTo>
                    <a:cubicBezTo>
                      <a:pt x="102" y="63"/>
                      <a:pt x="102" y="63"/>
                      <a:pt x="102" y="63"/>
                    </a:cubicBezTo>
                    <a:cubicBezTo>
                      <a:pt x="101" y="67"/>
                      <a:pt x="98" y="68"/>
                      <a:pt x="95" y="66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02" name="îSļïḑé">
                <a:extLst>
                  <a:ext uri="{FF2B5EF4-FFF2-40B4-BE49-F238E27FC236}">
                    <a16:creationId xmlns:a16="http://schemas.microsoft.com/office/drawing/2014/main" xmlns="" id="{52749922-65E8-4659-9B85-61687C23747D}"/>
                  </a:ext>
                </a:extLst>
              </p:cNvPr>
              <p:cNvSpPr/>
              <p:nvPr/>
            </p:nvSpPr>
            <p:spPr bwMode="auto">
              <a:xfrm>
                <a:off x="5583119" y="2205710"/>
                <a:ext cx="230450" cy="164608"/>
              </a:xfrm>
              <a:custGeom>
                <a:avLst/>
                <a:gdLst>
                  <a:gd name="T0" fmla="*/ 57 w 64"/>
                  <a:gd name="T1" fmla="*/ 44 h 46"/>
                  <a:gd name="T2" fmla="*/ 4 w 64"/>
                  <a:gd name="T3" fmla="*/ 14 h 46"/>
                  <a:gd name="T4" fmla="*/ 1 w 64"/>
                  <a:gd name="T5" fmla="*/ 5 h 46"/>
                  <a:gd name="T6" fmla="*/ 1 w 64"/>
                  <a:gd name="T7" fmla="*/ 5 h 46"/>
                  <a:gd name="T8" fmla="*/ 7 w 64"/>
                  <a:gd name="T9" fmla="*/ 2 h 46"/>
                  <a:gd name="T10" fmla="*/ 59 w 64"/>
                  <a:gd name="T11" fmla="*/ 32 h 46"/>
                  <a:gd name="T12" fmla="*/ 63 w 64"/>
                  <a:gd name="T13" fmla="*/ 41 h 46"/>
                  <a:gd name="T14" fmla="*/ 63 w 64"/>
                  <a:gd name="T15" fmla="*/ 41 h 46"/>
                  <a:gd name="T16" fmla="*/ 57 w 64"/>
                  <a:gd name="T17" fmla="*/ 44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4" h="46">
                    <a:moveTo>
                      <a:pt x="57" y="44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1"/>
                      <a:pt x="4" y="0"/>
                      <a:pt x="7" y="2"/>
                    </a:cubicBezTo>
                    <a:cubicBezTo>
                      <a:pt x="59" y="32"/>
                      <a:pt x="59" y="32"/>
                      <a:pt x="59" y="32"/>
                    </a:cubicBezTo>
                    <a:cubicBezTo>
                      <a:pt x="62" y="33"/>
                      <a:pt x="64" y="38"/>
                      <a:pt x="63" y="41"/>
                    </a:cubicBezTo>
                    <a:cubicBezTo>
                      <a:pt x="63" y="41"/>
                      <a:pt x="63" y="41"/>
                      <a:pt x="63" y="41"/>
                    </a:cubicBezTo>
                    <a:cubicBezTo>
                      <a:pt x="62" y="44"/>
                      <a:pt x="59" y="46"/>
                      <a:pt x="57" y="44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03" name="î$ľïḑé">
                <a:extLst>
                  <a:ext uri="{FF2B5EF4-FFF2-40B4-BE49-F238E27FC236}">
                    <a16:creationId xmlns:a16="http://schemas.microsoft.com/office/drawing/2014/main" xmlns="" id="{D137D1D9-D56D-4615-AFF1-0346C7201695}"/>
                  </a:ext>
                </a:extLst>
              </p:cNvPr>
              <p:cNvSpPr/>
              <p:nvPr/>
            </p:nvSpPr>
            <p:spPr bwMode="auto">
              <a:xfrm>
                <a:off x="6011097" y="2346059"/>
                <a:ext cx="112626" cy="97032"/>
              </a:xfrm>
              <a:custGeom>
                <a:avLst/>
                <a:gdLst>
                  <a:gd name="T0" fmla="*/ 23 w 31"/>
                  <a:gd name="T1" fmla="*/ 25 h 27"/>
                  <a:gd name="T2" fmla="*/ 4 w 31"/>
                  <a:gd name="T3" fmla="*/ 14 h 27"/>
                  <a:gd name="T4" fmla="*/ 0 w 31"/>
                  <a:gd name="T5" fmla="*/ 5 h 27"/>
                  <a:gd name="T6" fmla="*/ 0 w 31"/>
                  <a:gd name="T7" fmla="*/ 5 h 27"/>
                  <a:gd name="T8" fmla="*/ 7 w 31"/>
                  <a:gd name="T9" fmla="*/ 2 h 27"/>
                  <a:gd name="T10" fmla="*/ 26 w 31"/>
                  <a:gd name="T11" fmla="*/ 13 h 27"/>
                  <a:gd name="T12" fmla="*/ 30 w 31"/>
                  <a:gd name="T13" fmla="*/ 22 h 27"/>
                  <a:gd name="T14" fmla="*/ 30 w 31"/>
                  <a:gd name="T15" fmla="*/ 22 h 27"/>
                  <a:gd name="T16" fmla="*/ 23 w 31"/>
                  <a:gd name="T17" fmla="*/ 25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1" h="27">
                    <a:moveTo>
                      <a:pt x="23" y="25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1" y="12"/>
                      <a:pt x="0" y="8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1" y="1"/>
                      <a:pt x="4" y="0"/>
                      <a:pt x="7" y="2"/>
                    </a:cubicBezTo>
                    <a:cubicBezTo>
                      <a:pt x="26" y="13"/>
                      <a:pt x="26" y="13"/>
                      <a:pt x="26" y="13"/>
                    </a:cubicBezTo>
                    <a:cubicBezTo>
                      <a:pt x="29" y="14"/>
                      <a:pt x="31" y="18"/>
                      <a:pt x="30" y="22"/>
                    </a:cubicBezTo>
                    <a:cubicBezTo>
                      <a:pt x="30" y="22"/>
                      <a:pt x="30" y="22"/>
                      <a:pt x="30" y="22"/>
                    </a:cubicBezTo>
                    <a:cubicBezTo>
                      <a:pt x="29" y="25"/>
                      <a:pt x="26" y="27"/>
                      <a:pt x="23" y="2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04" name="ïsḷïďè">
                <a:extLst>
                  <a:ext uri="{FF2B5EF4-FFF2-40B4-BE49-F238E27FC236}">
                    <a16:creationId xmlns:a16="http://schemas.microsoft.com/office/drawing/2014/main" xmlns="" id="{07BA724E-ACFF-488A-8807-BF975A894176}"/>
                  </a:ext>
                </a:extLst>
              </p:cNvPr>
              <p:cNvSpPr/>
              <p:nvPr/>
            </p:nvSpPr>
            <p:spPr bwMode="auto">
              <a:xfrm>
                <a:off x="6518780" y="2202245"/>
                <a:ext cx="112626" cy="97032"/>
              </a:xfrm>
              <a:custGeom>
                <a:avLst/>
                <a:gdLst>
                  <a:gd name="T0" fmla="*/ 23 w 31"/>
                  <a:gd name="T1" fmla="*/ 25 h 27"/>
                  <a:gd name="T2" fmla="*/ 5 w 31"/>
                  <a:gd name="T3" fmla="*/ 14 h 27"/>
                  <a:gd name="T4" fmla="*/ 1 w 31"/>
                  <a:gd name="T5" fmla="*/ 5 h 27"/>
                  <a:gd name="T6" fmla="*/ 1 w 31"/>
                  <a:gd name="T7" fmla="*/ 5 h 27"/>
                  <a:gd name="T8" fmla="*/ 7 w 31"/>
                  <a:gd name="T9" fmla="*/ 2 h 27"/>
                  <a:gd name="T10" fmla="*/ 26 w 31"/>
                  <a:gd name="T11" fmla="*/ 13 h 27"/>
                  <a:gd name="T12" fmla="*/ 30 w 31"/>
                  <a:gd name="T13" fmla="*/ 22 h 27"/>
                  <a:gd name="T14" fmla="*/ 30 w 31"/>
                  <a:gd name="T15" fmla="*/ 22 h 27"/>
                  <a:gd name="T16" fmla="*/ 23 w 31"/>
                  <a:gd name="T17" fmla="*/ 25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1" h="27">
                    <a:moveTo>
                      <a:pt x="23" y="25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3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2"/>
                      <a:pt x="5" y="0"/>
                      <a:pt x="7" y="2"/>
                    </a:cubicBezTo>
                    <a:cubicBezTo>
                      <a:pt x="26" y="13"/>
                      <a:pt x="26" y="13"/>
                      <a:pt x="26" y="13"/>
                    </a:cubicBezTo>
                    <a:cubicBezTo>
                      <a:pt x="29" y="14"/>
                      <a:pt x="31" y="19"/>
                      <a:pt x="30" y="22"/>
                    </a:cubicBezTo>
                    <a:cubicBezTo>
                      <a:pt x="30" y="22"/>
                      <a:pt x="30" y="22"/>
                      <a:pt x="30" y="22"/>
                    </a:cubicBezTo>
                    <a:cubicBezTo>
                      <a:pt x="29" y="25"/>
                      <a:pt x="26" y="27"/>
                      <a:pt x="23" y="2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05" name="iṧlíďe">
                <a:extLst>
                  <a:ext uri="{FF2B5EF4-FFF2-40B4-BE49-F238E27FC236}">
                    <a16:creationId xmlns:a16="http://schemas.microsoft.com/office/drawing/2014/main" xmlns="" id="{A4FF2D98-0E4D-429E-93C2-E125B04A0B3F}"/>
                  </a:ext>
                </a:extLst>
              </p:cNvPr>
              <p:cNvSpPr/>
              <p:nvPr/>
            </p:nvSpPr>
            <p:spPr bwMode="auto">
              <a:xfrm>
                <a:off x="5539802" y="2392843"/>
                <a:ext cx="270302" cy="187132"/>
              </a:xfrm>
              <a:custGeom>
                <a:avLst/>
                <a:gdLst>
                  <a:gd name="T0" fmla="*/ 67 w 75"/>
                  <a:gd name="T1" fmla="*/ 50 h 52"/>
                  <a:gd name="T2" fmla="*/ 4 w 75"/>
                  <a:gd name="T3" fmla="*/ 14 h 52"/>
                  <a:gd name="T4" fmla="*/ 1 w 75"/>
                  <a:gd name="T5" fmla="*/ 5 h 52"/>
                  <a:gd name="T6" fmla="*/ 1 w 75"/>
                  <a:gd name="T7" fmla="*/ 5 h 52"/>
                  <a:gd name="T8" fmla="*/ 7 w 75"/>
                  <a:gd name="T9" fmla="*/ 2 h 52"/>
                  <a:gd name="T10" fmla="*/ 70 w 75"/>
                  <a:gd name="T11" fmla="*/ 38 h 52"/>
                  <a:gd name="T12" fmla="*/ 74 w 75"/>
                  <a:gd name="T13" fmla="*/ 47 h 52"/>
                  <a:gd name="T14" fmla="*/ 74 w 75"/>
                  <a:gd name="T15" fmla="*/ 47 h 52"/>
                  <a:gd name="T16" fmla="*/ 67 w 75"/>
                  <a:gd name="T17" fmla="*/ 50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75" h="52">
                    <a:moveTo>
                      <a:pt x="67" y="50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2" y="13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70" y="38"/>
                      <a:pt x="70" y="38"/>
                      <a:pt x="70" y="38"/>
                    </a:cubicBezTo>
                    <a:cubicBezTo>
                      <a:pt x="73" y="40"/>
                      <a:pt x="75" y="44"/>
                      <a:pt x="74" y="47"/>
                    </a:cubicBezTo>
                    <a:cubicBezTo>
                      <a:pt x="74" y="47"/>
                      <a:pt x="74" y="47"/>
                      <a:pt x="74" y="47"/>
                    </a:cubicBezTo>
                    <a:cubicBezTo>
                      <a:pt x="73" y="51"/>
                      <a:pt x="70" y="52"/>
                      <a:pt x="67" y="50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06" name="iśļïďé">
                <a:extLst>
                  <a:ext uri="{FF2B5EF4-FFF2-40B4-BE49-F238E27FC236}">
                    <a16:creationId xmlns:a16="http://schemas.microsoft.com/office/drawing/2014/main" xmlns="" id="{C617A216-40E6-42B7-95EC-E0E6FC08BCD6}"/>
                  </a:ext>
                </a:extLst>
              </p:cNvPr>
              <p:cNvSpPr/>
              <p:nvPr/>
            </p:nvSpPr>
            <p:spPr bwMode="auto">
              <a:xfrm>
                <a:off x="5596980" y="1684166"/>
                <a:ext cx="209658" cy="150746"/>
              </a:xfrm>
              <a:custGeom>
                <a:avLst/>
                <a:gdLst>
                  <a:gd name="T0" fmla="*/ 51 w 58"/>
                  <a:gd name="T1" fmla="*/ 40 h 42"/>
                  <a:gd name="T2" fmla="*/ 5 w 58"/>
                  <a:gd name="T3" fmla="*/ 14 h 42"/>
                  <a:gd name="T4" fmla="*/ 1 w 58"/>
                  <a:gd name="T5" fmla="*/ 5 h 42"/>
                  <a:gd name="T6" fmla="*/ 1 w 58"/>
                  <a:gd name="T7" fmla="*/ 5 h 42"/>
                  <a:gd name="T8" fmla="*/ 7 w 58"/>
                  <a:gd name="T9" fmla="*/ 1 h 42"/>
                  <a:gd name="T10" fmla="*/ 53 w 58"/>
                  <a:gd name="T11" fmla="*/ 28 h 42"/>
                  <a:gd name="T12" fmla="*/ 57 w 58"/>
                  <a:gd name="T13" fmla="*/ 37 h 42"/>
                  <a:gd name="T14" fmla="*/ 57 w 58"/>
                  <a:gd name="T15" fmla="*/ 37 h 42"/>
                  <a:gd name="T16" fmla="*/ 51 w 58"/>
                  <a:gd name="T17" fmla="*/ 40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8" h="42">
                    <a:moveTo>
                      <a:pt x="51" y="40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4" y="0"/>
                      <a:pt x="7" y="1"/>
                    </a:cubicBezTo>
                    <a:cubicBezTo>
                      <a:pt x="53" y="28"/>
                      <a:pt x="53" y="28"/>
                      <a:pt x="53" y="28"/>
                    </a:cubicBezTo>
                    <a:cubicBezTo>
                      <a:pt x="56" y="30"/>
                      <a:pt x="58" y="34"/>
                      <a:pt x="57" y="37"/>
                    </a:cubicBezTo>
                    <a:cubicBezTo>
                      <a:pt x="57" y="37"/>
                      <a:pt x="57" y="37"/>
                      <a:pt x="57" y="37"/>
                    </a:cubicBezTo>
                    <a:cubicBezTo>
                      <a:pt x="56" y="41"/>
                      <a:pt x="53" y="42"/>
                      <a:pt x="51" y="40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07" name="îśľïḓê">
                <a:extLst>
                  <a:ext uri="{FF2B5EF4-FFF2-40B4-BE49-F238E27FC236}">
                    <a16:creationId xmlns:a16="http://schemas.microsoft.com/office/drawing/2014/main" xmlns="" id="{6FFB0400-0F82-4A77-8862-5AF5D123E431}"/>
                  </a:ext>
                </a:extLst>
              </p:cNvPr>
              <p:cNvSpPr/>
              <p:nvPr/>
            </p:nvSpPr>
            <p:spPr bwMode="auto">
              <a:xfrm>
                <a:off x="5380393" y="2619827"/>
                <a:ext cx="235648" cy="168073"/>
              </a:xfrm>
              <a:custGeom>
                <a:avLst/>
                <a:gdLst>
                  <a:gd name="T0" fmla="*/ 58 w 65"/>
                  <a:gd name="T1" fmla="*/ 45 h 47"/>
                  <a:gd name="T2" fmla="*/ 4 w 65"/>
                  <a:gd name="T3" fmla="*/ 14 h 47"/>
                  <a:gd name="T4" fmla="*/ 1 w 65"/>
                  <a:gd name="T5" fmla="*/ 5 h 47"/>
                  <a:gd name="T6" fmla="*/ 1 w 65"/>
                  <a:gd name="T7" fmla="*/ 5 h 47"/>
                  <a:gd name="T8" fmla="*/ 7 w 65"/>
                  <a:gd name="T9" fmla="*/ 2 h 47"/>
                  <a:gd name="T10" fmla="*/ 61 w 65"/>
                  <a:gd name="T11" fmla="*/ 33 h 47"/>
                  <a:gd name="T12" fmla="*/ 64 w 65"/>
                  <a:gd name="T13" fmla="*/ 42 h 47"/>
                  <a:gd name="T14" fmla="*/ 64 w 65"/>
                  <a:gd name="T15" fmla="*/ 42 h 47"/>
                  <a:gd name="T16" fmla="*/ 58 w 65"/>
                  <a:gd name="T17" fmla="*/ 45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5" h="47">
                    <a:moveTo>
                      <a:pt x="58" y="45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1" y="13"/>
                      <a:pt x="0" y="9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61" y="33"/>
                      <a:pt x="61" y="33"/>
                      <a:pt x="61" y="33"/>
                    </a:cubicBezTo>
                    <a:cubicBezTo>
                      <a:pt x="63" y="34"/>
                      <a:pt x="65" y="39"/>
                      <a:pt x="64" y="42"/>
                    </a:cubicBezTo>
                    <a:cubicBezTo>
                      <a:pt x="64" y="42"/>
                      <a:pt x="64" y="42"/>
                      <a:pt x="64" y="42"/>
                    </a:cubicBezTo>
                    <a:cubicBezTo>
                      <a:pt x="64" y="45"/>
                      <a:pt x="61" y="47"/>
                      <a:pt x="58" y="4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08" name="îšḷïḑé">
                <a:extLst>
                  <a:ext uri="{FF2B5EF4-FFF2-40B4-BE49-F238E27FC236}">
                    <a16:creationId xmlns:a16="http://schemas.microsoft.com/office/drawing/2014/main" xmlns="" id="{B732B55E-850D-4CCE-A8DD-06FA9705A087}"/>
                  </a:ext>
                </a:extLst>
              </p:cNvPr>
              <p:cNvSpPr/>
              <p:nvPr/>
            </p:nvSpPr>
            <p:spPr bwMode="auto">
              <a:xfrm>
                <a:off x="5576188" y="3278255"/>
                <a:ext cx="154211" cy="121289"/>
              </a:xfrm>
              <a:custGeom>
                <a:avLst/>
                <a:gdLst>
                  <a:gd name="T0" fmla="*/ 36 w 43"/>
                  <a:gd name="T1" fmla="*/ 32 h 34"/>
                  <a:gd name="T2" fmla="*/ 4 w 43"/>
                  <a:gd name="T3" fmla="*/ 14 h 34"/>
                  <a:gd name="T4" fmla="*/ 1 w 43"/>
                  <a:gd name="T5" fmla="*/ 5 h 34"/>
                  <a:gd name="T6" fmla="*/ 1 w 43"/>
                  <a:gd name="T7" fmla="*/ 5 h 34"/>
                  <a:gd name="T8" fmla="*/ 7 w 43"/>
                  <a:gd name="T9" fmla="*/ 2 h 34"/>
                  <a:gd name="T10" fmla="*/ 39 w 43"/>
                  <a:gd name="T11" fmla="*/ 20 h 34"/>
                  <a:gd name="T12" fmla="*/ 42 w 43"/>
                  <a:gd name="T13" fmla="*/ 29 h 34"/>
                  <a:gd name="T14" fmla="*/ 42 w 43"/>
                  <a:gd name="T15" fmla="*/ 29 h 34"/>
                  <a:gd name="T16" fmla="*/ 36 w 43"/>
                  <a:gd name="T17" fmla="*/ 32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3" h="34">
                    <a:moveTo>
                      <a:pt x="36" y="32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2" y="13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39" y="20"/>
                      <a:pt x="39" y="20"/>
                      <a:pt x="39" y="20"/>
                    </a:cubicBezTo>
                    <a:cubicBezTo>
                      <a:pt x="41" y="22"/>
                      <a:pt x="43" y="26"/>
                      <a:pt x="42" y="29"/>
                    </a:cubicBezTo>
                    <a:cubicBezTo>
                      <a:pt x="42" y="29"/>
                      <a:pt x="42" y="29"/>
                      <a:pt x="42" y="29"/>
                    </a:cubicBezTo>
                    <a:cubicBezTo>
                      <a:pt x="42" y="33"/>
                      <a:pt x="39" y="34"/>
                      <a:pt x="36" y="32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09" name="işḷîde">
                <a:extLst>
                  <a:ext uri="{FF2B5EF4-FFF2-40B4-BE49-F238E27FC236}">
                    <a16:creationId xmlns:a16="http://schemas.microsoft.com/office/drawing/2014/main" xmlns="" id="{4C0DFDB4-FCDB-4CA7-A786-1C4DA5C0FF4C}"/>
                  </a:ext>
                </a:extLst>
              </p:cNvPr>
              <p:cNvSpPr/>
              <p:nvPr/>
            </p:nvSpPr>
            <p:spPr bwMode="auto">
              <a:xfrm>
                <a:off x="5787578" y="3403009"/>
                <a:ext cx="213123" cy="152478"/>
              </a:xfrm>
              <a:custGeom>
                <a:avLst/>
                <a:gdLst>
                  <a:gd name="T0" fmla="*/ 51 w 59"/>
                  <a:gd name="T1" fmla="*/ 40 h 42"/>
                  <a:gd name="T2" fmla="*/ 5 w 59"/>
                  <a:gd name="T3" fmla="*/ 14 h 42"/>
                  <a:gd name="T4" fmla="*/ 1 w 59"/>
                  <a:gd name="T5" fmla="*/ 4 h 42"/>
                  <a:gd name="T6" fmla="*/ 1 w 59"/>
                  <a:gd name="T7" fmla="*/ 4 h 42"/>
                  <a:gd name="T8" fmla="*/ 8 w 59"/>
                  <a:gd name="T9" fmla="*/ 1 h 42"/>
                  <a:gd name="T10" fmla="*/ 54 w 59"/>
                  <a:gd name="T11" fmla="*/ 28 h 42"/>
                  <a:gd name="T12" fmla="*/ 58 w 59"/>
                  <a:gd name="T13" fmla="*/ 37 h 42"/>
                  <a:gd name="T14" fmla="*/ 58 w 59"/>
                  <a:gd name="T15" fmla="*/ 37 h 42"/>
                  <a:gd name="T16" fmla="*/ 51 w 59"/>
                  <a:gd name="T17" fmla="*/ 40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9" h="42">
                    <a:moveTo>
                      <a:pt x="51" y="40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4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54" y="28"/>
                      <a:pt x="54" y="28"/>
                      <a:pt x="54" y="28"/>
                    </a:cubicBezTo>
                    <a:cubicBezTo>
                      <a:pt x="57" y="30"/>
                      <a:pt x="59" y="34"/>
                      <a:pt x="58" y="37"/>
                    </a:cubicBezTo>
                    <a:cubicBezTo>
                      <a:pt x="58" y="37"/>
                      <a:pt x="58" y="37"/>
                      <a:pt x="58" y="37"/>
                    </a:cubicBezTo>
                    <a:cubicBezTo>
                      <a:pt x="57" y="41"/>
                      <a:pt x="54" y="42"/>
                      <a:pt x="51" y="40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10" name="ïṥḷiďe">
                <a:extLst>
                  <a:ext uri="{FF2B5EF4-FFF2-40B4-BE49-F238E27FC236}">
                    <a16:creationId xmlns:a16="http://schemas.microsoft.com/office/drawing/2014/main" xmlns="" id="{DFCBC91A-3BB5-4535-BC1D-B3FFEA428DBD}"/>
                  </a:ext>
                </a:extLst>
              </p:cNvPr>
              <p:cNvSpPr/>
              <p:nvPr/>
            </p:nvSpPr>
            <p:spPr bwMode="auto">
              <a:xfrm>
                <a:off x="5376927" y="3803265"/>
                <a:ext cx="159409" cy="123023"/>
              </a:xfrm>
              <a:custGeom>
                <a:avLst/>
                <a:gdLst>
                  <a:gd name="T0" fmla="*/ 36 w 44"/>
                  <a:gd name="T1" fmla="*/ 32 h 34"/>
                  <a:gd name="T2" fmla="*/ 5 w 44"/>
                  <a:gd name="T3" fmla="*/ 14 h 34"/>
                  <a:gd name="T4" fmla="*/ 1 w 44"/>
                  <a:gd name="T5" fmla="*/ 5 h 34"/>
                  <a:gd name="T6" fmla="*/ 1 w 44"/>
                  <a:gd name="T7" fmla="*/ 5 h 34"/>
                  <a:gd name="T8" fmla="*/ 8 w 44"/>
                  <a:gd name="T9" fmla="*/ 2 h 34"/>
                  <a:gd name="T10" fmla="*/ 39 w 44"/>
                  <a:gd name="T11" fmla="*/ 20 h 34"/>
                  <a:gd name="T12" fmla="*/ 43 w 44"/>
                  <a:gd name="T13" fmla="*/ 29 h 34"/>
                  <a:gd name="T14" fmla="*/ 43 w 44"/>
                  <a:gd name="T15" fmla="*/ 29 h 34"/>
                  <a:gd name="T16" fmla="*/ 36 w 44"/>
                  <a:gd name="T17" fmla="*/ 32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4" h="34">
                    <a:moveTo>
                      <a:pt x="36" y="32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8" y="2"/>
                    </a:cubicBezTo>
                    <a:cubicBezTo>
                      <a:pt x="39" y="20"/>
                      <a:pt x="39" y="20"/>
                      <a:pt x="39" y="20"/>
                    </a:cubicBezTo>
                    <a:cubicBezTo>
                      <a:pt x="42" y="21"/>
                      <a:pt x="44" y="26"/>
                      <a:pt x="43" y="29"/>
                    </a:cubicBezTo>
                    <a:cubicBezTo>
                      <a:pt x="43" y="29"/>
                      <a:pt x="43" y="29"/>
                      <a:pt x="43" y="29"/>
                    </a:cubicBezTo>
                    <a:cubicBezTo>
                      <a:pt x="42" y="32"/>
                      <a:pt x="39" y="34"/>
                      <a:pt x="36" y="32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11" name="îṩ1íḓè">
                <a:extLst>
                  <a:ext uri="{FF2B5EF4-FFF2-40B4-BE49-F238E27FC236}">
                    <a16:creationId xmlns:a16="http://schemas.microsoft.com/office/drawing/2014/main" xmlns="" id="{3D3BACB8-480B-4AF2-9FC5-D434B5D8D770}"/>
                  </a:ext>
                </a:extLst>
              </p:cNvPr>
              <p:cNvSpPr/>
              <p:nvPr/>
            </p:nvSpPr>
            <p:spPr bwMode="auto">
              <a:xfrm>
                <a:off x="5564059" y="3910693"/>
                <a:ext cx="209658" cy="150746"/>
              </a:xfrm>
              <a:custGeom>
                <a:avLst/>
                <a:gdLst>
                  <a:gd name="T0" fmla="*/ 51 w 58"/>
                  <a:gd name="T1" fmla="*/ 40 h 42"/>
                  <a:gd name="T2" fmla="*/ 5 w 58"/>
                  <a:gd name="T3" fmla="*/ 14 h 42"/>
                  <a:gd name="T4" fmla="*/ 1 w 58"/>
                  <a:gd name="T5" fmla="*/ 5 h 42"/>
                  <a:gd name="T6" fmla="*/ 1 w 58"/>
                  <a:gd name="T7" fmla="*/ 5 h 42"/>
                  <a:gd name="T8" fmla="*/ 7 w 58"/>
                  <a:gd name="T9" fmla="*/ 1 h 42"/>
                  <a:gd name="T10" fmla="*/ 53 w 58"/>
                  <a:gd name="T11" fmla="*/ 28 h 42"/>
                  <a:gd name="T12" fmla="*/ 57 w 58"/>
                  <a:gd name="T13" fmla="*/ 37 h 42"/>
                  <a:gd name="T14" fmla="*/ 57 w 58"/>
                  <a:gd name="T15" fmla="*/ 37 h 42"/>
                  <a:gd name="T16" fmla="*/ 51 w 58"/>
                  <a:gd name="T17" fmla="*/ 40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8" h="42">
                    <a:moveTo>
                      <a:pt x="51" y="40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1"/>
                      <a:pt x="4" y="0"/>
                      <a:pt x="7" y="1"/>
                    </a:cubicBezTo>
                    <a:cubicBezTo>
                      <a:pt x="53" y="28"/>
                      <a:pt x="53" y="28"/>
                      <a:pt x="53" y="28"/>
                    </a:cubicBezTo>
                    <a:cubicBezTo>
                      <a:pt x="56" y="30"/>
                      <a:pt x="58" y="34"/>
                      <a:pt x="57" y="37"/>
                    </a:cubicBezTo>
                    <a:cubicBezTo>
                      <a:pt x="57" y="37"/>
                      <a:pt x="57" y="37"/>
                      <a:pt x="57" y="37"/>
                    </a:cubicBezTo>
                    <a:cubicBezTo>
                      <a:pt x="56" y="41"/>
                      <a:pt x="53" y="42"/>
                      <a:pt x="51" y="40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12" name="ïṧľîḋè">
                <a:extLst>
                  <a:ext uri="{FF2B5EF4-FFF2-40B4-BE49-F238E27FC236}">
                    <a16:creationId xmlns:a16="http://schemas.microsoft.com/office/drawing/2014/main" xmlns="" id="{CB3D90A2-8044-432D-AB63-A3B4607FEF9C}"/>
                  </a:ext>
                </a:extLst>
              </p:cNvPr>
              <p:cNvSpPr/>
              <p:nvPr/>
            </p:nvSpPr>
            <p:spPr bwMode="auto">
              <a:xfrm>
                <a:off x="5283361" y="3215877"/>
                <a:ext cx="116092" cy="97032"/>
              </a:xfrm>
              <a:custGeom>
                <a:avLst/>
                <a:gdLst>
                  <a:gd name="T0" fmla="*/ 25 w 32"/>
                  <a:gd name="T1" fmla="*/ 26 h 27"/>
                  <a:gd name="T2" fmla="*/ 5 w 32"/>
                  <a:gd name="T3" fmla="*/ 14 h 27"/>
                  <a:gd name="T4" fmla="*/ 1 w 32"/>
                  <a:gd name="T5" fmla="*/ 5 h 27"/>
                  <a:gd name="T6" fmla="*/ 1 w 32"/>
                  <a:gd name="T7" fmla="*/ 5 h 27"/>
                  <a:gd name="T8" fmla="*/ 8 w 32"/>
                  <a:gd name="T9" fmla="*/ 2 h 27"/>
                  <a:gd name="T10" fmla="*/ 27 w 32"/>
                  <a:gd name="T11" fmla="*/ 13 h 27"/>
                  <a:gd name="T12" fmla="*/ 31 w 32"/>
                  <a:gd name="T13" fmla="*/ 22 h 27"/>
                  <a:gd name="T14" fmla="*/ 31 w 32"/>
                  <a:gd name="T15" fmla="*/ 22 h 27"/>
                  <a:gd name="T16" fmla="*/ 25 w 32"/>
                  <a:gd name="T17" fmla="*/ 26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2" h="27">
                    <a:moveTo>
                      <a:pt x="25" y="26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3"/>
                      <a:pt x="0" y="9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2"/>
                      <a:pt x="5" y="0"/>
                      <a:pt x="8" y="2"/>
                    </a:cubicBezTo>
                    <a:cubicBezTo>
                      <a:pt x="27" y="13"/>
                      <a:pt x="27" y="13"/>
                      <a:pt x="27" y="13"/>
                    </a:cubicBezTo>
                    <a:cubicBezTo>
                      <a:pt x="30" y="15"/>
                      <a:pt x="32" y="19"/>
                      <a:pt x="31" y="22"/>
                    </a:cubicBezTo>
                    <a:cubicBezTo>
                      <a:pt x="31" y="22"/>
                      <a:pt x="31" y="22"/>
                      <a:pt x="31" y="22"/>
                    </a:cubicBezTo>
                    <a:cubicBezTo>
                      <a:pt x="30" y="26"/>
                      <a:pt x="27" y="27"/>
                      <a:pt x="25" y="26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13" name="i$ľîḍe">
                <a:extLst>
                  <a:ext uri="{FF2B5EF4-FFF2-40B4-BE49-F238E27FC236}">
                    <a16:creationId xmlns:a16="http://schemas.microsoft.com/office/drawing/2014/main" xmlns="" id="{F4594881-71B5-4656-A8A8-D02D56025D94}"/>
                  </a:ext>
                </a:extLst>
              </p:cNvPr>
              <p:cNvSpPr/>
              <p:nvPr/>
            </p:nvSpPr>
            <p:spPr bwMode="auto">
              <a:xfrm>
                <a:off x="5356135" y="3364890"/>
                <a:ext cx="259906" cy="181935"/>
              </a:xfrm>
              <a:custGeom>
                <a:avLst/>
                <a:gdLst>
                  <a:gd name="T0" fmla="*/ 65 w 72"/>
                  <a:gd name="T1" fmla="*/ 49 h 51"/>
                  <a:gd name="T2" fmla="*/ 5 w 72"/>
                  <a:gd name="T3" fmla="*/ 15 h 51"/>
                  <a:gd name="T4" fmla="*/ 1 w 72"/>
                  <a:gd name="T5" fmla="*/ 5 h 51"/>
                  <a:gd name="T6" fmla="*/ 1 w 72"/>
                  <a:gd name="T7" fmla="*/ 5 h 51"/>
                  <a:gd name="T8" fmla="*/ 8 w 72"/>
                  <a:gd name="T9" fmla="*/ 2 h 51"/>
                  <a:gd name="T10" fmla="*/ 68 w 72"/>
                  <a:gd name="T11" fmla="*/ 36 h 51"/>
                  <a:gd name="T12" fmla="*/ 71 w 72"/>
                  <a:gd name="T13" fmla="*/ 46 h 51"/>
                  <a:gd name="T14" fmla="*/ 71 w 72"/>
                  <a:gd name="T15" fmla="*/ 46 h 51"/>
                  <a:gd name="T16" fmla="*/ 65 w 72"/>
                  <a:gd name="T17" fmla="*/ 49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72" h="51">
                    <a:moveTo>
                      <a:pt x="65" y="49"/>
                    </a:moveTo>
                    <a:cubicBezTo>
                      <a:pt x="5" y="15"/>
                      <a:pt x="5" y="15"/>
                      <a:pt x="5" y="15"/>
                    </a:cubicBezTo>
                    <a:cubicBezTo>
                      <a:pt x="2" y="13"/>
                      <a:pt x="0" y="9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2"/>
                      <a:pt x="5" y="0"/>
                      <a:pt x="8" y="2"/>
                    </a:cubicBezTo>
                    <a:cubicBezTo>
                      <a:pt x="68" y="36"/>
                      <a:pt x="68" y="36"/>
                      <a:pt x="68" y="36"/>
                    </a:cubicBezTo>
                    <a:cubicBezTo>
                      <a:pt x="70" y="38"/>
                      <a:pt x="72" y="42"/>
                      <a:pt x="71" y="46"/>
                    </a:cubicBezTo>
                    <a:cubicBezTo>
                      <a:pt x="71" y="46"/>
                      <a:pt x="71" y="46"/>
                      <a:pt x="71" y="46"/>
                    </a:cubicBezTo>
                    <a:cubicBezTo>
                      <a:pt x="71" y="49"/>
                      <a:pt x="68" y="51"/>
                      <a:pt x="65" y="49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14" name="îṩ1îḋe">
                <a:extLst>
                  <a:ext uri="{FF2B5EF4-FFF2-40B4-BE49-F238E27FC236}">
                    <a16:creationId xmlns:a16="http://schemas.microsoft.com/office/drawing/2014/main" xmlns="" id="{E1B0A11F-1952-423A-9F99-CE455E7C5286}"/>
                  </a:ext>
                </a:extLst>
              </p:cNvPr>
              <p:cNvSpPr/>
              <p:nvPr/>
            </p:nvSpPr>
            <p:spPr bwMode="auto">
              <a:xfrm>
                <a:off x="5312817" y="3555487"/>
                <a:ext cx="114359" cy="97032"/>
              </a:xfrm>
              <a:custGeom>
                <a:avLst/>
                <a:gdLst>
                  <a:gd name="T0" fmla="*/ 25 w 32"/>
                  <a:gd name="T1" fmla="*/ 25 h 27"/>
                  <a:gd name="T2" fmla="*/ 5 w 32"/>
                  <a:gd name="T3" fmla="*/ 14 h 27"/>
                  <a:gd name="T4" fmla="*/ 1 w 32"/>
                  <a:gd name="T5" fmla="*/ 4 h 27"/>
                  <a:gd name="T6" fmla="*/ 1 w 32"/>
                  <a:gd name="T7" fmla="*/ 4 h 27"/>
                  <a:gd name="T8" fmla="*/ 8 w 32"/>
                  <a:gd name="T9" fmla="*/ 1 h 27"/>
                  <a:gd name="T10" fmla="*/ 27 w 32"/>
                  <a:gd name="T11" fmla="*/ 12 h 27"/>
                  <a:gd name="T12" fmla="*/ 31 w 32"/>
                  <a:gd name="T13" fmla="*/ 22 h 27"/>
                  <a:gd name="T14" fmla="*/ 31 w 32"/>
                  <a:gd name="T15" fmla="*/ 22 h 27"/>
                  <a:gd name="T16" fmla="*/ 25 w 32"/>
                  <a:gd name="T17" fmla="*/ 25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2" h="27">
                    <a:moveTo>
                      <a:pt x="25" y="25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4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27" y="12"/>
                      <a:pt x="27" y="12"/>
                      <a:pt x="27" y="12"/>
                    </a:cubicBezTo>
                    <a:cubicBezTo>
                      <a:pt x="30" y="14"/>
                      <a:pt x="32" y="18"/>
                      <a:pt x="31" y="22"/>
                    </a:cubicBezTo>
                    <a:cubicBezTo>
                      <a:pt x="31" y="22"/>
                      <a:pt x="31" y="22"/>
                      <a:pt x="31" y="22"/>
                    </a:cubicBezTo>
                    <a:cubicBezTo>
                      <a:pt x="30" y="25"/>
                      <a:pt x="27" y="27"/>
                      <a:pt x="25" y="2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15" name="íṥlíďè">
                <a:extLst>
                  <a:ext uri="{FF2B5EF4-FFF2-40B4-BE49-F238E27FC236}">
                    <a16:creationId xmlns:a16="http://schemas.microsoft.com/office/drawing/2014/main" xmlns="" id="{71BB46FC-8CD3-4DC6-85C3-A7F7769F144A}"/>
                  </a:ext>
                </a:extLst>
              </p:cNvPr>
              <p:cNvSpPr/>
              <p:nvPr/>
            </p:nvSpPr>
            <p:spPr bwMode="auto">
              <a:xfrm>
                <a:off x="5579653" y="4130746"/>
                <a:ext cx="230450" cy="164608"/>
              </a:xfrm>
              <a:custGeom>
                <a:avLst/>
                <a:gdLst>
                  <a:gd name="T0" fmla="*/ 57 w 64"/>
                  <a:gd name="T1" fmla="*/ 44 h 46"/>
                  <a:gd name="T2" fmla="*/ 4 w 64"/>
                  <a:gd name="T3" fmla="*/ 14 h 46"/>
                  <a:gd name="T4" fmla="*/ 1 w 64"/>
                  <a:gd name="T5" fmla="*/ 5 h 46"/>
                  <a:gd name="T6" fmla="*/ 1 w 64"/>
                  <a:gd name="T7" fmla="*/ 5 h 46"/>
                  <a:gd name="T8" fmla="*/ 7 w 64"/>
                  <a:gd name="T9" fmla="*/ 2 h 46"/>
                  <a:gd name="T10" fmla="*/ 59 w 64"/>
                  <a:gd name="T11" fmla="*/ 32 h 46"/>
                  <a:gd name="T12" fmla="*/ 63 w 64"/>
                  <a:gd name="T13" fmla="*/ 41 h 46"/>
                  <a:gd name="T14" fmla="*/ 63 w 64"/>
                  <a:gd name="T15" fmla="*/ 41 h 46"/>
                  <a:gd name="T16" fmla="*/ 57 w 64"/>
                  <a:gd name="T17" fmla="*/ 44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4" h="46">
                    <a:moveTo>
                      <a:pt x="57" y="44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2" y="13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59" y="32"/>
                      <a:pt x="59" y="32"/>
                      <a:pt x="59" y="32"/>
                    </a:cubicBezTo>
                    <a:cubicBezTo>
                      <a:pt x="62" y="34"/>
                      <a:pt x="64" y="38"/>
                      <a:pt x="63" y="41"/>
                    </a:cubicBezTo>
                    <a:cubicBezTo>
                      <a:pt x="63" y="41"/>
                      <a:pt x="63" y="41"/>
                      <a:pt x="63" y="41"/>
                    </a:cubicBezTo>
                    <a:cubicBezTo>
                      <a:pt x="62" y="45"/>
                      <a:pt x="59" y="46"/>
                      <a:pt x="57" y="44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16" name="iṣlíḋè">
                <a:extLst>
                  <a:ext uri="{FF2B5EF4-FFF2-40B4-BE49-F238E27FC236}">
                    <a16:creationId xmlns:a16="http://schemas.microsoft.com/office/drawing/2014/main" xmlns="" id="{AE0C2645-178B-4824-AAA7-B871AC542274}"/>
                  </a:ext>
                </a:extLst>
              </p:cNvPr>
              <p:cNvSpPr/>
              <p:nvPr/>
            </p:nvSpPr>
            <p:spPr bwMode="auto">
              <a:xfrm>
                <a:off x="5269499" y="3742620"/>
                <a:ext cx="90101" cy="81438"/>
              </a:xfrm>
              <a:custGeom>
                <a:avLst/>
                <a:gdLst>
                  <a:gd name="T0" fmla="*/ 18 w 25"/>
                  <a:gd name="T1" fmla="*/ 21 h 23"/>
                  <a:gd name="T2" fmla="*/ 5 w 25"/>
                  <a:gd name="T3" fmla="*/ 14 h 23"/>
                  <a:gd name="T4" fmla="*/ 1 w 25"/>
                  <a:gd name="T5" fmla="*/ 5 h 23"/>
                  <a:gd name="T6" fmla="*/ 1 w 25"/>
                  <a:gd name="T7" fmla="*/ 5 h 23"/>
                  <a:gd name="T8" fmla="*/ 8 w 25"/>
                  <a:gd name="T9" fmla="*/ 1 h 23"/>
                  <a:gd name="T10" fmla="*/ 20 w 25"/>
                  <a:gd name="T11" fmla="*/ 9 h 23"/>
                  <a:gd name="T12" fmla="*/ 24 w 25"/>
                  <a:gd name="T13" fmla="*/ 18 h 23"/>
                  <a:gd name="T14" fmla="*/ 24 w 25"/>
                  <a:gd name="T15" fmla="*/ 18 h 23"/>
                  <a:gd name="T16" fmla="*/ 18 w 25"/>
                  <a:gd name="T17" fmla="*/ 21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5" h="23">
                    <a:moveTo>
                      <a:pt x="18" y="21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20" y="9"/>
                      <a:pt x="20" y="9"/>
                      <a:pt x="20" y="9"/>
                    </a:cubicBezTo>
                    <a:cubicBezTo>
                      <a:pt x="23" y="10"/>
                      <a:pt x="25" y="14"/>
                      <a:pt x="24" y="18"/>
                    </a:cubicBezTo>
                    <a:cubicBezTo>
                      <a:pt x="24" y="18"/>
                      <a:pt x="24" y="18"/>
                      <a:pt x="24" y="18"/>
                    </a:cubicBezTo>
                    <a:cubicBezTo>
                      <a:pt x="23" y="21"/>
                      <a:pt x="20" y="23"/>
                      <a:pt x="18" y="21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17" name="ï$líḓê">
                <a:extLst>
                  <a:ext uri="{FF2B5EF4-FFF2-40B4-BE49-F238E27FC236}">
                    <a16:creationId xmlns:a16="http://schemas.microsoft.com/office/drawing/2014/main" xmlns="" id="{D24D962A-0A95-4731-B4DC-442C37C14FCE}"/>
                  </a:ext>
                </a:extLst>
              </p:cNvPr>
              <p:cNvSpPr/>
              <p:nvPr/>
            </p:nvSpPr>
            <p:spPr bwMode="auto">
              <a:xfrm>
                <a:off x="5226181" y="3929752"/>
                <a:ext cx="100497" cy="90101"/>
              </a:xfrm>
              <a:custGeom>
                <a:avLst/>
                <a:gdLst>
                  <a:gd name="T0" fmla="*/ 21 w 28"/>
                  <a:gd name="T1" fmla="*/ 23 h 25"/>
                  <a:gd name="T2" fmla="*/ 5 w 28"/>
                  <a:gd name="T3" fmla="*/ 14 h 25"/>
                  <a:gd name="T4" fmla="*/ 1 w 28"/>
                  <a:gd name="T5" fmla="*/ 5 h 25"/>
                  <a:gd name="T6" fmla="*/ 1 w 28"/>
                  <a:gd name="T7" fmla="*/ 5 h 25"/>
                  <a:gd name="T8" fmla="*/ 8 w 28"/>
                  <a:gd name="T9" fmla="*/ 1 h 25"/>
                  <a:gd name="T10" fmla="*/ 23 w 28"/>
                  <a:gd name="T11" fmla="*/ 10 h 25"/>
                  <a:gd name="T12" fmla="*/ 27 w 28"/>
                  <a:gd name="T13" fmla="*/ 20 h 25"/>
                  <a:gd name="T14" fmla="*/ 27 w 28"/>
                  <a:gd name="T15" fmla="*/ 20 h 25"/>
                  <a:gd name="T16" fmla="*/ 21 w 28"/>
                  <a:gd name="T17" fmla="*/ 23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8" h="25">
                    <a:moveTo>
                      <a:pt x="21" y="23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23" y="10"/>
                      <a:pt x="23" y="10"/>
                      <a:pt x="23" y="10"/>
                    </a:cubicBezTo>
                    <a:cubicBezTo>
                      <a:pt x="26" y="12"/>
                      <a:pt x="28" y="16"/>
                      <a:pt x="27" y="20"/>
                    </a:cubicBezTo>
                    <a:cubicBezTo>
                      <a:pt x="27" y="20"/>
                      <a:pt x="27" y="20"/>
                      <a:pt x="27" y="20"/>
                    </a:cubicBezTo>
                    <a:cubicBezTo>
                      <a:pt x="26" y="23"/>
                      <a:pt x="23" y="25"/>
                      <a:pt x="21" y="23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18" name="iśḷíḍê">
                <a:extLst>
                  <a:ext uri="{FF2B5EF4-FFF2-40B4-BE49-F238E27FC236}">
                    <a16:creationId xmlns:a16="http://schemas.microsoft.com/office/drawing/2014/main" xmlns="" id="{E02AB9AE-CCB4-4CB6-BBF5-9811349A7E88}"/>
                  </a:ext>
                </a:extLst>
              </p:cNvPr>
              <p:cNvSpPr/>
              <p:nvPr/>
            </p:nvSpPr>
            <p:spPr bwMode="auto">
              <a:xfrm>
                <a:off x="5352669" y="4000793"/>
                <a:ext cx="194063" cy="140350"/>
              </a:xfrm>
              <a:custGeom>
                <a:avLst/>
                <a:gdLst>
                  <a:gd name="T0" fmla="*/ 46 w 54"/>
                  <a:gd name="T1" fmla="*/ 38 h 39"/>
                  <a:gd name="T2" fmla="*/ 5 w 54"/>
                  <a:gd name="T3" fmla="*/ 14 h 39"/>
                  <a:gd name="T4" fmla="*/ 1 w 54"/>
                  <a:gd name="T5" fmla="*/ 5 h 39"/>
                  <a:gd name="T6" fmla="*/ 1 w 54"/>
                  <a:gd name="T7" fmla="*/ 5 h 39"/>
                  <a:gd name="T8" fmla="*/ 8 w 54"/>
                  <a:gd name="T9" fmla="*/ 2 h 39"/>
                  <a:gd name="T10" fmla="*/ 49 w 54"/>
                  <a:gd name="T11" fmla="*/ 25 h 39"/>
                  <a:gd name="T12" fmla="*/ 53 w 54"/>
                  <a:gd name="T13" fmla="*/ 35 h 39"/>
                  <a:gd name="T14" fmla="*/ 53 w 54"/>
                  <a:gd name="T15" fmla="*/ 35 h 39"/>
                  <a:gd name="T16" fmla="*/ 46 w 54"/>
                  <a:gd name="T17" fmla="*/ 38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4" h="39">
                    <a:moveTo>
                      <a:pt x="46" y="38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8" y="2"/>
                    </a:cubicBezTo>
                    <a:cubicBezTo>
                      <a:pt x="49" y="25"/>
                      <a:pt x="49" y="25"/>
                      <a:pt x="49" y="25"/>
                    </a:cubicBezTo>
                    <a:cubicBezTo>
                      <a:pt x="52" y="27"/>
                      <a:pt x="54" y="31"/>
                      <a:pt x="53" y="35"/>
                    </a:cubicBezTo>
                    <a:cubicBezTo>
                      <a:pt x="53" y="35"/>
                      <a:pt x="53" y="35"/>
                      <a:pt x="53" y="35"/>
                    </a:cubicBezTo>
                    <a:cubicBezTo>
                      <a:pt x="52" y="38"/>
                      <a:pt x="49" y="39"/>
                      <a:pt x="46" y="38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19" name="ï$1îḑé">
                <a:extLst>
                  <a:ext uri="{FF2B5EF4-FFF2-40B4-BE49-F238E27FC236}">
                    <a16:creationId xmlns:a16="http://schemas.microsoft.com/office/drawing/2014/main" xmlns="" id="{0B85E99F-A974-46EF-AAE9-91113857D860}"/>
                  </a:ext>
                </a:extLst>
              </p:cNvPr>
              <p:cNvSpPr/>
              <p:nvPr/>
            </p:nvSpPr>
            <p:spPr bwMode="auto">
              <a:xfrm>
                <a:off x="5203657" y="4023318"/>
                <a:ext cx="152478" cy="117824"/>
              </a:xfrm>
              <a:custGeom>
                <a:avLst/>
                <a:gdLst>
                  <a:gd name="T0" fmla="*/ 34 w 42"/>
                  <a:gd name="T1" fmla="*/ 31 h 33"/>
                  <a:gd name="T2" fmla="*/ 5 w 42"/>
                  <a:gd name="T3" fmla="*/ 14 h 33"/>
                  <a:gd name="T4" fmla="*/ 1 w 42"/>
                  <a:gd name="T5" fmla="*/ 5 h 33"/>
                  <a:gd name="T6" fmla="*/ 1 w 42"/>
                  <a:gd name="T7" fmla="*/ 5 h 33"/>
                  <a:gd name="T8" fmla="*/ 8 w 42"/>
                  <a:gd name="T9" fmla="*/ 2 h 33"/>
                  <a:gd name="T10" fmla="*/ 37 w 42"/>
                  <a:gd name="T11" fmla="*/ 19 h 33"/>
                  <a:gd name="T12" fmla="*/ 41 w 42"/>
                  <a:gd name="T13" fmla="*/ 28 h 33"/>
                  <a:gd name="T14" fmla="*/ 41 w 42"/>
                  <a:gd name="T15" fmla="*/ 28 h 33"/>
                  <a:gd name="T16" fmla="*/ 34 w 42"/>
                  <a:gd name="T17" fmla="*/ 31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2" h="33">
                    <a:moveTo>
                      <a:pt x="34" y="31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8" y="2"/>
                    </a:cubicBezTo>
                    <a:cubicBezTo>
                      <a:pt x="37" y="19"/>
                      <a:pt x="37" y="19"/>
                      <a:pt x="37" y="19"/>
                    </a:cubicBezTo>
                    <a:cubicBezTo>
                      <a:pt x="40" y="20"/>
                      <a:pt x="42" y="24"/>
                      <a:pt x="41" y="28"/>
                    </a:cubicBezTo>
                    <a:cubicBezTo>
                      <a:pt x="41" y="28"/>
                      <a:pt x="41" y="28"/>
                      <a:pt x="41" y="28"/>
                    </a:cubicBezTo>
                    <a:cubicBezTo>
                      <a:pt x="40" y="31"/>
                      <a:pt x="37" y="33"/>
                      <a:pt x="34" y="31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20" name="išliďe">
                <a:extLst>
                  <a:ext uri="{FF2B5EF4-FFF2-40B4-BE49-F238E27FC236}">
                    <a16:creationId xmlns:a16="http://schemas.microsoft.com/office/drawing/2014/main" xmlns="" id="{00C4E648-4891-40E7-B342-195DBA5E0D6C}"/>
                  </a:ext>
                </a:extLst>
              </p:cNvPr>
              <p:cNvSpPr/>
              <p:nvPr/>
            </p:nvSpPr>
            <p:spPr bwMode="auto">
              <a:xfrm>
                <a:off x="5860352" y="4291888"/>
                <a:ext cx="110893" cy="97032"/>
              </a:xfrm>
              <a:custGeom>
                <a:avLst/>
                <a:gdLst>
                  <a:gd name="T0" fmla="*/ 23 w 31"/>
                  <a:gd name="T1" fmla="*/ 25 h 27"/>
                  <a:gd name="T2" fmla="*/ 4 w 31"/>
                  <a:gd name="T3" fmla="*/ 14 h 27"/>
                  <a:gd name="T4" fmla="*/ 1 w 31"/>
                  <a:gd name="T5" fmla="*/ 5 h 27"/>
                  <a:gd name="T6" fmla="*/ 1 w 31"/>
                  <a:gd name="T7" fmla="*/ 5 h 27"/>
                  <a:gd name="T8" fmla="*/ 7 w 31"/>
                  <a:gd name="T9" fmla="*/ 2 h 27"/>
                  <a:gd name="T10" fmla="*/ 26 w 31"/>
                  <a:gd name="T11" fmla="*/ 13 h 27"/>
                  <a:gd name="T12" fmla="*/ 30 w 31"/>
                  <a:gd name="T13" fmla="*/ 22 h 27"/>
                  <a:gd name="T14" fmla="*/ 30 w 31"/>
                  <a:gd name="T15" fmla="*/ 22 h 27"/>
                  <a:gd name="T16" fmla="*/ 23 w 31"/>
                  <a:gd name="T17" fmla="*/ 25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1" h="27">
                    <a:moveTo>
                      <a:pt x="23" y="25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1" y="13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26" y="13"/>
                      <a:pt x="26" y="13"/>
                      <a:pt x="26" y="13"/>
                    </a:cubicBezTo>
                    <a:cubicBezTo>
                      <a:pt x="29" y="14"/>
                      <a:pt x="31" y="19"/>
                      <a:pt x="30" y="22"/>
                    </a:cubicBezTo>
                    <a:cubicBezTo>
                      <a:pt x="30" y="22"/>
                      <a:pt x="30" y="22"/>
                      <a:pt x="30" y="22"/>
                    </a:cubicBezTo>
                    <a:cubicBezTo>
                      <a:pt x="29" y="25"/>
                      <a:pt x="26" y="27"/>
                      <a:pt x="23" y="2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21" name="iṥḷiḓé">
                <a:extLst>
                  <a:ext uri="{FF2B5EF4-FFF2-40B4-BE49-F238E27FC236}">
                    <a16:creationId xmlns:a16="http://schemas.microsoft.com/office/drawing/2014/main" xmlns="" id="{3DB5638C-0CFA-4C31-86A8-C191B3539FE8}"/>
                  </a:ext>
                </a:extLst>
              </p:cNvPr>
              <p:cNvSpPr/>
              <p:nvPr/>
            </p:nvSpPr>
            <p:spPr bwMode="auto">
              <a:xfrm>
                <a:off x="5456632" y="3636925"/>
                <a:ext cx="233916" cy="162874"/>
              </a:xfrm>
              <a:custGeom>
                <a:avLst/>
                <a:gdLst>
                  <a:gd name="T0" fmla="*/ 57 w 65"/>
                  <a:gd name="T1" fmla="*/ 44 h 45"/>
                  <a:gd name="T2" fmla="*/ 5 w 65"/>
                  <a:gd name="T3" fmla="*/ 14 h 45"/>
                  <a:gd name="T4" fmla="*/ 1 w 65"/>
                  <a:gd name="T5" fmla="*/ 4 h 45"/>
                  <a:gd name="T6" fmla="*/ 1 w 65"/>
                  <a:gd name="T7" fmla="*/ 4 h 45"/>
                  <a:gd name="T8" fmla="*/ 8 w 65"/>
                  <a:gd name="T9" fmla="*/ 1 h 45"/>
                  <a:gd name="T10" fmla="*/ 60 w 65"/>
                  <a:gd name="T11" fmla="*/ 31 h 45"/>
                  <a:gd name="T12" fmla="*/ 64 w 65"/>
                  <a:gd name="T13" fmla="*/ 41 h 45"/>
                  <a:gd name="T14" fmla="*/ 64 w 65"/>
                  <a:gd name="T15" fmla="*/ 41 h 45"/>
                  <a:gd name="T16" fmla="*/ 57 w 65"/>
                  <a:gd name="T17" fmla="*/ 44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5" h="45">
                    <a:moveTo>
                      <a:pt x="57" y="44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4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60" y="31"/>
                      <a:pt x="60" y="31"/>
                      <a:pt x="60" y="31"/>
                    </a:cubicBezTo>
                    <a:cubicBezTo>
                      <a:pt x="63" y="33"/>
                      <a:pt x="65" y="37"/>
                      <a:pt x="64" y="41"/>
                    </a:cubicBezTo>
                    <a:cubicBezTo>
                      <a:pt x="64" y="41"/>
                      <a:pt x="64" y="41"/>
                      <a:pt x="64" y="41"/>
                    </a:cubicBezTo>
                    <a:cubicBezTo>
                      <a:pt x="63" y="44"/>
                      <a:pt x="60" y="45"/>
                      <a:pt x="57" y="44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22" name="ïṧḻiḓè">
                <a:extLst>
                  <a:ext uri="{FF2B5EF4-FFF2-40B4-BE49-F238E27FC236}">
                    <a16:creationId xmlns:a16="http://schemas.microsoft.com/office/drawing/2014/main" xmlns="" id="{BAD1375A-2F86-46C2-B290-AD7874385911}"/>
                  </a:ext>
                </a:extLst>
              </p:cNvPr>
              <p:cNvSpPr/>
              <p:nvPr/>
            </p:nvSpPr>
            <p:spPr bwMode="auto">
              <a:xfrm>
                <a:off x="5333609" y="3458456"/>
                <a:ext cx="372532" cy="247777"/>
              </a:xfrm>
              <a:custGeom>
                <a:avLst/>
                <a:gdLst>
                  <a:gd name="T0" fmla="*/ 96 w 103"/>
                  <a:gd name="T1" fmla="*/ 67 h 69"/>
                  <a:gd name="T2" fmla="*/ 5 w 103"/>
                  <a:gd name="T3" fmla="*/ 15 h 69"/>
                  <a:gd name="T4" fmla="*/ 1 w 103"/>
                  <a:gd name="T5" fmla="*/ 5 h 69"/>
                  <a:gd name="T6" fmla="*/ 1 w 103"/>
                  <a:gd name="T7" fmla="*/ 5 h 69"/>
                  <a:gd name="T8" fmla="*/ 8 w 103"/>
                  <a:gd name="T9" fmla="*/ 2 h 69"/>
                  <a:gd name="T10" fmla="*/ 99 w 103"/>
                  <a:gd name="T11" fmla="*/ 55 h 69"/>
                  <a:gd name="T12" fmla="*/ 103 w 103"/>
                  <a:gd name="T13" fmla="*/ 64 h 69"/>
                  <a:gd name="T14" fmla="*/ 103 w 103"/>
                  <a:gd name="T15" fmla="*/ 64 h 69"/>
                  <a:gd name="T16" fmla="*/ 96 w 103"/>
                  <a:gd name="T17" fmla="*/ 67 h 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03" h="69">
                    <a:moveTo>
                      <a:pt x="96" y="67"/>
                    </a:moveTo>
                    <a:cubicBezTo>
                      <a:pt x="5" y="15"/>
                      <a:pt x="5" y="15"/>
                      <a:pt x="5" y="15"/>
                    </a:cubicBezTo>
                    <a:cubicBezTo>
                      <a:pt x="2" y="13"/>
                      <a:pt x="0" y="9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2"/>
                      <a:pt x="5" y="0"/>
                      <a:pt x="8" y="2"/>
                    </a:cubicBezTo>
                    <a:cubicBezTo>
                      <a:pt x="99" y="55"/>
                      <a:pt x="99" y="55"/>
                      <a:pt x="99" y="55"/>
                    </a:cubicBezTo>
                    <a:cubicBezTo>
                      <a:pt x="102" y="56"/>
                      <a:pt x="103" y="60"/>
                      <a:pt x="103" y="64"/>
                    </a:cubicBezTo>
                    <a:cubicBezTo>
                      <a:pt x="103" y="64"/>
                      <a:pt x="103" y="64"/>
                      <a:pt x="103" y="64"/>
                    </a:cubicBezTo>
                    <a:cubicBezTo>
                      <a:pt x="102" y="67"/>
                      <a:pt x="99" y="69"/>
                      <a:pt x="96" y="67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23" name="ïsļíḑê">
                <a:extLst>
                  <a:ext uri="{FF2B5EF4-FFF2-40B4-BE49-F238E27FC236}">
                    <a16:creationId xmlns:a16="http://schemas.microsoft.com/office/drawing/2014/main" xmlns="" id="{B1C36A8B-B420-4020-BF66-C5864A1C18D9}"/>
                  </a:ext>
                </a:extLst>
              </p:cNvPr>
              <p:cNvSpPr/>
              <p:nvPr/>
            </p:nvSpPr>
            <p:spPr bwMode="auto">
              <a:xfrm>
                <a:off x="5290292" y="3649054"/>
                <a:ext cx="235648" cy="161142"/>
              </a:xfrm>
              <a:custGeom>
                <a:avLst/>
                <a:gdLst>
                  <a:gd name="T0" fmla="*/ 57 w 65"/>
                  <a:gd name="T1" fmla="*/ 44 h 45"/>
                  <a:gd name="T2" fmla="*/ 5 w 65"/>
                  <a:gd name="T3" fmla="*/ 14 h 45"/>
                  <a:gd name="T4" fmla="*/ 1 w 65"/>
                  <a:gd name="T5" fmla="*/ 4 h 45"/>
                  <a:gd name="T6" fmla="*/ 1 w 65"/>
                  <a:gd name="T7" fmla="*/ 4 h 45"/>
                  <a:gd name="T8" fmla="*/ 8 w 65"/>
                  <a:gd name="T9" fmla="*/ 1 h 45"/>
                  <a:gd name="T10" fmla="*/ 60 w 65"/>
                  <a:gd name="T11" fmla="*/ 31 h 45"/>
                  <a:gd name="T12" fmla="*/ 64 w 65"/>
                  <a:gd name="T13" fmla="*/ 41 h 45"/>
                  <a:gd name="T14" fmla="*/ 64 w 65"/>
                  <a:gd name="T15" fmla="*/ 41 h 45"/>
                  <a:gd name="T16" fmla="*/ 57 w 65"/>
                  <a:gd name="T17" fmla="*/ 44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5" h="45">
                    <a:moveTo>
                      <a:pt x="57" y="44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4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60" y="31"/>
                      <a:pt x="60" y="31"/>
                      <a:pt x="60" y="31"/>
                    </a:cubicBezTo>
                    <a:cubicBezTo>
                      <a:pt x="63" y="33"/>
                      <a:pt x="65" y="37"/>
                      <a:pt x="64" y="41"/>
                    </a:cubicBezTo>
                    <a:cubicBezTo>
                      <a:pt x="64" y="41"/>
                      <a:pt x="64" y="41"/>
                      <a:pt x="64" y="41"/>
                    </a:cubicBezTo>
                    <a:cubicBezTo>
                      <a:pt x="63" y="44"/>
                      <a:pt x="60" y="45"/>
                      <a:pt x="57" y="44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24" name="iş1íḑê">
                <a:extLst>
                  <a:ext uri="{FF2B5EF4-FFF2-40B4-BE49-F238E27FC236}">
                    <a16:creationId xmlns:a16="http://schemas.microsoft.com/office/drawing/2014/main" xmlns="" id="{CE76841B-C94F-4B50-9B0D-5D592C7D7689}"/>
                  </a:ext>
                </a:extLst>
              </p:cNvPr>
              <p:cNvSpPr/>
              <p:nvPr/>
            </p:nvSpPr>
            <p:spPr bwMode="auto">
              <a:xfrm>
                <a:off x="5720003" y="3789403"/>
                <a:ext cx="110893" cy="93566"/>
              </a:xfrm>
              <a:custGeom>
                <a:avLst/>
                <a:gdLst>
                  <a:gd name="T0" fmla="*/ 24 w 31"/>
                  <a:gd name="T1" fmla="*/ 25 h 26"/>
                  <a:gd name="T2" fmla="*/ 5 w 31"/>
                  <a:gd name="T3" fmla="*/ 14 h 26"/>
                  <a:gd name="T4" fmla="*/ 1 w 31"/>
                  <a:gd name="T5" fmla="*/ 4 h 26"/>
                  <a:gd name="T6" fmla="*/ 1 w 31"/>
                  <a:gd name="T7" fmla="*/ 4 h 26"/>
                  <a:gd name="T8" fmla="*/ 8 w 31"/>
                  <a:gd name="T9" fmla="*/ 1 h 26"/>
                  <a:gd name="T10" fmla="*/ 27 w 31"/>
                  <a:gd name="T11" fmla="*/ 12 h 26"/>
                  <a:gd name="T12" fmla="*/ 30 w 31"/>
                  <a:gd name="T13" fmla="*/ 21 h 26"/>
                  <a:gd name="T14" fmla="*/ 30 w 31"/>
                  <a:gd name="T15" fmla="*/ 21 h 26"/>
                  <a:gd name="T16" fmla="*/ 24 w 31"/>
                  <a:gd name="T17" fmla="*/ 25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1" h="26">
                    <a:moveTo>
                      <a:pt x="24" y="25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4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27" y="12"/>
                      <a:pt x="27" y="12"/>
                      <a:pt x="27" y="12"/>
                    </a:cubicBezTo>
                    <a:cubicBezTo>
                      <a:pt x="29" y="14"/>
                      <a:pt x="31" y="18"/>
                      <a:pt x="30" y="21"/>
                    </a:cubicBezTo>
                    <a:cubicBezTo>
                      <a:pt x="30" y="21"/>
                      <a:pt x="30" y="21"/>
                      <a:pt x="30" y="21"/>
                    </a:cubicBezTo>
                    <a:cubicBezTo>
                      <a:pt x="30" y="25"/>
                      <a:pt x="27" y="26"/>
                      <a:pt x="24" y="2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25" name="íṡḻïḋè">
                <a:extLst>
                  <a:ext uri="{FF2B5EF4-FFF2-40B4-BE49-F238E27FC236}">
                    <a16:creationId xmlns:a16="http://schemas.microsoft.com/office/drawing/2014/main" xmlns="" id="{1E086473-D9D3-442F-8201-75987BDF95EA}"/>
                  </a:ext>
                </a:extLst>
              </p:cNvPr>
              <p:cNvSpPr/>
              <p:nvPr/>
            </p:nvSpPr>
            <p:spPr bwMode="auto">
              <a:xfrm>
                <a:off x="5246974" y="3836186"/>
                <a:ext cx="270302" cy="187132"/>
              </a:xfrm>
              <a:custGeom>
                <a:avLst/>
                <a:gdLst>
                  <a:gd name="T0" fmla="*/ 68 w 75"/>
                  <a:gd name="T1" fmla="*/ 50 h 52"/>
                  <a:gd name="T2" fmla="*/ 5 w 75"/>
                  <a:gd name="T3" fmla="*/ 14 h 52"/>
                  <a:gd name="T4" fmla="*/ 1 w 75"/>
                  <a:gd name="T5" fmla="*/ 5 h 52"/>
                  <a:gd name="T6" fmla="*/ 1 w 75"/>
                  <a:gd name="T7" fmla="*/ 5 h 52"/>
                  <a:gd name="T8" fmla="*/ 8 w 75"/>
                  <a:gd name="T9" fmla="*/ 1 h 52"/>
                  <a:gd name="T10" fmla="*/ 70 w 75"/>
                  <a:gd name="T11" fmla="*/ 38 h 52"/>
                  <a:gd name="T12" fmla="*/ 74 w 75"/>
                  <a:gd name="T13" fmla="*/ 47 h 52"/>
                  <a:gd name="T14" fmla="*/ 74 w 75"/>
                  <a:gd name="T15" fmla="*/ 47 h 52"/>
                  <a:gd name="T16" fmla="*/ 68 w 75"/>
                  <a:gd name="T17" fmla="*/ 50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75" h="52">
                    <a:moveTo>
                      <a:pt x="68" y="50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70" y="38"/>
                      <a:pt x="70" y="38"/>
                      <a:pt x="70" y="38"/>
                    </a:cubicBezTo>
                    <a:cubicBezTo>
                      <a:pt x="73" y="39"/>
                      <a:pt x="75" y="43"/>
                      <a:pt x="74" y="47"/>
                    </a:cubicBezTo>
                    <a:cubicBezTo>
                      <a:pt x="74" y="47"/>
                      <a:pt x="74" y="47"/>
                      <a:pt x="74" y="47"/>
                    </a:cubicBezTo>
                    <a:cubicBezTo>
                      <a:pt x="74" y="50"/>
                      <a:pt x="71" y="52"/>
                      <a:pt x="68" y="50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26" name="išliḋè">
                <a:extLst>
                  <a:ext uri="{FF2B5EF4-FFF2-40B4-BE49-F238E27FC236}">
                    <a16:creationId xmlns:a16="http://schemas.microsoft.com/office/drawing/2014/main" xmlns="" id="{FDCD212C-C140-42EB-AA8E-5560C1D86BF2}"/>
                  </a:ext>
                </a:extLst>
              </p:cNvPr>
              <p:cNvSpPr/>
              <p:nvPr/>
            </p:nvSpPr>
            <p:spPr bwMode="auto">
              <a:xfrm>
                <a:off x="5305886" y="3122311"/>
                <a:ext cx="211390" cy="155943"/>
              </a:xfrm>
              <a:custGeom>
                <a:avLst/>
                <a:gdLst>
                  <a:gd name="T0" fmla="*/ 51 w 59"/>
                  <a:gd name="T1" fmla="*/ 41 h 43"/>
                  <a:gd name="T2" fmla="*/ 5 w 59"/>
                  <a:gd name="T3" fmla="*/ 14 h 43"/>
                  <a:gd name="T4" fmla="*/ 1 w 59"/>
                  <a:gd name="T5" fmla="*/ 5 h 43"/>
                  <a:gd name="T6" fmla="*/ 1 w 59"/>
                  <a:gd name="T7" fmla="*/ 5 h 43"/>
                  <a:gd name="T8" fmla="*/ 8 w 59"/>
                  <a:gd name="T9" fmla="*/ 2 h 43"/>
                  <a:gd name="T10" fmla="*/ 54 w 59"/>
                  <a:gd name="T11" fmla="*/ 29 h 43"/>
                  <a:gd name="T12" fmla="*/ 58 w 59"/>
                  <a:gd name="T13" fmla="*/ 38 h 43"/>
                  <a:gd name="T14" fmla="*/ 58 w 59"/>
                  <a:gd name="T15" fmla="*/ 38 h 43"/>
                  <a:gd name="T16" fmla="*/ 51 w 59"/>
                  <a:gd name="T17" fmla="*/ 41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9" h="43">
                    <a:moveTo>
                      <a:pt x="51" y="41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3"/>
                      <a:pt x="0" y="9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2"/>
                      <a:pt x="5" y="0"/>
                      <a:pt x="8" y="2"/>
                    </a:cubicBezTo>
                    <a:cubicBezTo>
                      <a:pt x="54" y="29"/>
                      <a:pt x="54" y="29"/>
                      <a:pt x="54" y="29"/>
                    </a:cubicBezTo>
                    <a:cubicBezTo>
                      <a:pt x="57" y="30"/>
                      <a:pt x="59" y="34"/>
                      <a:pt x="58" y="38"/>
                    </a:cubicBezTo>
                    <a:cubicBezTo>
                      <a:pt x="58" y="38"/>
                      <a:pt x="58" y="38"/>
                      <a:pt x="58" y="38"/>
                    </a:cubicBezTo>
                    <a:cubicBezTo>
                      <a:pt x="57" y="41"/>
                      <a:pt x="54" y="43"/>
                      <a:pt x="51" y="41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27" name="i$ļiḑé">
                <a:extLst>
                  <a:ext uri="{FF2B5EF4-FFF2-40B4-BE49-F238E27FC236}">
                    <a16:creationId xmlns:a16="http://schemas.microsoft.com/office/drawing/2014/main" xmlns="" id="{AEF5E27A-5CBC-4BE2-BAB6-552030DBB4FA}"/>
                  </a:ext>
                </a:extLst>
              </p:cNvPr>
              <p:cNvSpPr/>
              <p:nvPr/>
            </p:nvSpPr>
            <p:spPr bwMode="auto">
              <a:xfrm>
                <a:off x="5089298" y="4061437"/>
                <a:ext cx="237381" cy="166340"/>
              </a:xfrm>
              <a:custGeom>
                <a:avLst/>
                <a:gdLst>
                  <a:gd name="T0" fmla="*/ 58 w 66"/>
                  <a:gd name="T1" fmla="*/ 45 h 46"/>
                  <a:gd name="T2" fmla="*/ 5 w 66"/>
                  <a:gd name="T3" fmla="*/ 14 h 46"/>
                  <a:gd name="T4" fmla="*/ 1 w 66"/>
                  <a:gd name="T5" fmla="*/ 5 h 46"/>
                  <a:gd name="T6" fmla="*/ 1 w 66"/>
                  <a:gd name="T7" fmla="*/ 5 h 46"/>
                  <a:gd name="T8" fmla="*/ 8 w 66"/>
                  <a:gd name="T9" fmla="*/ 2 h 46"/>
                  <a:gd name="T10" fmla="*/ 61 w 66"/>
                  <a:gd name="T11" fmla="*/ 32 h 46"/>
                  <a:gd name="T12" fmla="*/ 65 w 66"/>
                  <a:gd name="T13" fmla="*/ 42 h 46"/>
                  <a:gd name="T14" fmla="*/ 65 w 66"/>
                  <a:gd name="T15" fmla="*/ 42 h 46"/>
                  <a:gd name="T16" fmla="*/ 58 w 66"/>
                  <a:gd name="T17" fmla="*/ 45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6" h="46">
                    <a:moveTo>
                      <a:pt x="58" y="45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8" y="2"/>
                    </a:cubicBezTo>
                    <a:cubicBezTo>
                      <a:pt x="61" y="32"/>
                      <a:pt x="61" y="32"/>
                      <a:pt x="61" y="32"/>
                    </a:cubicBezTo>
                    <a:cubicBezTo>
                      <a:pt x="64" y="34"/>
                      <a:pt x="66" y="38"/>
                      <a:pt x="65" y="42"/>
                    </a:cubicBezTo>
                    <a:cubicBezTo>
                      <a:pt x="65" y="42"/>
                      <a:pt x="65" y="42"/>
                      <a:pt x="65" y="42"/>
                    </a:cubicBezTo>
                    <a:cubicBezTo>
                      <a:pt x="64" y="45"/>
                      <a:pt x="61" y="46"/>
                      <a:pt x="58" y="4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28" name="ïṣľïḓè">
                <a:extLst>
                  <a:ext uri="{FF2B5EF4-FFF2-40B4-BE49-F238E27FC236}">
                    <a16:creationId xmlns:a16="http://schemas.microsoft.com/office/drawing/2014/main" xmlns="" id="{23575CAB-FFC8-4DE3-A2C5-EC848AADF049}"/>
                  </a:ext>
                </a:extLst>
              </p:cNvPr>
              <p:cNvSpPr/>
              <p:nvPr/>
            </p:nvSpPr>
            <p:spPr bwMode="auto">
              <a:xfrm>
                <a:off x="5240043" y="2352990"/>
                <a:ext cx="1221558" cy="1637407"/>
              </a:xfrm>
              <a:custGeom>
                <a:avLst/>
                <a:gdLst>
                  <a:gd name="T0" fmla="*/ 298 w 339"/>
                  <a:gd name="T1" fmla="*/ 325 h 455"/>
                  <a:gd name="T2" fmla="*/ 339 w 339"/>
                  <a:gd name="T3" fmla="*/ 152 h 455"/>
                  <a:gd name="T4" fmla="*/ 266 w 339"/>
                  <a:gd name="T5" fmla="*/ 100 h 455"/>
                  <a:gd name="T6" fmla="*/ 153 w 339"/>
                  <a:gd name="T7" fmla="*/ 34 h 455"/>
                  <a:gd name="T8" fmla="*/ 76 w 339"/>
                  <a:gd name="T9" fmla="*/ 0 h 455"/>
                  <a:gd name="T10" fmla="*/ 35 w 339"/>
                  <a:gd name="T11" fmla="*/ 173 h 455"/>
                  <a:gd name="T12" fmla="*/ 120 w 339"/>
                  <a:gd name="T13" fmla="*/ 444 h 455"/>
                  <a:gd name="T14" fmla="*/ 298 w 339"/>
                  <a:gd name="T15" fmla="*/ 325 h 4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39" h="455">
                    <a:moveTo>
                      <a:pt x="298" y="325"/>
                    </a:moveTo>
                    <a:cubicBezTo>
                      <a:pt x="339" y="152"/>
                      <a:pt x="339" y="152"/>
                      <a:pt x="339" y="152"/>
                    </a:cubicBezTo>
                    <a:cubicBezTo>
                      <a:pt x="266" y="100"/>
                      <a:pt x="266" y="100"/>
                      <a:pt x="266" y="100"/>
                    </a:cubicBezTo>
                    <a:cubicBezTo>
                      <a:pt x="230" y="74"/>
                      <a:pt x="192" y="52"/>
                      <a:pt x="153" y="34"/>
                    </a:cubicBezTo>
                    <a:cubicBezTo>
                      <a:pt x="76" y="0"/>
                      <a:pt x="76" y="0"/>
                      <a:pt x="76" y="0"/>
                    </a:cubicBezTo>
                    <a:cubicBezTo>
                      <a:pt x="35" y="173"/>
                      <a:pt x="35" y="173"/>
                      <a:pt x="35" y="173"/>
                    </a:cubicBezTo>
                    <a:cubicBezTo>
                      <a:pt x="35" y="173"/>
                      <a:pt x="0" y="298"/>
                      <a:pt x="120" y="444"/>
                    </a:cubicBezTo>
                    <a:cubicBezTo>
                      <a:pt x="272" y="455"/>
                      <a:pt x="298" y="325"/>
                      <a:pt x="298" y="325"/>
                    </a:cubicBezTo>
                    <a:close/>
                  </a:path>
                </a:pathLst>
              </a:custGeom>
              <a:solidFill>
                <a:srgbClr val="B2D3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29" name="ïṧľíḓê">
                <a:extLst>
                  <a:ext uri="{FF2B5EF4-FFF2-40B4-BE49-F238E27FC236}">
                    <a16:creationId xmlns:a16="http://schemas.microsoft.com/office/drawing/2014/main" xmlns="" id="{1A883548-6B7A-427E-BE37-2E77E79395C8}"/>
                  </a:ext>
                </a:extLst>
              </p:cNvPr>
              <p:cNvSpPr/>
              <p:nvPr/>
            </p:nvSpPr>
            <p:spPr bwMode="auto">
              <a:xfrm>
                <a:off x="4839788" y="1734415"/>
                <a:ext cx="1438146" cy="1885184"/>
              </a:xfrm>
              <a:custGeom>
                <a:avLst/>
                <a:gdLst>
                  <a:gd name="T0" fmla="*/ 313 w 399"/>
                  <a:gd name="T1" fmla="*/ 118 h 524"/>
                  <a:gd name="T2" fmla="*/ 180 w 399"/>
                  <a:gd name="T3" fmla="*/ 40 h 524"/>
                  <a:gd name="T4" fmla="*/ 89 w 399"/>
                  <a:gd name="T5" fmla="*/ 0 h 524"/>
                  <a:gd name="T6" fmla="*/ 60 w 399"/>
                  <a:gd name="T7" fmla="*/ 11 h 524"/>
                  <a:gd name="T8" fmla="*/ 84 w 399"/>
                  <a:gd name="T9" fmla="*/ 24 h 524"/>
                  <a:gd name="T10" fmla="*/ 41 w 399"/>
                  <a:gd name="T11" fmla="*/ 204 h 524"/>
                  <a:gd name="T12" fmla="*/ 141 w 399"/>
                  <a:gd name="T13" fmla="*/ 522 h 524"/>
                  <a:gd name="T14" fmla="*/ 212 w 399"/>
                  <a:gd name="T15" fmla="*/ 518 h 524"/>
                  <a:gd name="T16" fmla="*/ 211 w 399"/>
                  <a:gd name="T17" fmla="*/ 520 h 524"/>
                  <a:gd name="T18" fmla="*/ 237 w 399"/>
                  <a:gd name="T19" fmla="*/ 510 h 524"/>
                  <a:gd name="T20" fmla="*/ 244 w 399"/>
                  <a:gd name="T21" fmla="*/ 507 h 524"/>
                  <a:gd name="T22" fmla="*/ 245 w 399"/>
                  <a:gd name="T23" fmla="*/ 507 h 524"/>
                  <a:gd name="T24" fmla="*/ 245 w 399"/>
                  <a:gd name="T25" fmla="*/ 507 h 524"/>
                  <a:gd name="T26" fmla="*/ 350 w 399"/>
                  <a:gd name="T27" fmla="*/ 382 h 524"/>
                  <a:gd name="T28" fmla="*/ 399 w 399"/>
                  <a:gd name="T29" fmla="*/ 179 h 524"/>
                  <a:gd name="T30" fmla="*/ 313 w 399"/>
                  <a:gd name="T31" fmla="*/ 118 h 5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99" h="524">
                    <a:moveTo>
                      <a:pt x="313" y="118"/>
                    </a:moveTo>
                    <a:cubicBezTo>
                      <a:pt x="270" y="87"/>
                      <a:pt x="226" y="61"/>
                      <a:pt x="180" y="40"/>
                    </a:cubicBezTo>
                    <a:cubicBezTo>
                      <a:pt x="89" y="0"/>
                      <a:pt x="89" y="0"/>
                      <a:pt x="89" y="0"/>
                    </a:cubicBezTo>
                    <a:cubicBezTo>
                      <a:pt x="60" y="11"/>
                      <a:pt x="60" y="11"/>
                      <a:pt x="60" y="11"/>
                    </a:cubicBezTo>
                    <a:cubicBezTo>
                      <a:pt x="60" y="11"/>
                      <a:pt x="73" y="18"/>
                      <a:pt x="84" y="24"/>
                    </a:cubicBezTo>
                    <a:cubicBezTo>
                      <a:pt x="41" y="204"/>
                      <a:pt x="41" y="204"/>
                      <a:pt x="41" y="204"/>
                    </a:cubicBezTo>
                    <a:cubicBezTo>
                      <a:pt x="41" y="204"/>
                      <a:pt x="0" y="350"/>
                      <a:pt x="141" y="522"/>
                    </a:cubicBezTo>
                    <a:cubicBezTo>
                      <a:pt x="168" y="524"/>
                      <a:pt x="191" y="522"/>
                      <a:pt x="212" y="518"/>
                    </a:cubicBezTo>
                    <a:cubicBezTo>
                      <a:pt x="211" y="519"/>
                      <a:pt x="211" y="520"/>
                      <a:pt x="211" y="520"/>
                    </a:cubicBezTo>
                    <a:cubicBezTo>
                      <a:pt x="237" y="510"/>
                      <a:pt x="237" y="510"/>
                      <a:pt x="237" y="510"/>
                    </a:cubicBezTo>
                    <a:cubicBezTo>
                      <a:pt x="240" y="509"/>
                      <a:pt x="242" y="508"/>
                      <a:pt x="244" y="507"/>
                    </a:cubicBezTo>
                    <a:cubicBezTo>
                      <a:pt x="245" y="507"/>
                      <a:pt x="245" y="507"/>
                      <a:pt x="245" y="507"/>
                    </a:cubicBezTo>
                    <a:cubicBezTo>
                      <a:pt x="245" y="507"/>
                      <a:pt x="245" y="507"/>
                      <a:pt x="245" y="507"/>
                    </a:cubicBezTo>
                    <a:cubicBezTo>
                      <a:pt x="332" y="471"/>
                      <a:pt x="350" y="382"/>
                      <a:pt x="350" y="382"/>
                    </a:cubicBezTo>
                    <a:cubicBezTo>
                      <a:pt x="399" y="179"/>
                      <a:pt x="399" y="179"/>
                      <a:pt x="399" y="179"/>
                    </a:cubicBezTo>
                    <a:lnTo>
                      <a:pt x="313" y="118"/>
                    </a:lnTo>
                    <a:close/>
                  </a:path>
                </a:pathLst>
              </a:custGeom>
              <a:solidFill>
                <a:srgbClr val="721BD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30" name="iṧḻïḓè">
                <a:extLst>
                  <a:ext uri="{FF2B5EF4-FFF2-40B4-BE49-F238E27FC236}">
                    <a16:creationId xmlns:a16="http://schemas.microsoft.com/office/drawing/2014/main" xmlns="" id="{46FAB97E-701A-4119-B017-1E4A15C12649}"/>
                  </a:ext>
                </a:extLst>
              </p:cNvPr>
              <p:cNvSpPr/>
              <p:nvPr/>
            </p:nvSpPr>
            <p:spPr bwMode="auto">
              <a:xfrm>
                <a:off x="5056376" y="1734415"/>
                <a:ext cx="1221558" cy="698281"/>
              </a:xfrm>
              <a:custGeom>
                <a:avLst/>
                <a:gdLst>
                  <a:gd name="T0" fmla="*/ 120 w 339"/>
                  <a:gd name="T1" fmla="*/ 40 h 194"/>
                  <a:gd name="T2" fmla="*/ 29 w 339"/>
                  <a:gd name="T3" fmla="*/ 0 h 194"/>
                  <a:gd name="T4" fmla="*/ 0 w 339"/>
                  <a:gd name="T5" fmla="*/ 11 h 194"/>
                  <a:gd name="T6" fmla="*/ 24 w 339"/>
                  <a:gd name="T7" fmla="*/ 24 h 194"/>
                  <a:gd name="T8" fmla="*/ 8 w 339"/>
                  <a:gd name="T9" fmla="*/ 89 h 194"/>
                  <a:gd name="T10" fmla="*/ 169 w 339"/>
                  <a:gd name="T11" fmla="*/ 194 h 194"/>
                  <a:gd name="T12" fmla="*/ 310 w 339"/>
                  <a:gd name="T13" fmla="*/ 190 h 194"/>
                  <a:gd name="T14" fmla="*/ 339 w 339"/>
                  <a:gd name="T15" fmla="*/ 179 h 194"/>
                  <a:gd name="T16" fmla="*/ 253 w 339"/>
                  <a:gd name="T17" fmla="*/ 118 h 194"/>
                  <a:gd name="T18" fmla="*/ 120 w 339"/>
                  <a:gd name="T19" fmla="*/ 40 h 1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39" h="194">
                    <a:moveTo>
                      <a:pt x="120" y="40"/>
                    </a:moveTo>
                    <a:cubicBezTo>
                      <a:pt x="29" y="0"/>
                      <a:pt x="29" y="0"/>
                      <a:pt x="29" y="0"/>
                    </a:cubicBezTo>
                    <a:cubicBezTo>
                      <a:pt x="0" y="11"/>
                      <a:pt x="0" y="11"/>
                      <a:pt x="0" y="11"/>
                    </a:cubicBezTo>
                    <a:cubicBezTo>
                      <a:pt x="0" y="11"/>
                      <a:pt x="13" y="18"/>
                      <a:pt x="24" y="24"/>
                    </a:cubicBezTo>
                    <a:cubicBezTo>
                      <a:pt x="8" y="89"/>
                      <a:pt x="8" y="89"/>
                      <a:pt x="8" y="89"/>
                    </a:cubicBezTo>
                    <a:cubicBezTo>
                      <a:pt x="169" y="194"/>
                      <a:pt x="169" y="194"/>
                      <a:pt x="169" y="194"/>
                    </a:cubicBezTo>
                    <a:cubicBezTo>
                      <a:pt x="310" y="190"/>
                      <a:pt x="310" y="190"/>
                      <a:pt x="310" y="190"/>
                    </a:cubicBezTo>
                    <a:cubicBezTo>
                      <a:pt x="339" y="179"/>
                      <a:pt x="339" y="179"/>
                      <a:pt x="339" y="179"/>
                    </a:cubicBezTo>
                    <a:cubicBezTo>
                      <a:pt x="253" y="118"/>
                      <a:pt x="253" y="118"/>
                      <a:pt x="253" y="118"/>
                    </a:cubicBezTo>
                    <a:cubicBezTo>
                      <a:pt x="210" y="87"/>
                      <a:pt x="166" y="61"/>
                      <a:pt x="120" y="40"/>
                    </a:cubicBezTo>
                    <a:close/>
                  </a:path>
                </a:pathLst>
              </a:custGeom>
              <a:solidFill>
                <a:srgbClr val="721BD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31" name="î$ļîdê">
                <a:extLst>
                  <a:ext uri="{FF2B5EF4-FFF2-40B4-BE49-F238E27FC236}">
                    <a16:creationId xmlns:a16="http://schemas.microsoft.com/office/drawing/2014/main" xmlns="" id="{B2DDA45F-6EF7-4824-B4A8-C7C4B5655C37}"/>
                  </a:ext>
                </a:extLst>
              </p:cNvPr>
              <p:cNvSpPr/>
              <p:nvPr/>
            </p:nvSpPr>
            <p:spPr bwMode="auto">
              <a:xfrm>
                <a:off x="5056376" y="1734415"/>
                <a:ext cx="691350" cy="318818"/>
              </a:xfrm>
              <a:custGeom>
                <a:avLst/>
                <a:gdLst>
                  <a:gd name="T0" fmla="*/ 163 w 192"/>
                  <a:gd name="T1" fmla="*/ 89 h 89"/>
                  <a:gd name="T2" fmla="*/ 192 w 192"/>
                  <a:gd name="T3" fmla="*/ 77 h 89"/>
                  <a:gd name="T4" fmla="*/ 120 w 192"/>
                  <a:gd name="T5" fmla="*/ 40 h 89"/>
                  <a:gd name="T6" fmla="*/ 29 w 192"/>
                  <a:gd name="T7" fmla="*/ 0 h 89"/>
                  <a:gd name="T8" fmla="*/ 0 w 192"/>
                  <a:gd name="T9" fmla="*/ 11 h 89"/>
                  <a:gd name="T10" fmla="*/ 24 w 192"/>
                  <a:gd name="T11" fmla="*/ 24 h 89"/>
                  <a:gd name="T12" fmla="*/ 23 w 192"/>
                  <a:gd name="T13" fmla="*/ 28 h 89"/>
                  <a:gd name="T14" fmla="*/ 163 w 192"/>
                  <a:gd name="T15" fmla="*/ 89 h 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92" h="89">
                    <a:moveTo>
                      <a:pt x="163" y="89"/>
                    </a:moveTo>
                    <a:cubicBezTo>
                      <a:pt x="192" y="77"/>
                      <a:pt x="192" y="77"/>
                      <a:pt x="192" y="77"/>
                    </a:cubicBezTo>
                    <a:cubicBezTo>
                      <a:pt x="168" y="64"/>
                      <a:pt x="144" y="51"/>
                      <a:pt x="120" y="40"/>
                    </a:cubicBezTo>
                    <a:cubicBezTo>
                      <a:pt x="29" y="0"/>
                      <a:pt x="29" y="0"/>
                      <a:pt x="29" y="0"/>
                    </a:cubicBezTo>
                    <a:cubicBezTo>
                      <a:pt x="0" y="11"/>
                      <a:pt x="0" y="11"/>
                      <a:pt x="0" y="11"/>
                    </a:cubicBezTo>
                    <a:cubicBezTo>
                      <a:pt x="0" y="11"/>
                      <a:pt x="13" y="18"/>
                      <a:pt x="24" y="24"/>
                    </a:cubicBezTo>
                    <a:cubicBezTo>
                      <a:pt x="23" y="28"/>
                      <a:pt x="23" y="28"/>
                      <a:pt x="23" y="28"/>
                    </a:cubicBezTo>
                    <a:cubicBezTo>
                      <a:pt x="79" y="53"/>
                      <a:pt x="163" y="89"/>
                      <a:pt x="163" y="89"/>
                    </a:cubicBezTo>
                    <a:close/>
                  </a:path>
                </a:pathLst>
              </a:custGeom>
              <a:solidFill>
                <a:srgbClr val="B45EF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32" name="iṧḻíḋè">
                <a:extLst>
                  <a:ext uri="{FF2B5EF4-FFF2-40B4-BE49-F238E27FC236}">
                    <a16:creationId xmlns:a16="http://schemas.microsoft.com/office/drawing/2014/main" xmlns="" id="{ADD0D554-78D5-4CBD-A081-605FA10552D5}"/>
                  </a:ext>
                </a:extLst>
              </p:cNvPr>
              <p:cNvSpPr/>
              <p:nvPr/>
            </p:nvSpPr>
            <p:spPr bwMode="auto">
              <a:xfrm>
                <a:off x="5467028" y="1964864"/>
                <a:ext cx="360403" cy="168073"/>
              </a:xfrm>
              <a:custGeom>
                <a:avLst/>
                <a:gdLst>
                  <a:gd name="T0" fmla="*/ 55 w 100"/>
                  <a:gd name="T1" fmla="*/ 0 h 47"/>
                  <a:gd name="T2" fmla="*/ 0 w 100"/>
                  <a:gd name="T3" fmla="*/ 21 h 47"/>
                  <a:gd name="T4" fmla="*/ 46 w 100"/>
                  <a:gd name="T5" fmla="*/ 47 h 47"/>
                  <a:gd name="T6" fmla="*/ 100 w 100"/>
                  <a:gd name="T7" fmla="*/ 27 h 47"/>
                  <a:gd name="T8" fmla="*/ 55 w 100"/>
                  <a:gd name="T9" fmla="*/ 0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0" h="47">
                    <a:moveTo>
                      <a:pt x="55" y="0"/>
                    </a:moveTo>
                    <a:cubicBezTo>
                      <a:pt x="0" y="21"/>
                      <a:pt x="0" y="21"/>
                      <a:pt x="0" y="21"/>
                    </a:cubicBezTo>
                    <a:cubicBezTo>
                      <a:pt x="46" y="47"/>
                      <a:pt x="46" y="47"/>
                      <a:pt x="46" y="47"/>
                    </a:cubicBezTo>
                    <a:cubicBezTo>
                      <a:pt x="100" y="27"/>
                      <a:pt x="100" y="27"/>
                      <a:pt x="100" y="27"/>
                    </a:cubicBezTo>
                    <a:cubicBezTo>
                      <a:pt x="85" y="17"/>
                      <a:pt x="70" y="9"/>
                      <a:pt x="55" y="0"/>
                    </a:cubicBezTo>
                    <a:close/>
                  </a:path>
                </a:pathLst>
              </a:custGeom>
              <a:solidFill>
                <a:srgbClr val="7E23D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33" name="íSľíḍê">
                <a:extLst>
                  <a:ext uri="{FF2B5EF4-FFF2-40B4-BE49-F238E27FC236}">
                    <a16:creationId xmlns:a16="http://schemas.microsoft.com/office/drawing/2014/main" xmlns="" id="{CCC2D1FF-3280-440D-919F-1C1939E25244}"/>
                  </a:ext>
                </a:extLst>
              </p:cNvPr>
              <p:cNvSpPr/>
              <p:nvPr/>
            </p:nvSpPr>
            <p:spPr bwMode="auto">
              <a:xfrm>
                <a:off x="4735826" y="1772534"/>
                <a:ext cx="1438146" cy="1926768"/>
              </a:xfrm>
              <a:custGeom>
                <a:avLst/>
                <a:gdLst>
                  <a:gd name="T0" fmla="*/ 350 w 399"/>
                  <a:gd name="T1" fmla="*/ 383 h 535"/>
                  <a:gd name="T2" fmla="*/ 399 w 399"/>
                  <a:gd name="T3" fmla="*/ 179 h 535"/>
                  <a:gd name="T4" fmla="*/ 313 w 399"/>
                  <a:gd name="T5" fmla="*/ 118 h 535"/>
                  <a:gd name="T6" fmla="*/ 180 w 399"/>
                  <a:gd name="T7" fmla="*/ 41 h 535"/>
                  <a:gd name="T8" fmla="*/ 89 w 399"/>
                  <a:gd name="T9" fmla="*/ 0 h 535"/>
                  <a:gd name="T10" fmla="*/ 41 w 399"/>
                  <a:gd name="T11" fmla="*/ 204 h 535"/>
                  <a:gd name="T12" fmla="*/ 141 w 399"/>
                  <a:gd name="T13" fmla="*/ 522 h 535"/>
                  <a:gd name="T14" fmla="*/ 350 w 399"/>
                  <a:gd name="T15" fmla="*/ 383 h 5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99" h="535">
                    <a:moveTo>
                      <a:pt x="350" y="383"/>
                    </a:moveTo>
                    <a:cubicBezTo>
                      <a:pt x="399" y="179"/>
                      <a:pt x="399" y="179"/>
                      <a:pt x="399" y="179"/>
                    </a:cubicBezTo>
                    <a:cubicBezTo>
                      <a:pt x="313" y="118"/>
                      <a:pt x="313" y="118"/>
                      <a:pt x="313" y="118"/>
                    </a:cubicBezTo>
                    <a:cubicBezTo>
                      <a:pt x="270" y="87"/>
                      <a:pt x="226" y="61"/>
                      <a:pt x="180" y="41"/>
                    </a:cubicBezTo>
                    <a:cubicBezTo>
                      <a:pt x="89" y="0"/>
                      <a:pt x="89" y="0"/>
                      <a:pt x="89" y="0"/>
                    </a:cubicBezTo>
                    <a:cubicBezTo>
                      <a:pt x="41" y="204"/>
                      <a:pt x="41" y="204"/>
                      <a:pt x="41" y="204"/>
                    </a:cubicBezTo>
                    <a:cubicBezTo>
                      <a:pt x="41" y="204"/>
                      <a:pt x="0" y="350"/>
                      <a:pt x="141" y="522"/>
                    </a:cubicBezTo>
                    <a:cubicBezTo>
                      <a:pt x="319" y="535"/>
                      <a:pt x="350" y="383"/>
                      <a:pt x="350" y="383"/>
                    </a:cubicBez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34" name="íṩļíďè">
                <a:extLst>
                  <a:ext uri="{FF2B5EF4-FFF2-40B4-BE49-F238E27FC236}">
                    <a16:creationId xmlns:a16="http://schemas.microsoft.com/office/drawing/2014/main" xmlns="" id="{058969AE-8E4A-4BD2-81FD-2D14842B31AD}"/>
                  </a:ext>
                </a:extLst>
              </p:cNvPr>
              <p:cNvSpPr/>
              <p:nvPr/>
            </p:nvSpPr>
            <p:spPr bwMode="auto">
              <a:xfrm>
                <a:off x="4929889" y="1888625"/>
                <a:ext cx="1150515" cy="1691121"/>
              </a:xfrm>
              <a:custGeom>
                <a:avLst/>
                <a:gdLst>
                  <a:gd name="T0" fmla="*/ 98 w 319"/>
                  <a:gd name="T1" fmla="*/ 468 h 470"/>
                  <a:gd name="T2" fmla="*/ 7 w 319"/>
                  <a:gd name="T3" fmla="*/ 266 h 470"/>
                  <a:gd name="T4" fmla="*/ 9 w 319"/>
                  <a:gd name="T5" fmla="*/ 178 h 470"/>
                  <a:gd name="T6" fmla="*/ 51 w 319"/>
                  <a:gd name="T7" fmla="*/ 0 h 470"/>
                  <a:gd name="T8" fmla="*/ 117 w 319"/>
                  <a:gd name="T9" fmla="*/ 29 h 470"/>
                  <a:gd name="T10" fmla="*/ 246 w 319"/>
                  <a:gd name="T11" fmla="*/ 104 h 470"/>
                  <a:gd name="T12" fmla="*/ 319 w 319"/>
                  <a:gd name="T13" fmla="*/ 157 h 470"/>
                  <a:gd name="T14" fmla="*/ 274 w 319"/>
                  <a:gd name="T15" fmla="*/ 345 h 470"/>
                  <a:gd name="T16" fmla="*/ 274 w 319"/>
                  <a:gd name="T17" fmla="*/ 346 h 470"/>
                  <a:gd name="T18" fmla="*/ 241 w 319"/>
                  <a:gd name="T19" fmla="*/ 411 h 470"/>
                  <a:gd name="T20" fmla="*/ 98 w 319"/>
                  <a:gd name="T21" fmla="*/ 468 h 4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19" h="470">
                    <a:moveTo>
                      <a:pt x="98" y="468"/>
                    </a:moveTo>
                    <a:cubicBezTo>
                      <a:pt x="35" y="388"/>
                      <a:pt x="13" y="314"/>
                      <a:pt x="7" y="266"/>
                    </a:cubicBezTo>
                    <a:cubicBezTo>
                      <a:pt x="0" y="213"/>
                      <a:pt x="9" y="178"/>
                      <a:pt x="9" y="178"/>
                    </a:cubicBezTo>
                    <a:cubicBezTo>
                      <a:pt x="51" y="0"/>
                      <a:pt x="51" y="0"/>
                      <a:pt x="51" y="0"/>
                    </a:cubicBezTo>
                    <a:cubicBezTo>
                      <a:pt x="117" y="29"/>
                      <a:pt x="117" y="29"/>
                      <a:pt x="117" y="29"/>
                    </a:cubicBezTo>
                    <a:cubicBezTo>
                      <a:pt x="161" y="49"/>
                      <a:pt x="204" y="74"/>
                      <a:pt x="246" y="104"/>
                    </a:cubicBezTo>
                    <a:cubicBezTo>
                      <a:pt x="319" y="157"/>
                      <a:pt x="319" y="157"/>
                      <a:pt x="319" y="157"/>
                    </a:cubicBezTo>
                    <a:cubicBezTo>
                      <a:pt x="274" y="345"/>
                      <a:pt x="274" y="345"/>
                      <a:pt x="274" y="345"/>
                    </a:cubicBezTo>
                    <a:cubicBezTo>
                      <a:pt x="274" y="346"/>
                      <a:pt x="274" y="346"/>
                      <a:pt x="274" y="346"/>
                    </a:cubicBezTo>
                    <a:cubicBezTo>
                      <a:pt x="274" y="347"/>
                      <a:pt x="267" y="380"/>
                      <a:pt x="241" y="411"/>
                    </a:cubicBezTo>
                    <a:cubicBezTo>
                      <a:pt x="208" y="451"/>
                      <a:pt x="160" y="470"/>
                      <a:pt x="98" y="468"/>
                    </a:cubicBezTo>
                    <a:close/>
                  </a:path>
                </a:pathLst>
              </a:custGeom>
              <a:solidFill>
                <a:srgbClr val="721BD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35" name="ïṧ1ídè">
                <a:extLst>
                  <a:ext uri="{FF2B5EF4-FFF2-40B4-BE49-F238E27FC236}">
                    <a16:creationId xmlns:a16="http://schemas.microsoft.com/office/drawing/2014/main" xmlns="" id="{4ADD7872-0543-493B-B70F-1193932A27E5}"/>
                  </a:ext>
                </a:extLst>
              </p:cNvPr>
              <p:cNvSpPr/>
              <p:nvPr/>
            </p:nvSpPr>
            <p:spPr bwMode="auto">
              <a:xfrm>
                <a:off x="4120715" y="4681746"/>
                <a:ext cx="852491" cy="492088"/>
              </a:xfrm>
              <a:custGeom>
                <a:avLst/>
                <a:gdLst>
                  <a:gd name="T0" fmla="*/ 195 w 237"/>
                  <a:gd name="T1" fmla="*/ 24 h 137"/>
                  <a:gd name="T2" fmla="*/ 42 w 237"/>
                  <a:gd name="T3" fmla="*/ 24 h 137"/>
                  <a:gd name="T4" fmla="*/ 42 w 237"/>
                  <a:gd name="T5" fmla="*/ 113 h 137"/>
                  <a:gd name="T6" fmla="*/ 195 w 237"/>
                  <a:gd name="T7" fmla="*/ 113 h 137"/>
                  <a:gd name="T8" fmla="*/ 195 w 237"/>
                  <a:gd name="T9" fmla="*/ 24 h 137"/>
                  <a:gd name="T10" fmla="*/ 116 w 237"/>
                  <a:gd name="T11" fmla="*/ 69 h 137"/>
                  <a:gd name="T12" fmla="*/ 77 w 237"/>
                  <a:gd name="T13" fmla="*/ 69 h 137"/>
                  <a:gd name="T14" fmla="*/ 77 w 237"/>
                  <a:gd name="T15" fmla="*/ 47 h 137"/>
                  <a:gd name="T16" fmla="*/ 116 w 237"/>
                  <a:gd name="T17" fmla="*/ 47 h 137"/>
                  <a:gd name="T18" fmla="*/ 116 w 237"/>
                  <a:gd name="T19" fmla="*/ 69 h 1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37" h="137">
                    <a:moveTo>
                      <a:pt x="195" y="24"/>
                    </a:moveTo>
                    <a:cubicBezTo>
                      <a:pt x="153" y="0"/>
                      <a:pt x="84" y="0"/>
                      <a:pt x="42" y="24"/>
                    </a:cubicBezTo>
                    <a:cubicBezTo>
                      <a:pt x="0" y="49"/>
                      <a:pt x="0" y="88"/>
                      <a:pt x="42" y="113"/>
                    </a:cubicBezTo>
                    <a:cubicBezTo>
                      <a:pt x="84" y="137"/>
                      <a:pt x="153" y="137"/>
                      <a:pt x="195" y="113"/>
                    </a:cubicBezTo>
                    <a:cubicBezTo>
                      <a:pt x="237" y="88"/>
                      <a:pt x="237" y="49"/>
                      <a:pt x="195" y="24"/>
                    </a:cubicBezTo>
                    <a:close/>
                    <a:moveTo>
                      <a:pt x="116" y="69"/>
                    </a:moveTo>
                    <a:cubicBezTo>
                      <a:pt x="105" y="76"/>
                      <a:pt x="88" y="76"/>
                      <a:pt x="77" y="69"/>
                    </a:cubicBezTo>
                    <a:cubicBezTo>
                      <a:pt x="66" y="63"/>
                      <a:pt x="66" y="53"/>
                      <a:pt x="77" y="47"/>
                    </a:cubicBezTo>
                    <a:cubicBezTo>
                      <a:pt x="88" y="40"/>
                      <a:pt x="105" y="40"/>
                      <a:pt x="116" y="47"/>
                    </a:cubicBezTo>
                    <a:cubicBezTo>
                      <a:pt x="127" y="53"/>
                      <a:pt x="127" y="63"/>
                      <a:pt x="116" y="69"/>
                    </a:cubicBezTo>
                    <a:close/>
                  </a:path>
                </a:pathLst>
              </a:custGeom>
              <a:solidFill>
                <a:srgbClr val="B2D3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36" name="íSľiḑè">
                <a:extLst>
                  <a:ext uri="{FF2B5EF4-FFF2-40B4-BE49-F238E27FC236}">
                    <a16:creationId xmlns:a16="http://schemas.microsoft.com/office/drawing/2014/main" xmlns="" id="{5DC8C970-D4B5-4E08-879E-B317B34F6B9E}"/>
                  </a:ext>
                </a:extLst>
              </p:cNvPr>
              <p:cNvSpPr/>
              <p:nvPr/>
            </p:nvSpPr>
            <p:spPr bwMode="auto">
              <a:xfrm>
                <a:off x="4732361" y="5016159"/>
                <a:ext cx="1081208" cy="521545"/>
              </a:xfrm>
              <a:custGeom>
                <a:avLst/>
                <a:gdLst>
                  <a:gd name="T0" fmla="*/ 48 w 300"/>
                  <a:gd name="T1" fmla="*/ 0 h 145"/>
                  <a:gd name="T2" fmla="*/ 27 w 300"/>
                  <a:gd name="T3" fmla="*/ 16 h 145"/>
                  <a:gd name="T4" fmla="*/ 0 w 300"/>
                  <a:gd name="T5" fmla="*/ 28 h 145"/>
                  <a:gd name="T6" fmla="*/ 21 w 300"/>
                  <a:gd name="T7" fmla="*/ 40 h 145"/>
                  <a:gd name="T8" fmla="*/ 52 w 300"/>
                  <a:gd name="T9" fmla="*/ 42 h 145"/>
                  <a:gd name="T10" fmla="*/ 67 w 300"/>
                  <a:gd name="T11" fmla="*/ 50 h 145"/>
                  <a:gd name="T12" fmla="*/ 61 w 300"/>
                  <a:gd name="T13" fmla="*/ 54 h 145"/>
                  <a:gd name="T14" fmla="*/ 72 w 300"/>
                  <a:gd name="T15" fmla="*/ 61 h 145"/>
                  <a:gd name="T16" fmla="*/ 85 w 300"/>
                  <a:gd name="T17" fmla="*/ 54 h 145"/>
                  <a:gd name="T18" fmla="*/ 105 w 300"/>
                  <a:gd name="T19" fmla="*/ 65 h 145"/>
                  <a:gd name="T20" fmla="*/ 85 w 300"/>
                  <a:gd name="T21" fmla="*/ 77 h 145"/>
                  <a:gd name="T22" fmla="*/ 100 w 300"/>
                  <a:gd name="T23" fmla="*/ 86 h 145"/>
                  <a:gd name="T24" fmla="*/ 115 w 300"/>
                  <a:gd name="T25" fmla="*/ 94 h 145"/>
                  <a:gd name="T26" fmla="*/ 133 w 300"/>
                  <a:gd name="T27" fmla="*/ 84 h 145"/>
                  <a:gd name="T28" fmla="*/ 160 w 300"/>
                  <a:gd name="T29" fmla="*/ 99 h 145"/>
                  <a:gd name="T30" fmla="*/ 149 w 300"/>
                  <a:gd name="T31" fmla="*/ 105 h 145"/>
                  <a:gd name="T32" fmla="*/ 167 w 300"/>
                  <a:gd name="T33" fmla="*/ 115 h 145"/>
                  <a:gd name="T34" fmla="*/ 177 w 300"/>
                  <a:gd name="T35" fmla="*/ 109 h 145"/>
                  <a:gd name="T36" fmla="*/ 185 w 300"/>
                  <a:gd name="T37" fmla="*/ 114 h 145"/>
                  <a:gd name="T38" fmla="*/ 177 w 300"/>
                  <a:gd name="T39" fmla="*/ 130 h 145"/>
                  <a:gd name="T40" fmla="*/ 203 w 300"/>
                  <a:gd name="T41" fmla="*/ 145 h 145"/>
                  <a:gd name="T42" fmla="*/ 300 w 300"/>
                  <a:gd name="T43" fmla="*/ 145 h 145"/>
                  <a:gd name="T44" fmla="*/ 48 w 300"/>
                  <a:gd name="T45" fmla="*/ 0 h 1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300" h="145">
                    <a:moveTo>
                      <a:pt x="48" y="0"/>
                    </a:moveTo>
                    <a:cubicBezTo>
                      <a:pt x="42" y="6"/>
                      <a:pt x="35" y="11"/>
                      <a:pt x="27" y="16"/>
                    </a:cubicBezTo>
                    <a:cubicBezTo>
                      <a:pt x="19" y="21"/>
                      <a:pt x="10" y="25"/>
                      <a:pt x="0" y="28"/>
                    </a:cubicBezTo>
                    <a:cubicBezTo>
                      <a:pt x="21" y="40"/>
                      <a:pt x="21" y="40"/>
                      <a:pt x="21" y="40"/>
                    </a:cubicBezTo>
                    <a:cubicBezTo>
                      <a:pt x="52" y="42"/>
                      <a:pt x="52" y="42"/>
                      <a:pt x="52" y="42"/>
                    </a:cubicBezTo>
                    <a:cubicBezTo>
                      <a:pt x="67" y="50"/>
                      <a:pt x="67" y="50"/>
                      <a:pt x="67" y="50"/>
                    </a:cubicBezTo>
                    <a:cubicBezTo>
                      <a:pt x="61" y="54"/>
                      <a:pt x="61" y="54"/>
                      <a:pt x="61" y="54"/>
                    </a:cubicBezTo>
                    <a:cubicBezTo>
                      <a:pt x="72" y="61"/>
                      <a:pt x="72" y="61"/>
                      <a:pt x="72" y="61"/>
                    </a:cubicBezTo>
                    <a:cubicBezTo>
                      <a:pt x="85" y="54"/>
                      <a:pt x="85" y="54"/>
                      <a:pt x="85" y="54"/>
                    </a:cubicBezTo>
                    <a:cubicBezTo>
                      <a:pt x="105" y="65"/>
                      <a:pt x="105" y="65"/>
                      <a:pt x="105" y="65"/>
                    </a:cubicBezTo>
                    <a:cubicBezTo>
                      <a:pt x="85" y="77"/>
                      <a:pt x="85" y="77"/>
                      <a:pt x="85" y="77"/>
                    </a:cubicBezTo>
                    <a:cubicBezTo>
                      <a:pt x="100" y="86"/>
                      <a:pt x="100" y="86"/>
                      <a:pt x="100" y="86"/>
                    </a:cubicBezTo>
                    <a:cubicBezTo>
                      <a:pt x="115" y="94"/>
                      <a:pt x="115" y="94"/>
                      <a:pt x="115" y="94"/>
                    </a:cubicBezTo>
                    <a:cubicBezTo>
                      <a:pt x="133" y="84"/>
                      <a:pt x="133" y="84"/>
                      <a:pt x="133" y="84"/>
                    </a:cubicBezTo>
                    <a:cubicBezTo>
                      <a:pt x="160" y="99"/>
                      <a:pt x="160" y="99"/>
                      <a:pt x="160" y="99"/>
                    </a:cubicBezTo>
                    <a:cubicBezTo>
                      <a:pt x="149" y="105"/>
                      <a:pt x="149" y="105"/>
                      <a:pt x="149" y="105"/>
                    </a:cubicBezTo>
                    <a:cubicBezTo>
                      <a:pt x="167" y="115"/>
                      <a:pt x="167" y="115"/>
                      <a:pt x="167" y="115"/>
                    </a:cubicBezTo>
                    <a:cubicBezTo>
                      <a:pt x="177" y="109"/>
                      <a:pt x="177" y="109"/>
                      <a:pt x="177" y="109"/>
                    </a:cubicBezTo>
                    <a:cubicBezTo>
                      <a:pt x="185" y="114"/>
                      <a:pt x="185" y="114"/>
                      <a:pt x="185" y="114"/>
                    </a:cubicBezTo>
                    <a:cubicBezTo>
                      <a:pt x="177" y="130"/>
                      <a:pt x="177" y="130"/>
                      <a:pt x="177" y="130"/>
                    </a:cubicBezTo>
                    <a:cubicBezTo>
                      <a:pt x="203" y="145"/>
                      <a:pt x="203" y="145"/>
                      <a:pt x="203" y="145"/>
                    </a:cubicBezTo>
                    <a:cubicBezTo>
                      <a:pt x="300" y="145"/>
                      <a:pt x="300" y="145"/>
                      <a:pt x="300" y="145"/>
                    </a:cubicBezTo>
                    <a:lnTo>
                      <a:pt x="48" y="0"/>
                    </a:lnTo>
                    <a:close/>
                  </a:path>
                </a:pathLst>
              </a:custGeom>
              <a:solidFill>
                <a:srgbClr val="B2D3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37" name="i$ļíḓe">
                <a:extLst>
                  <a:ext uri="{FF2B5EF4-FFF2-40B4-BE49-F238E27FC236}">
                    <a16:creationId xmlns:a16="http://schemas.microsoft.com/office/drawing/2014/main" xmlns="" id="{44204A64-90A2-48CC-AB9E-0E28403FA380}"/>
                  </a:ext>
                </a:extLst>
              </p:cNvPr>
              <p:cNvSpPr/>
              <p:nvPr/>
            </p:nvSpPr>
            <p:spPr bwMode="auto">
              <a:xfrm>
                <a:off x="4158835" y="4652291"/>
                <a:ext cx="779717" cy="493822"/>
              </a:xfrm>
              <a:custGeom>
                <a:avLst/>
                <a:gdLst>
                  <a:gd name="T0" fmla="*/ 216 w 216"/>
                  <a:gd name="T1" fmla="*/ 68 h 137"/>
                  <a:gd name="T2" fmla="*/ 216 w 216"/>
                  <a:gd name="T3" fmla="*/ 39 h 137"/>
                  <a:gd name="T4" fmla="*/ 207 w 216"/>
                  <a:gd name="T5" fmla="*/ 44 h 137"/>
                  <a:gd name="T6" fmla="*/ 184 w 216"/>
                  <a:gd name="T7" fmla="*/ 24 h 137"/>
                  <a:gd name="T8" fmla="*/ 31 w 216"/>
                  <a:gd name="T9" fmla="*/ 24 h 137"/>
                  <a:gd name="T10" fmla="*/ 6 w 216"/>
                  <a:gd name="T11" fmla="*/ 47 h 137"/>
                  <a:gd name="T12" fmla="*/ 0 w 216"/>
                  <a:gd name="T13" fmla="*/ 39 h 137"/>
                  <a:gd name="T14" fmla="*/ 0 w 216"/>
                  <a:gd name="T15" fmla="*/ 68 h 137"/>
                  <a:gd name="T16" fmla="*/ 31 w 216"/>
                  <a:gd name="T17" fmla="*/ 112 h 137"/>
                  <a:gd name="T18" fmla="*/ 184 w 216"/>
                  <a:gd name="T19" fmla="*/ 112 h 137"/>
                  <a:gd name="T20" fmla="*/ 216 w 216"/>
                  <a:gd name="T21" fmla="*/ 68 h 137"/>
                  <a:gd name="T22" fmla="*/ 105 w 216"/>
                  <a:gd name="T23" fmla="*/ 49 h 137"/>
                  <a:gd name="T24" fmla="*/ 65 w 216"/>
                  <a:gd name="T25" fmla="*/ 49 h 137"/>
                  <a:gd name="T26" fmla="*/ 65 w 216"/>
                  <a:gd name="T27" fmla="*/ 26 h 137"/>
                  <a:gd name="T28" fmla="*/ 105 w 216"/>
                  <a:gd name="T29" fmla="*/ 26 h 137"/>
                  <a:gd name="T30" fmla="*/ 105 w 216"/>
                  <a:gd name="T31" fmla="*/ 49 h 1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16" h="137">
                    <a:moveTo>
                      <a:pt x="216" y="68"/>
                    </a:moveTo>
                    <a:cubicBezTo>
                      <a:pt x="216" y="39"/>
                      <a:pt x="216" y="39"/>
                      <a:pt x="216" y="39"/>
                    </a:cubicBezTo>
                    <a:cubicBezTo>
                      <a:pt x="207" y="44"/>
                      <a:pt x="207" y="44"/>
                      <a:pt x="207" y="44"/>
                    </a:cubicBezTo>
                    <a:cubicBezTo>
                      <a:pt x="202" y="36"/>
                      <a:pt x="194" y="30"/>
                      <a:pt x="184" y="24"/>
                    </a:cubicBezTo>
                    <a:cubicBezTo>
                      <a:pt x="142" y="0"/>
                      <a:pt x="73" y="0"/>
                      <a:pt x="31" y="24"/>
                    </a:cubicBezTo>
                    <a:cubicBezTo>
                      <a:pt x="20" y="31"/>
                      <a:pt x="11" y="39"/>
                      <a:pt x="6" y="47"/>
                    </a:cubicBezTo>
                    <a:cubicBezTo>
                      <a:pt x="0" y="39"/>
                      <a:pt x="0" y="39"/>
                      <a:pt x="0" y="39"/>
                    </a:cubicBezTo>
                    <a:cubicBezTo>
                      <a:pt x="0" y="68"/>
                      <a:pt x="0" y="68"/>
                      <a:pt x="0" y="68"/>
                    </a:cubicBezTo>
                    <a:cubicBezTo>
                      <a:pt x="0" y="84"/>
                      <a:pt x="10" y="100"/>
                      <a:pt x="31" y="112"/>
                    </a:cubicBezTo>
                    <a:cubicBezTo>
                      <a:pt x="73" y="137"/>
                      <a:pt x="142" y="137"/>
                      <a:pt x="184" y="112"/>
                    </a:cubicBezTo>
                    <a:cubicBezTo>
                      <a:pt x="205" y="100"/>
                      <a:pt x="216" y="84"/>
                      <a:pt x="216" y="68"/>
                    </a:cubicBezTo>
                    <a:close/>
                    <a:moveTo>
                      <a:pt x="105" y="49"/>
                    </a:moveTo>
                    <a:cubicBezTo>
                      <a:pt x="94" y="55"/>
                      <a:pt x="76" y="55"/>
                      <a:pt x="65" y="49"/>
                    </a:cubicBezTo>
                    <a:cubicBezTo>
                      <a:pt x="55" y="43"/>
                      <a:pt x="55" y="33"/>
                      <a:pt x="65" y="26"/>
                    </a:cubicBezTo>
                    <a:cubicBezTo>
                      <a:pt x="76" y="20"/>
                      <a:pt x="94" y="20"/>
                      <a:pt x="105" y="26"/>
                    </a:cubicBezTo>
                    <a:cubicBezTo>
                      <a:pt x="116" y="33"/>
                      <a:pt x="116" y="43"/>
                      <a:pt x="105" y="49"/>
                    </a:cubicBez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38" name="îṥļiďé">
                <a:extLst>
                  <a:ext uri="{FF2B5EF4-FFF2-40B4-BE49-F238E27FC236}">
                    <a16:creationId xmlns:a16="http://schemas.microsoft.com/office/drawing/2014/main" xmlns="" id="{E4C564BE-000F-4317-84D4-35F862109F3E}"/>
                  </a:ext>
                </a:extLst>
              </p:cNvPr>
              <p:cNvSpPr/>
              <p:nvPr/>
            </p:nvSpPr>
            <p:spPr bwMode="auto">
              <a:xfrm>
                <a:off x="4158835" y="4792639"/>
                <a:ext cx="356937" cy="327482"/>
              </a:xfrm>
              <a:custGeom>
                <a:avLst/>
                <a:gdLst>
                  <a:gd name="T0" fmla="*/ 99 w 99"/>
                  <a:gd name="T1" fmla="*/ 52 h 91"/>
                  <a:gd name="T2" fmla="*/ 52 w 99"/>
                  <a:gd name="T3" fmla="*/ 29 h 91"/>
                  <a:gd name="T4" fmla="*/ 11 w 99"/>
                  <a:gd name="T5" fmla="*/ 2 h 91"/>
                  <a:gd name="T6" fmla="*/ 6 w 99"/>
                  <a:gd name="T7" fmla="*/ 8 h 91"/>
                  <a:gd name="T8" fmla="*/ 0 w 99"/>
                  <a:gd name="T9" fmla="*/ 0 h 91"/>
                  <a:gd name="T10" fmla="*/ 0 w 99"/>
                  <a:gd name="T11" fmla="*/ 29 h 91"/>
                  <a:gd name="T12" fmla="*/ 31 w 99"/>
                  <a:gd name="T13" fmla="*/ 73 h 91"/>
                  <a:gd name="T14" fmla="*/ 99 w 99"/>
                  <a:gd name="T15" fmla="*/ 91 h 91"/>
                  <a:gd name="T16" fmla="*/ 99 w 99"/>
                  <a:gd name="T17" fmla="*/ 52 h 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99" h="91">
                    <a:moveTo>
                      <a:pt x="99" y="52"/>
                    </a:moveTo>
                    <a:cubicBezTo>
                      <a:pt x="52" y="29"/>
                      <a:pt x="52" y="29"/>
                      <a:pt x="52" y="29"/>
                    </a:cubicBezTo>
                    <a:cubicBezTo>
                      <a:pt x="11" y="2"/>
                      <a:pt x="11" y="2"/>
                      <a:pt x="11" y="2"/>
                    </a:cubicBezTo>
                    <a:cubicBezTo>
                      <a:pt x="9" y="4"/>
                      <a:pt x="7" y="6"/>
                      <a:pt x="6" y="8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29"/>
                      <a:pt x="0" y="29"/>
                      <a:pt x="0" y="29"/>
                    </a:cubicBezTo>
                    <a:cubicBezTo>
                      <a:pt x="0" y="45"/>
                      <a:pt x="10" y="61"/>
                      <a:pt x="31" y="73"/>
                    </a:cubicBezTo>
                    <a:cubicBezTo>
                      <a:pt x="50" y="84"/>
                      <a:pt x="74" y="90"/>
                      <a:pt x="99" y="91"/>
                    </a:cubicBezTo>
                    <a:lnTo>
                      <a:pt x="99" y="52"/>
                    </a:lnTo>
                    <a:close/>
                  </a:path>
                </a:pathLst>
              </a:custGeom>
              <a:solidFill>
                <a:srgbClr val="FDD76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39" name="íṣľïḑè">
                <a:extLst>
                  <a:ext uri="{FF2B5EF4-FFF2-40B4-BE49-F238E27FC236}">
                    <a16:creationId xmlns:a16="http://schemas.microsoft.com/office/drawing/2014/main" xmlns="" id="{3356EA6B-273F-467D-9134-D63B5725FCB2}"/>
                  </a:ext>
                </a:extLst>
              </p:cNvPr>
              <p:cNvSpPr/>
              <p:nvPr/>
            </p:nvSpPr>
            <p:spPr bwMode="auto">
              <a:xfrm>
                <a:off x="4120715" y="4544863"/>
                <a:ext cx="852491" cy="492088"/>
              </a:xfrm>
              <a:custGeom>
                <a:avLst/>
                <a:gdLst>
                  <a:gd name="T0" fmla="*/ 195 w 237"/>
                  <a:gd name="T1" fmla="*/ 25 h 137"/>
                  <a:gd name="T2" fmla="*/ 42 w 237"/>
                  <a:gd name="T3" fmla="*/ 25 h 137"/>
                  <a:gd name="T4" fmla="*/ 42 w 237"/>
                  <a:gd name="T5" fmla="*/ 113 h 137"/>
                  <a:gd name="T6" fmla="*/ 195 w 237"/>
                  <a:gd name="T7" fmla="*/ 113 h 137"/>
                  <a:gd name="T8" fmla="*/ 195 w 237"/>
                  <a:gd name="T9" fmla="*/ 25 h 137"/>
                  <a:gd name="T10" fmla="*/ 116 w 237"/>
                  <a:gd name="T11" fmla="*/ 70 h 137"/>
                  <a:gd name="T12" fmla="*/ 77 w 237"/>
                  <a:gd name="T13" fmla="*/ 70 h 137"/>
                  <a:gd name="T14" fmla="*/ 77 w 237"/>
                  <a:gd name="T15" fmla="*/ 47 h 137"/>
                  <a:gd name="T16" fmla="*/ 116 w 237"/>
                  <a:gd name="T17" fmla="*/ 47 h 137"/>
                  <a:gd name="T18" fmla="*/ 116 w 237"/>
                  <a:gd name="T19" fmla="*/ 70 h 1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37" h="137">
                    <a:moveTo>
                      <a:pt x="195" y="25"/>
                    </a:moveTo>
                    <a:cubicBezTo>
                      <a:pt x="153" y="0"/>
                      <a:pt x="84" y="0"/>
                      <a:pt x="42" y="25"/>
                    </a:cubicBezTo>
                    <a:cubicBezTo>
                      <a:pt x="0" y="49"/>
                      <a:pt x="0" y="89"/>
                      <a:pt x="42" y="113"/>
                    </a:cubicBezTo>
                    <a:cubicBezTo>
                      <a:pt x="84" y="137"/>
                      <a:pt x="153" y="137"/>
                      <a:pt x="195" y="113"/>
                    </a:cubicBezTo>
                    <a:cubicBezTo>
                      <a:pt x="237" y="89"/>
                      <a:pt x="237" y="49"/>
                      <a:pt x="195" y="25"/>
                    </a:cubicBezTo>
                    <a:close/>
                    <a:moveTo>
                      <a:pt x="116" y="70"/>
                    </a:moveTo>
                    <a:cubicBezTo>
                      <a:pt x="105" y="76"/>
                      <a:pt x="88" y="76"/>
                      <a:pt x="77" y="70"/>
                    </a:cubicBezTo>
                    <a:cubicBezTo>
                      <a:pt x="66" y="63"/>
                      <a:pt x="66" y="53"/>
                      <a:pt x="77" y="47"/>
                    </a:cubicBezTo>
                    <a:cubicBezTo>
                      <a:pt x="88" y="41"/>
                      <a:pt x="105" y="41"/>
                      <a:pt x="116" y="47"/>
                    </a:cubicBezTo>
                    <a:cubicBezTo>
                      <a:pt x="127" y="53"/>
                      <a:pt x="127" y="63"/>
                      <a:pt x="116" y="70"/>
                    </a:cubicBezTo>
                    <a:close/>
                  </a:path>
                </a:pathLst>
              </a:custGeom>
              <a:solidFill>
                <a:srgbClr val="FDD76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0" name="ïsľiḓè">
                <a:extLst>
                  <a:ext uri="{FF2B5EF4-FFF2-40B4-BE49-F238E27FC236}">
                    <a16:creationId xmlns:a16="http://schemas.microsoft.com/office/drawing/2014/main" xmlns="" id="{C5D59C72-A32D-48FB-9876-8DB7E2E2FA1C}"/>
                  </a:ext>
                </a:extLst>
              </p:cNvPr>
              <p:cNvSpPr/>
              <p:nvPr/>
            </p:nvSpPr>
            <p:spPr bwMode="auto">
              <a:xfrm>
                <a:off x="4347700" y="4688677"/>
                <a:ext cx="265104" cy="194063"/>
              </a:xfrm>
              <a:custGeom>
                <a:avLst/>
                <a:gdLst>
                  <a:gd name="T0" fmla="*/ 74 w 74"/>
                  <a:gd name="T1" fmla="*/ 0 h 54"/>
                  <a:gd name="T2" fmla="*/ 16 w 74"/>
                  <a:gd name="T3" fmla="*/ 0 h 54"/>
                  <a:gd name="T4" fmla="*/ 0 w 74"/>
                  <a:gd name="T5" fmla="*/ 5 h 54"/>
                  <a:gd name="T6" fmla="*/ 0 w 74"/>
                  <a:gd name="T7" fmla="*/ 54 h 54"/>
                  <a:gd name="T8" fmla="*/ 74 w 74"/>
                  <a:gd name="T9" fmla="*/ 54 h 54"/>
                  <a:gd name="T10" fmla="*/ 74 w 74"/>
                  <a:gd name="T11" fmla="*/ 0 h 54"/>
                  <a:gd name="T12" fmla="*/ 53 w 74"/>
                  <a:gd name="T13" fmla="*/ 39 h 54"/>
                  <a:gd name="T14" fmla="*/ 13 w 74"/>
                  <a:gd name="T15" fmla="*/ 39 h 54"/>
                  <a:gd name="T16" fmla="*/ 13 w 74"/>
                  <a:gd name="T17" fmla="*/ 16 h 54"/>
                  <a:gd name="T18" fmla="*/ 53 w 74"/>
                  <a:gd name="T19" fmla="*/ 16 h 54"/>
                  <a:gd name="T20" fmla="*/ 53 w 74"/>
                  <a:gd name="T21" fmla="*/ 39 h 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4" h="54">
                    <a:moveTo>
                      <a:pt x="74" y="0"/>
                    </a:moveTo>
                    <a:cubicBezTo>
                      <a:pt x="16" y="0"/>
                      <a:pt x="16" y="0"/>
                      <a:pt x="16" y="0"/>
                    </a:cubicBezTo>
                    <a:cubicBezTo>
                      <a:pt x="10" y="1"/>
                      <a:pt x="5" y="3"/>
                      <a:pt x="0" y="5"/>
                    </a:cubicBezTo>
                    <a:cubicBezTo>
                      <a:pt x="0" y="54"/>
                      <a:pt x="0" y="54"/>
                      <a:pt x="0" y="54"/>
                    </a:cubicBezTo>
                    <a:cubicBezTo>
                      <a:pt x="74" y="54"/>
                      <a:pt x="74" y="54"/>
                      <a:pt x="74" y="54"/>
                    </a:cubicBezTo>
                    <a:lnTo>
                      <a:pt x="74" y="0"/>
                    </a:lnTo>
                    <a:close/>
                    <a:moveTo>
                      <a:pt x="53" y="39"/>
                    </a:moveTo>
                    <a:cubicBezTo>
                      <a:pt x="42" y="45"/>
                      <a:pt x="24" y="45"/>
                      <a:pt x="13" y="39"/>
                    </a:cubicBezTo>
                    <a:cubicBezTo>
                      <a:pt x="3" y="33"/>
                      <a:pt x="3" y="23"/>
                      <a:pt x="13" y="16"/>
                    </a:cubicBezTo>
                    <a:cubicBezTo>
                      <a:pt x="24" y="10"/>
                      <a:pt x="42" y="10"/>
                      <a:pt x="53" y="16"/>
                    </a:cubicBezTo>
                    <a:cubicBezTo>
                      <a:pt x="64" y="23"/>
                      <a:pt x="64" y="33"/>
                      <a:pt x="53" y="39"/>
                    </a:cubicBez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1" name="ïŝḷíde">
                <a:extLst>
                  <a:ext uri="{FF2B5EF4-FFF2-40B4-BE49-F238E27FC236}">
                    <a16:creationId xmlns:a16="http://schemas.microsoft.com/office/drawing/2014/main" xmlns="" id="{5A3A8E33-21CA-40BF-8163-D594305F5A8B}"/>
                  </a:ext>
                </a:extLst>
              </p:cNvPr>
              <p:cNvSpPr/>
              <p:nvPr/>
            </p:nvSpPr>
            <p:spPr bwMode="auto">
              <a:xfrm>
                <a:off x="4170964" y="4572586"/>
                <a:ext cx="751994" cy="436642"/>
              </a:xfrm>
              <a:custGeom>
                <a:avLst/>
                <a:gdLst>
                  <a:gd name="T0" fmla="*/ 172 w 209"/>
                  <a:gd name="T1" fmla="*/ 22 h 121"/>
                  <a:gd name="T2" fmla="*/ 37 w 209"/>
                  <a:gd name="T3" fmla="*/ 22 h 121"/>
                  <a:gd name="T4" fmla="*/ 37 w 209"/>
                  <a:gd name="T5" fmla="*/ 100 h 121"/>
                  <a:gd name="T6" fmla="*/ 172 w 209"/>
                  <a:gd name="T7" fmla="*/ 100 h 121"/>
                  <a:gd name="T8" fmla="*/ 172 w 209"/>
                  <a:gd name="T9" fmla="*/ 22 h 121"/>
                  <a:gd name="T10" fmla="*/ 102 w 209"/>
                  <a:gd name="T11" fmla="*/ 62 h 121"/>
                  <a:gd name="T12" fmla="*/ 63 w 209"/>
                  <a:gd name="T13" fmla="*/ 62 h 121"/>
                  <a:gd name="T14" fmla="*/ 63 w 209"/>
                  <a:gd name="T15" fmla="*/ 39 h 121"/>
                  <a:gd name="T16" fmla="*/ 102 w 209"/>
                  <a:gd name="T17" fmla="*/ 39 h 121"/>
                  <a:gd name="T18" fmla="*/ 102 w 209"/>
                  <a:gd name="T19" fmla="*/ 62 h 1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09" h="121">
                    <a:moveTo>
                      <a:pt x="172" y="22"/>
                    </a:moveTo>
                    <a:cubicBezTo>
                      <a:pt x="135" y="0"/>
                      <a:pt x="75" y="0"/>
                      <a:pt x="37" y="22"/>
                    </a:cubicBezTo>
                    <a:cubicBezTo>
                      <a:pt x="0" y="43"/>
                      <a:pt x="0" y="78"/>
                      <a:pt x="37" y="100"/>
                    </a:cubicBezTo>
                    <a:cubicBezTo>
                      <a:pt x="75" y="121"/>
                      <a:pt x="135" y="121"/>
                      <a:pt x="172" y="100"/>
                    </a:cubicBezTo>
                    <a:cubicBezTo>
                      <a:pt x="209" y="78"/>
                      <a:pt x="209" y="43"/>
                      <a:pt x="172" y="22"/>
                    </a:cubicBezTo>
                    <a:close/>
                    <a:moveTo>
                      <a:pt x="102" y="62"/>
                    </a:moveTo>
                    <a:cubicBezTo>
                      <a:pt x="91" y="68"/>
                      <a:pt x="74" y="68"/>
                      <a:pt x="63" y="62"/>
                    </a:cubicBezTo>
                    <a:cubicBezTo>
                      <a:pt x="52" y="55"/>
                      <a:pt x="52" y="45"/>
                      <a:pt x="63" y="39"/>
                    </a:cubicBezTo>
                    <a:cubicBezTo>
                      <a:pt x="74" y="33"/>
                      <a:pt x="91" y="33"/>
                      <a:pt x="102" y="39"/>
                    </a:cubicBezTo>
                    <a:cubicBezTo>
                      <a:pt x="113" y="45"/>
                      <a:pt x="113" y="55"/>
                      <a:pt x="102" y="62"/>
                    </a:cubicBezTo>
                    <a:close/>
                  </a:path>
                </a:pathLst>
              </a:custGeom>
              <a:solidFill>
                <a:srgbClr val="F2B42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2" name="ï$ľiḋe">
                <a:extLst>
                  <a:ext uri="{FF2B5EF4-FFF2-40B4-BE49-F238E27FC236}">
                    <a16:creationId xmlns:a16="http://schemas.microsoft.com/office/drawing/2014/main" xmlns="" id="{4AF23566-3439-4533-9A37-9BED7833F566}"/>
                  </a:ext>
                </a:extLst>
              </p:cNvPr>
              <p:cNvSpPr/>
              <p:nvPr/>
            </p:nvSpPr>
            <p:spPr bwMode="auto">
              <a:xfrm>
                <a:off x="4198687" y="4572586"/>
                <a:ext cx="700013" cy="233916"/>
              </a:xfrm>
              <a:custGeom>
                <a:avLst/>
                <a:gdLst>
                  <a:gd name="T0" fmla="*/ 29 w 194"/>
                  <a:gd name="T1" fmla="*/ 30 h 65"/>
                  <a:gd name="T2" fmla="*/ 164 w 194"/>
                  <a:gd name="T3" fmla="*/ 30 h 65"/>
                  <a:gd name="T4" fmla="*/ 192 w 194"/>
                  <a:gd name="T5" fmla="*/ 65 h 65"/>
                  <a:gd name="T6" fmla="*/ 164 w 194"/>
                  <a:gd name="T7" fmla="*/ 22 h 65"/>
                  <a:gd name="T8" fmla="*/ 29 w 194"/>
                  <a:gd name="T9" fmla="*/ 22 h 65"/>
                  <a:gd name="T10" fmla="*/ 2 w 194"/>
                  <a:gd name="T11" fmla="*/ 65 h 65"/>
                  <a:gd name="T12" fmla="*/ 29 w 194"/>
                  <a:gd name="T13" fmla="*/ 30 h 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94" h="65">
                    <a:moveTo>
                      <a:pt x="29" y="30"/>
                    </a:moveTo>
                    <a:cubicBezTo>
                      <a:pt x="67" y="8"/>
                      <a:pt x="127" y="8"/>
                      <a:pt x="164" y="30"/>
                    </a:cubicBezTo>
                    <a:cubicBezTo>
                      <a:pt x="181" y="40"/>
                      <a:pt x="190" y="52"/>
                      <a:pt x="192" y="65"/>
                    </a:cubicBezTo>
                    <a:cubicBezTo>
                      <a:pt x="194" y="49"/>
                      <a:pt x="185" y="34"/>
                      <a:pt x="164" y="22"/>
                    </a:cubicBezTo>
                    <a:cubicBezTo>
                      <a:pt x="127" y="0"/>
                      <a:pt x="67" y="0"/>
                      <a:pt x="29" y="22"/>
                    </a:cubicBezTo>
                    <a:cubicBezTo>
                      <a:pt x="9" y="34"/>
                      <a:pt x="0" y="49"/>
                      <a:pt x="2" y="65"/>
                    </a:cubicBezTo>
                    <a:cubicBezTo>
                      <a:pt x="3" y="52"/>
                      <a:pt x="12" y="40"/>
                      <a:pt x="29" y="30"/>
                    </a:cubicBez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3" name="íSḷîďè">
                <a:extLst>
                  <a:ext uri="{FF2B5EF4-FFF2-40B4-BE49-F238E27FC236}">
                    <a16:creationId xmlns:a16="http://schemas.microsoft.com/office/drawing/2014/main" xmlns="" id="{B5B2C95F-BB21-4252-85FB-1D29EE473440}"/>
                  </a:ext>
                </a:extLst>
              </p:cNvPr>
              <p:cNvSpPr/>
              <p:nvPr/>
            </p:nvSpPr>
            <p:spPr bwMode="auto">
              <a:xfrm>
                <a:off x="4732361" y="4983237"/>
                <a:ext cx="1081208" cy="525010"/>
              </a:xfrm>
              <a:custGeom>
                <a:avLst/>
                <a:gdLst>
                  <a:gd name="T0" fmla="*/ 48 w 300"/>
                  <a:gd name="T1" fmla="*/ 0 h 146"/>
                  <a:gd name="T2" fmla="*/ 27 w 300"/>
                  <a:gd name="T3" fmla="*/ 16 h 146"/>
                  <a:gd name="T4" fmla="*/ 0 w 300"/>
                  <a:gd name="T5" fmla="*/ 28 h 146"/>
                  <a:gd name="T6" fmla="*/ 21 w 300"/>
                  <a:gd name="T7" fmla="*/ 40 h 146"/>
                  <a:gd name="T8" fmla="*/ 52 w 300"/>
                  <a:gd name="T9" fmla="*/ 42 h 146"/>
                  <a:gd name="T10" fmla="*/ 67 w 300"/>
                  <a:gd name="T11" fmla="*/ 51 h 146"/>
                  <a:gd name="T12" fmla="*/ 61 w 300"/>
                  <a:gd name="T13" fmla="*/ 54 h 146"/>
                  <a:gd name="T14" fmla="*/ 72 w 300"/>
                  <a:gd name="T15" fmla="*/ 61 h 146"/>
                  <a:gd name="T16" fmla="*/ 85 w 300"/>
                  <a:gd name="T17" fmla="*/ 54 h 146"/>
                  <a:gd name="T18" fmla="*/ 105 w 300"/>
                  <a:gd name="T19" fmla="*/ 66 h 146"/>
                  <a:gd name="T20" fmla="*/ 85 w 300"/>
                  <a:gd name="T21" fmla="*/ 77 h 146"/>
                  <a:gd name="T22" fmla="*/ 100 w 300"/>
                  <a:gd name="T23" fmla="*/ 86 h 146"/>
                  <a:gd name="T24" fmla="*/ 115 w 300"/>
                  <a:gd name="T25" fmla="*/ 94 h 146"/>
                  <a:gd name="T26" fmla="*/ 133 w 300"/>
                  <a:gd name="T27" fmla="*/ 84 h 146"/>
                  <a:gd name="T28" fmla="*/ 160 w 300"/>
                  <a:gd name="T29" fmla="*/ 100 h 146"/>
                  <a:gd name="T30" fmla="*/ 149 w 300"/>
                  <a:gd name="T31" fmla="*/ 105 h 146"/>
                  <a:gd name="T32" fmla="*/ 167 w 300"/>
                  <a:gd name="T33" fmla="*/ 115 h 146"/>
                  <a:gd name="T34" fmla="*/ 177 w 300"/>
                  <a:gd name="T35" fmla="*/ 110 h 146"/>
                  <a:gd name="T36" fmla="*/ 185 w 300"/>
                  <a:gd name="T37" fmla="*/ 114 h 146"/>
                  <a:gd name="T38" fmla="*/ 177 w 300"/>
                  <a:gd name="T39" fmla="*/ 131 h 146"/>
                  <a:gd name="T40" fmla="*/ 203 w 300"/>
                  <a:gd name="T41" fmla="*/ 146 h 146"/>
                  <a:gd name="T42" fmla="*/ 300 w 300"/>
                  <a:gd name="T43" fmla="*/ 146 h 146"/>
                  <a:gd name="T44" fmla="*/ 48 w 300"/>
                  <a:gd name="T45" fmla="*/ 0 h 1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300" h="146">
                    <a:moveTo>
                      <a:pt x="48" y="0"/>
                    </a:moveTo>
                    <a:cubicBezTo>
                      <a:pt x="42" y="6"/>
                      <a:pt x="35" y="11"/>
                      <a:pt x="27" y="16"/>
                    </a:cubicBezTo>
                    <a:cubicBezTo>
                      <a:pt x="19" y="21"/>
                      <a:pt x="10" y="25"/>
                      <a:pt x="0" y="28"/>
                    </a:cubicBezTo>
                    <a:cubicBezTo>
                      <a:pt x="21" y="40"/>
                      <a:pt x="21" y="40"/>
                      <a:pt x="21" y="40"/>
                    </a:cubicBezTo>
                    <a:cubicBezTo>
                      <a:pt x="52" y="42"/>
                      <a:pt x="52" y="42"/>
                      <a:pt x="52" y="42"/>
                    </a:cubicBezTo>
                    <a:cubicBezTo>
                      <a:pt x="67" y="51"/>
                      <a:pt x="67" y="51"/>
                      <a:pt x="67" y="51"/>
                    </a:cubicBezTo>
                    <a:cubicBezTo>
                      <a:pt x="61" y="54"/>
                      <a:pt x="61" y="54"/>
                      <a:pt x="61" y="54"/>
                    </a:cubicBezTo>
                    <a:cubicBezTo>
                      <a:pt x="72" y="61"/>
                      <a:pt x="72" y="61"/>
                      <a:pt x="72" y="61"/>
                    </a:cubicBezTo>
                    <a:cubicBezTo>
                      <a:pt x="85" y="54"/>
                      <a:pt x="85" y="54"/>
                      <a:pt x="85" y="54"/>
                    </a:cubicBezTo>
                    <a:cubicBezTo>
                      <a:pt x="105" y="66"/>
                      <a:pt x="105" y="66"/>
                      <a:pt x="105" y="66"/>
                    </a:cubicBezTo>
                    <a:cubicBezTo>
                      <a:pt x="85" y="77"/>
                      <a:pt x="85" y="77"/>
                      <a:pt x="85" y="77"/>
                    </a:cubicBezTo>
                    <a:cubicBezTo>
                      <a:pt x="100" y="86"/>
                      <a:pt x="100" y="86"/>
                      <a:pt x="100" y="86"/>
                    </a:cubicBezTo>
                    <a:cubicBezTo>
                      <a:pt x="115" y="94"/>
                      <a:pt x="115" y="94"/>
                      <a:pt x="115" y="94"/>
                    </a:cubicBezTo>
                    <a:cubicBezTo>
                      <a:pt x="133" y="84"/>
                      <a:pt x="133" y="84"/>
                      <a:pt x="133" y="84"/>
                    </a:cubicBezTo>
                    <a:cubicBezTo>
                      <a:pt x="160" y="100"/>
                      <a:pt x="160" y="100"/>
                      <a:pt x="160" y="100"/>
                    </a:cubicBezTo>
                    <a:cubicBezTo>
                      <a:pt x="149" y="105"/>
                      <a:pt x="149" y="105"/>
                      <a:pt x="149" y="105"/>
                    </a:cubicBezTo>
                    <a:cubicBezTo>
                      <a:pt x="167" y="115"/>
                      <a:pt x="167" y="115"/>
                      <a:pt x="167" y="115"/>
                    </a:cubicBezTo>
                    <a:cubicBezTo>
                      <a:pt x="177" y="110"/>
                      <a:pt x="177" y="110"/>
                      <a:pt x="177" y="110"/>
                    </a:cubicBezTo>
                    <a:cubicBezTo>
                      <a:pt x="185" y="114"/>
                      <a:pt x="185" y="114"/>
                      <a:pt x="185" y="114"/>
                    </a:cubicBezTo>
                    <a:cubicBezTo>
                      <a:pt x="177" y="131"/>
                      <a:pt x="177" y="131"/>
                      <a:pt x="177" y="131"/>
                    </a:cubicBezTo>
                    <a:cubicBezTo>
                      <a:pt x="203" y="146"/>
                      <a:pt x="203" y="146"/>
                      <a:pt x="203" y="146"/>
                    </a:cubicBezTo>
                    <a:cubicBezTo>
                      <a:pt x="300" y="146"/>
                      <a:pt x="300" y="146"/>
                      <a:pt x="300" y="146"/>
                    </a:cubicBezTo>
                    <a:lnTo>
                      <a:pt x="48" y="0"/>
                    </a:lnTo>
                    <a:close/>
                  </a:path>
                </a:pathLst>
              </a:custGeom>
              <a:solidFill>
                <a:srgbClr val="F2B42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4" name="ïšḻíďè">
                <a:extLst>
                  <a:ext uri="{FF2B5EF4-FFF2-40B4-BE49-F238E27FC236}">
                    <a16:creationId xmlns:a16="http://schemas.microsoft.com/office/drawing/2014/main" xmlns="" id="{03A5E1E5-F750-4C74-9D5F-2E95700ACA54}"/>
                  </a:ext>
                </a:extLst>
              </p:cNvPr>
              <p:cNvSpPr/>
              <p:nvPr/>
            </p:nvSpPr>
            <p:spPr bwMode="auto">
              <a:xfrm>
                <a:off x="4732361" y="4908731"/>
                <a:ext cx="1081208" cy="525010"/>
              </a:xfrm>
              <a:custGeom>
                <a:avLst/>
                <a:gdLst>
                  <a:gd name="T0" fmla="*/ 48 w 300"/>
                  <a:gd name="T1" fmla="*/ 0 h 146"/>
                  <a:gd name="T2" fmla="*/ 27 w 300"/>
                  <a:gd name="T3" fmla="*/ 16 h 146"/>
                  <a:gd name="T4" fmla="*/ 0 w 300"/>
                  <a:gd name="T5" fmla="*/ 28 h 146"/>
                  <a:gd name="T6" fmla="*/ 21 w 300"/>
                  <a:gd name="T7" fmla="*/ 40 h 146"/>
                  <a:gd name="T8" fmla="*/ 52 w 300"/>
                  <a:gd name="T9" fmla="*/ 42 h 146"/>
                  <a:gd name="T10" fmla="*/ 67 w 300"/>
                  <a:gd name="T11" fmla="*/ 51 h 146"/>
                  <a:gd name="T12" fmla="*/ 61 w 300"/>
                  <a:gd name="T13" fmla="*/ 54 h 146"/>
                  <a:gd name="T14" fmla="*/ 72 w 300"/>
                  <a:gd name="T15" fmla="*/ 61 h 146"/>
                  <a:gd name="T16" fmla="*/ 85 w 300"/>
                  <a:gd name="T17" fmla="*/ 54 h 146"/>
                  <a:gd name="T18" fmla="*/ 105 w 300"/>
                  <a:gd name="T19" fmla="*/ 65 h 146"/>
                  <a:gd name="T20" fmla="*/ 85 w 300"/>
                  <a:gd name="T21" fmla="*/ 77 h 146"/>
                  <a:gd name="T22" fmla="*/ 100 w 300"/>
                  <a:gd name="T23" fmla="*/ 86 h 146"/>
                  <a:gd name="T24" fmla="*/ 115 w 300"/>
                  <a:gd name="T25" fmla="*/ 94 h 146"/>
                  <a:gd name="T26" fmla="*/ 133 w 300"/>
                  <a:gd name="T27" fmla="*/ 84 h 146"/>
                  <a:gd name="T28" fmla="*/ 160 w 300"/>
                  <a:gd name="T29" fmla="*/ 99 h 146"/>
                  <a:gd name="T30" fmla="*/ 149 w 300"/>
                  <a:gd name="T31" fmla="*/ 105 h 146"/>
                  <a:gd name="T32" fmla="*/ 167 w 300"/>
                  <a:gd name="T33" fmla="*/ 115 h 146"/>
                  <a:gd name="T34" fmla="*/ 177 w 300"/>
                  <a:gd name="T35" fmla="*/ 109 h 146"/>
                  <a:gd name="T36" fmla="*/ 185 w 300"/>
                  <a:gd name="T37" fmla="*/ 114 h 146"/>
                  <a:gd name="T38" fmla="*/ 177 w 300"/>
                  <a:gd name="T39" fmla="*/ 130 h 146"/>
                  <a:gd name="T40" fmla="*/ 203 w 300"/>
                  <a:gd name="T41" fmla="*/ 146 h 146"/>
                  <a:gd name="T42" fmla="*/ 300 w 300"/>
                  <a:gd name="T43" fmla="*/ 146 h 146"/>
                  <a:gd name="T44" fmla="*/ 48 w 300"/>
                  <a:gd name="T45" fmla="*/ 0 h 1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300" h="146">
                    <a:moveTo>
                      <a:pt x="48" y="0"/>
                    </a:moveTo>
                    <a:cubicBezTo>
                      <a:pt x="42" y="6"/>
                      <a:pt x="35" y="11"/>
                      <a:pt x="27" y="16"/>
                    </a:cubicBezTo>
                    <a:cubicBezTo>
                      <a:pt x="19" y="21"/>
                      <a:pt x="10" y="25"/>
                      <a:pt x="0" y="28"/>
                    </a:cubicBezTo>
                    <a:cubicBezTo>
                      <a:pt x="21" y="40"/>
                      <a:pt x="21" y="40"/>
                      <a:pt x="21" y="40"/>
                    </a:cubicBezTo>
                    <a:cubicBezTo>
                      <a:pt x="52" y="42"/>
                      <a:pt x="52" y="42"/>
                      <a:pt x="52" y="42"/>
                    </a:cubicBezTo>
                    <a:cubicBezTo>
                      <a:pt x="67" y="51"/>
                      <a:pt x="67" y="51"/>
                      <a:pt x="67" y="51"/>
                    </a:cubicBezTo>
                    <a:cubicBezTo>
                      <a:pt x="61" y="54"/>
                      <a:pt x="61" y="54"/>
                      <a:pt x="61" y="54"/>
                    </a:cubicBezTo>
                    <a:cubicBezTo>
                      <a:pt x="72" y="61"/>
                      <a:pt x="72" y="61"/>
                      <a:pt x="72" y="61"/>
                    </a:cubicBezTo>
                    <a:cubicBezTo>
                      <a:pt x="85" y="54"/>
                      <a:pt x="85" y="54"/>
                      <a:pt x="85" y="54"/>
                    </a:cubicBezTo>
                    <a:cubicBezTo>
                      <a:pt x="105" y="65"/>
                      <a:pt x="105" y="65"/>
                      <a:pt x="105" y="65"/>
                    </a:cubicBezTo>
                    <a:cubicBezTo>
                      <a:pt x="85" y="77"/>
                      <a:pt x="85" y="77"/>
                      <a:pt x="85" y="77"/>
                    </a:cubicBezTo>
                    <a:cubicBezTo>
                      <a:pt x="100" y="86"/>
                      <a:pt x="100" y="86"/>
                      <a:pt x="100" y="86"/>
                    </a:cubicBezTo>
                    <a:cubicBezTo>
                      <a:pt x="115" y="94"/>
                      <a:pt x="115" y="94"/>
                      <a:pt x="115" y="94"/>
                    </a:cubicBezTo>
                    <a:cubicBezTo>
                      <a:pt x="133" y="84"/>
                      <a:pt x="133" y="84"/>
                      <a:pt x="133" y="84"/>
                    </a:cubicBezTo>
                    <a:cubicBezTo>
                      <a:pt x="160" y="99"/>
                      <a:pt x="160" y="99"/>
                      <a:pt x="160" y="99"/>
                    </a:cubicBezTo>
                    <a:cubicBezTo>
                      <a:pt x="149" y="105"/>
                      <a:pt x="149" y="105"/>
                      <a:pt x="149" y="105"/>
                    </a:cubicBezTo>
                    <a:cubicBezTo>
                      <a:pt x="167" y="115"/>
                      <a:pt x="167" y="115"/>
                      <a:pt x="167" y="115"/>
                    </a:cubicBezTo>
                    <a:cubicBezTo>
                      <a:pt x="177" y="109"/>
                      <a:pt x="177" y="109"/>
                      <a:pt x="177" y="109"/>
                    </a:cubicBezTo>
                    <a:cubicBezTo>
                      <a:pt x="185" y="114"/>
                      <a:pt x="185" y="114"/>
                      <a:pt x="185" y="114"/>
                    </a:cubicBezTo>
                    <a:cubicBezTo>
                      <a:pt x="177" y="130"/>
                      <a:pt x="177" y="130"/>
                      <a:pt x="177" y="130"/>
                    </a:cubicBezTo>
                    <a:cubicBezTo>
                      <a:pt x="203" y="146"/>
                      <a:pt x="203" y="146"/>
                      <a:pt x="203" y="146"/>
                    </a:cubicBezTo>
                    <a:cubicBezTo>
                      <a:pt x="300" y="146"/>
                      <a:pt x="300" y="146"/>
                      <a:pt x="300" y="146"/>
                    </a:cubicBezTo>
                    <a:lnTo>
                      <a:pt x="48" y="0"/>
                    </a:lnTo>
                    <a:close/>
                  </a:path>
                </a:pathLst>
              </a:custGeom>
              <a:solidFill>
                <a:srgbClr val="FDD76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5" name="iṩľiḋè">
                <a:extLst>
                  <a:ext uri="{FF2B5EF4-FFF2-40B4-BE49-F238E27FC236}">
                    <a16:creationId xmlns:a16="http://schemas.microsoft.com/office/drawing/2014/main" xmlns="" id="{5B1C726B-1743-4438-B3C6-24610231D4EF}"/>
                  </a:ext>
                </a:extLst>
              </p:cNvPr>
              <p:cNvSpPr/>
              <p:nvPr/>
            </p:nvSpPr>
            <p:spPr bwMode="auto">
              <a:xfrm>
                <a:off x="5463562" y="5433740"/>
                <a:ext cx="350007" cy="74507"/>
              </a:xfrm>
              <a:prstGeom prst="rect">
                <a:avLst/>
              </a:pr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6" name="ïsļíḍe">
                <a:extLst>
                  <a:ext uri="{FF2B5EF4-FFF2-40B4-BE49-F238E27FC236}">
                    <a16:creationId xmlns:a16="http://schemas.microsoft.com/office/drawing/2014/main" xmlns="" id="{11DFC526-C31B-40AF-90F7-494A4A3D81B5}"/>
                  </a:ext>
                </a:extLst>
              </p:cNvPr>
              <p:cNvSpPr/>
              <p:nvPr/>
            </p:nvSpPr>
            <p:spPr bwMode="auto">
              <a:xfrm>
                <a:off x="5333609" y="5300322"/>
                <a:ext cx="36387" cy="97032"/>
              </a:xfrm>
              <a:custGeom>
                <a:avLst/>
                <a:gdLst>
                  <a:gd name="T0" fmla="*/ 0 w 21"/>
                  <a:gd name="T1" fmla="*/ 56 h 56"/>
                  <a:gd name="T2" fmla="*/ 0 w 21"/>
                  <a:gd name="T3" fmla="*/ 12 h 56"/>
                  <a:gd name="T4" fmla="*/ 21 w 21"/>
                  <a:gd name="T5" fmla="*/ 0 h 56"/>
                  <a:gd name="T6" fmla="*/ 21 w 21"/>
                  <a:gd name="T7" fmla="*/ 46 h 56"/>
                  <a:gd name="T8" fmla="*/ 0 w 21"/>
                  <a:gd name="T9" fmla="*/ 56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1" h="56">
                    <a:moveTo>
                      <a:pt x="0" y="56"/>
                    </a:moveTo>
                    <a:lnTo>
                      <a:pt x="0" y="12"/>
                    </a:lnTo>
                    <a:lnTo>
                      <a:pt x="21" y="0"/>
                    </a:lnTo>
                    <a:lnTo>
                      <a:pt x="21" y="46"/>
                    </a:lnTo>
                    <a:lnTo>
                      <a:pt x="0" y="56"/>
                    </a:ln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7" name="í$ľíḋé">
                <a:extLst>
                  <a:ext uri="{FF2B5EF4-FFF2-40B4-BE49-F238E27FC236}">
                    <a16:creationId xmlns:a16="http://schemas.microsoft.com/office/drawing/2014/main" xmlns="" id="{CBA571F7-327D-45E1-B181-0F2FCC913980}"/>
                  </a:ext>
                </a:extLst>
              </p:cNvPr>
              <p:cNvSpPr/>
              <p:nvPr/>
            </p:nvSpPr>
            <p:spPr bwMode="auto">
              <a:xfrm>
                <a:off x="5269499" y="5286461"/>
                <a:ext cx="64111" cy="110893"/>
              </a:xfrm>
              <a:custGeom>
                <a:avLst/>
                <a:gdLst>
                  <a:gd name="T0" fmla="*/ 0 w 37"/>
                  <a:gd name="T1" fmla="*/ 0 h 64"/>
                  <a:gd name="T2" fmla="*/ 0 w 37"/>
                  <a:gd name="T3" fmla="*/ 43 h 64"/>
                  <a:gd name="T4" fmla="*/ 37 w 37"/>
                  <a:gd name="T5" fmla="*/ 64 h 64"/>
                  <a:gd name="T6" fmla="*/ 37 w 37"/>
                  <a:gd name="T7" fmla="*/ 20 h 64"/>
                  <a:gd name="T8" fmla="*/ 0 w 37"/>
                  <a:gd name="T9" fmla="*/ 0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7" h="64">
                    <a:moveTo>
                      <a:pt x="0" y="0"/>
                    </a:moveTo>
                    <a:lnTo>
                      <a:pt x="0" y="43"/>
                    </a:lnTo>
                    <a:lnTo>
                      <a:pt x="37" y="64"/>
                    </a:lnTo>
                    <a:lnTo>
                      <a:pt x="37" y="2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EEAD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8" name="i$ľiḑé">
                <a:extLst>
                  <a:ext uri="{FF2B5EF4-FFF2-40B4-BE49-F238E27FC236}">
                    <a16:creationId xmlns:a16="http://schemas.microsoft.com/office/drawing/2014/main" xmlns="" id="{43E71AE8-1586-4AFD-86B8-CD949A889347}"/>
                  </a:ext>
                </a:extLst>
              </p:cNvPr>
              <p:cNvSpPr/>
              <p:nvPr/>
            </p:nvSpPr>
            <p:spPr bwMode="auto">
              <a:xfrm>
                <a:off x="5146477" y="5210222"/>
                <a:ext cx="65843" cy="110893"/>
              </a:xfrm>
              <a:custGeom>
                <a:avLst/>
                <a:gdLst>
                  <a:gd name="T0" fmla="*/ 38 w 38"/>
                  <a:gd name="T1" fmla="*/ 0 h 64"/>
                  <a:gd name="T2" fmla="*/ 38 w 38"/>
                  <a:gd name="T3" fmla="*/ 44 h 64"/>
                  <a:gd name="T4" fmla="*/ 0 w 38"/>
                  <a:gd name="T5" fmla="*/ 64 h 64"/>
                  <a:gd name="T6" fmla="*/ 0 w 38"/>
                  <a:gd name="T7" fmla="*/ 21 h 64"/>
                  <a:gd name="T8" fmla="*/ 38 w 38"/>
                  <a:gd name="T9" fmla="*/ 0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8" h="64">
                    <a:moveTo>
                      <a:pt x="38" y="0"/>
                    </a:moveTo>
                    <a:lnTo>
                      <a:pt x="38" y="44"/>
                    </a:lnTo>
                    <a:lnTo>
                      <a:pt x="0" y="64"/>
                    </a:lnTo>
                    <a:lnTo>
                      <a:pt x="0" y="21"/>
                    </a:lnTo>
                    <a:lnTo>
                      <a:pt x="38" y="0"/>
                    </a:ln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9" name="îśliḋê">
                <a:extLst>
                  <a:ext uri="{FF2B5EF4-FFF2-40B4-BE49-F238E27FC236}">
                    <a16:creationId xmlns:a16="http://schemas.microsoft.com/office/drawing/2014/main" xmlns="" id="{73452825-F260-4886-AD07-20CDEA099050}"/>
                  </a:ext>
                </a:extLst>
              </p:cNvPr>
              <p:cNvSpPr/>
              <p:nvPr/>
            </p:nvSpPr>
            <p:spPr bwMode="auto">
              <a:xfrm>
                <a:off x="5039049" y="5184231"/>
                <a:ext cx="107428" cy="136884"/>
              </a:xfrm>
              <a:custGeom>
                <a:avLst/>
                <a:gdLst>
                  <a:gd name="T0" fmla="*/ 0 w 62"/>
                  <a:gd name="T1" fmla="*/ 0 h 79"/>
                  <a:gd name="T2" fmla="*/ 0 w 62"/>
                  <a:gd name="T3" fmla="*/ 44 h 79"/>
                  <a:gd name="T4" fmla="*/ 62 w 62"/>
                  <a:gd name="T5" fmla="*/ 79 h 79"/>
                  <a:gd name="T6" fmla="*/ 62 w 62"/>
                  <a:gd name="T7" fmla="*/ 36 h 79"/>
                  <a:gd name="T8" fmla="*/ 0 w 62"/>
                  <a:gd name="T9" fmla="*/ 0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2" h="79">
                    <a:moveTo>
                      <a:pt x="0" y="0"/>
                    </a:moveTo>
                    <a:lnTo>
                      <a:pt x="0" y="44"/>
                    </a:lnTo>
                    <a:lnTo>
                      <a:pt x="62" y="79"/>
                    </a:lnTo>
                    <a:lnTo>
                      <a:pt x="62" y="3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EEAD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50" name="íŝḷiḋé">
                <a:extLst>
                  <a:ext uri="{FF2B5EF4-FFF2-40B4-BE49-F238E27FC236}">
                    <a16:creationId xmlns:a16="http://schemas.microsoft.com/office/drawing/2014/main" xmlns="" id="{4F2BF497-4AFD-44DE-9109-2BED59CF4189}"/>
                  </a:ext>
                </a:extLst>
              </p:cNvPr>
              <p:cNvSpPr/>
              <p:nvPr/>
            </p:nvSpPr>
            <p:spPr bwMode="auto">
              <a:xfrm>
                <a:off x="5369996" y="5380027"/>
                <a:ext cx="93566" cy="128220"/>
              </a:xfrm>
              <a:custGeom>
                <a:avLst/>
                <a:gdLst>
                  <a:gd name="T0" fmla="*/ 0 w 54"/>
                  <a:gd name="T1" fmla="*/ 0 h 74"/>
                  <a:gd name="T2" fmla="*/ 0 w 54"/>
                  <a:gd name="T3" fmla="*/ 43 h 74"/>
                  <a:gd name="T4" fmla="*/ 54 w 54"/>
                  <a:gd name="T5" fmla="*/ 74 h 74"/>
                  <a:gd name="T6" fmla="*/ 54 w 54"/>
                  <a:gd name="T7" fmla="*/ 31 h 74"/>
                  <a:gd name="T8" fmla="*/ 0 w 54"/>
                  <a:gd name="T9" fmla="*/ 0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4" h="74">
                    <a:moveTo>
                      <a:pt x="0" y="0"/>
                    </a:moveTo>
                    <a:lnTo>
                      <a:pt x="0" y="43"/>
                    </a:lnTo>
                    <a:lnTo>
                      <a:pt x="54" y="74"/>
                    </a:lnTo>
                    <a:lnTo>
                      <a:pt x="54" y="3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EEAD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51" name="îṧḻiḋe">
                <a:extLst>
                  <a:ext uri="{FF2B5EF4-FFF2-40B4-BE49-F238E27FC236}">
                    <a16:creationId xmlns:a16="http://schemas.microsoft.com/office/drawing/2014/main" xmlns="" id="{47324031-2FE9-4129-BE18-1838821ACEB9}"/>
                  </a:ext>
                </a:extLst>
              </p:cNvPr>
              <p:cNvSpPr/>
              <p:nvPr/>
            </p:nvSpPr>
            <p:spPr bwMode="auto">
              <a:xfrm>
                <a:off x="4952414" y="5102794"/>
                <a:ext cx="39853" cy="100497"/>
              </a:xfrm>
              <a:custGeom>
                <a:avLst/>
                <a:gdLst>
                  <a:gd name="T0" fmla="*/ 23 w 23"/>
                  <a:gd name="T1" fmla="*/ 14 h 58"/>
                  <a:gd name="T2" fmla="*/ 23 w 23"/>
                  <a:gd name="T3" fmla="*/ 58 h 58"/>
                  <a:gd name="T4" fmla="*/ 0 w 23"/>
                  <a:gd name="T5" fmla="*/ 43 h 58"/>
                  <a:gd name="T6" fmla="*/ 0 w 23"/>
                  <a:gd name="T7" fmla="*/ 0 h 58"/>
                  <a:gd name="T8" fmla="*/ 23 w 23"/>
                  <a:gd name="T9" fmla="*/ 14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3" h="58">
                    <a:moveTo>
                      <a:pt x="23" y="14"/>
                    </a:moveTo>
                    <a:lnTo>
                      <a:pt x="23" y="58"/>
                    </a:lnTo>
                    <a:lnTo>
                      <a:pt x="0" y="43"/>
                    </a:lnTo>
                    <a:lnTo>
                      <a:pt x="0" y="0"/>
                    </a:lnTo>
                    <a:lnTo>
                      <a:pt x="23" y="14"/>
                    </a:lnTo>
                    <a:close/>
                  </a:path>
                </a:pathLst>
              </a:custGeom>
              <a:solidFill>
                <a:srgbClr val="EEAD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52" name="îSļîḋé">
                <a:extLst>
                  <a:ext uri="{FF2B5EF4-FFF2-40B4-BE49-F238E27FC236}">
                    <a16:creationId xmlns:a16="http://schemas.microsoft.com/office/drawing/2014/main" xmlns="" id="{34862812-EE51-4A0F-9170-98FB86AF662E}"/>
                  </a:ext>
                </a:extLst>
              </p:cNvPr>
              <p:cNvSpPr/>
              <p:nvPr/>
            </p:nvSpPr>
            <p:spPr bwMode="auto">
              <a:xfrm>
                <a:off x="4808600" y="5052545"/>
                <a:ext cx="110893" cy="81438"/>
              </a:xfrm>
              <a:custGeom>
                <a:avLst/>
                <a:gdLst>
                  <a:gd name="T0" fmla="*/ 0 w 64"/>
                  <a:gd name="T1" fmla="*/ 0 h 47"/>
                  <a:gd name="T2" fmla="*/ 0 w 64"/>
                  <a:gd name="T3" fmla="*/ 43 h 47"/>
                  <a:gd name="T4" fmla="*/ 64 w 64"/>
                  <a:gd name="T5" fmla="*/ 47 h 47"/>
                  <a:gd name="T6" fmla="*/ 64 w 64"/>
                  <a:gd name="T7" fmla="*/ 4 h 47"/>
                  <a:gd name="T8" fmla="*/ 0 w 64"/>
                  <a:gd name="T9" fmla="*/ 0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4" h="47">
                    <a:moveTo>
                      <a:pt x="0" y="0"/>
                    </a:moveTo>
                    <a:lnTo>
                      <a:pt x="0" y="43"/>
                    </a:lnTo>
                    <a:lnTo>
                      <a:pt x="64" y="47"/>
                    </a:lnTo>
                    <a:lnTo>
                      <a:pt x="64" y="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53" name="ïṥḷidé">
                <a:extLst>
                  <a:ext uri="{FF2B5EF4-FFF2-40B4-BE49-F238E27FC236}">
                    <a16:creationId xmlns:a16="http://schemas.microsoft.com/office/drawing/2014/main" xmlns="" id="{FD8DC1F1-F9DD-4D2E-8CD4-C7E28157BD60}"/>
                  </a:ext>
                </a:extLst>
              </p:cNvPr>
              <p:cNvSpPr/>
              <p:nvPr/>
            </p:nvSpPr>
            <p:spPr bwMode="auto">
              <a:xfrm>
                <a:off x="4912562" y="4972841"/>
                <a:ext cx="734667" cy="407186"/>
              </a:xfrm>
              <a:custGeom>
                <a:avLst/>
                <a:gdLst>
                  <a:gd name="T0" fmla="*/ 383 w 424"/>
                  <a:gd name="T1" fmla="*/ 235 h 235"/>
                  <a:gd name="T2" fmla="*/ 0 w 424"/>
                  <a:gd name="T3" fmla="*/ 12 h 235"/>
                  <a:gd name="T4" fmla="*/ 21 w 424"/>
                  <a:gd name="T5" fmla="*/ 0 h 235"/>
                  <a:gd name="T6" fmla="*/ 424 w 424"/>
                  <a:gd name="T7" fmla="*/ 233 h 235"/>
                  <a:gd name="T8" fmla="*/ 383 w 424"/>
                  <a:gd name="T9" fmla="*/ 235 h 2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24" h="235">
                    <a:moveTo>
                      <a:pt x="383" y="235"/>
                    </a:moveTo>
                    <a:lnTo>
                      <a:pt x="0" y="12"/>
                    </a:lnTo>
                    <a:lnTo>
                      <a:pt x="21" y="0"/>
                    </a:lnTo>
                    <a:lnTo>
                      <a:pt x="424" y="233"/>
                    </a:lnTo>
                    <a:lnTo>
                      <a:pt x="383" y="235"/>
                    </a:ln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54" name="išḻïḍe">
                <a:extLst>
                  <a:ext uri="{FF2B5EF4-FFF2-40B4-BE49-F238E27FC236}">
                    <a16:creationId xmlns:a16="http://schemas.microsoft.com/office/drawing/2014/main" xmlns="" id="{C8AE5AA6-6291-4F8F-9FFA-D9C18B4AC6EF}"/>
                  </a:ext>
                </a:extLst>
              </p:cNvPr>
              <p:cNvSpPr/>
              <p:nvPr/>
            </p:nvSpPr>
            <p:spPr bwMode="auto">
              <a:xfrm>
                <a:off x="4912562" y="4972841"/>
                <a:ext cx="734667" cy="407186"/>
              </a:xfrm>
              <a:custGeom>
                <a:avLst/>
                <a:gdLst>
                  <a:gd name="T0" fmla="*/ 21 w 424"/>
                  <a:gd name="T1" fmla="*/ 10 h 235"/>
                  <a:gd name="T2" fmla="*/ 406 w 424"/>
                  <a:gd name="T3" fmla="*/ 235 h 235"/>
                  <a:gd name="T4" fmla="*/ 424 w 424"/>
                  <a:gd name="T5" fmla="*/ 233 h 235"/>
                  <a:gd name="T6" fmla="*/ 21 w 424"/>
                  <a:gd name="T7" fmla="*/ 0 h 235"/>
                  <a:gd name="T8" fmla="*/ 0 w 424"/>
                  <a:gd name="T9" fmla="*/ 12 h 235"/>
                  <a:gd name="T10" fmla="*/ 8 w 424"/>
                  <a:gd name="T11" fmla="*/ 19 h 235"/>
                  <a:gd name="T12" fmla="*/ 21 w 424"/>
                  <a:gd name="T13" fmla="*/ 10 h 2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24" h="235">
                    <a:moveTo>
                      <a:pt x="21" y="10"/>
                    </a:moveTo>
                    <a:lnTo>
                      <a:pt x="406" y="235"/>
                    </a:lnTo>
                    <a:lnTo>
                      <a:pt x="424" y="233"/>
                    </a:lnTo>
                    <a:lnTo>
                      <a:pt x="21" y="0"/>
                    </a:lnTo>
                    <a:lnTo>
                      <a:pt x="0" y="12"/>
                    </a:lnTo>
                    <a:lnTo>
                      <a:pt x="8" y="19"/>
                    </a:lnTo>
                    <a:lnTo>
                      <a:pt x="21" y="10"/>
                    </a:lnTo>
                    <a:close/>
                  </a:path>
                </a:pathLst>
              </a:custGeom>
              <a:solidFill>
                <a:srgbClr val="F2B42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55" name="işḻîďê">
                <a:extLst>
                  <a:ext uri="{FF2B5EF4-FFF2-40B4-BE49-F238E27FC236}">
                    <a16:creationId xmlns:a16="http://schemas.microsoft.com/office/drawing/2014/main" xmlns="" id="{5A274B22-4A97-41E0-A06E-09F5E8FE601D}"/>
                  </a:ext>
                </a:extLst>
              </p:cNvPr>
              <p:cNvSpPr/>
              <p:nvPr/>
            </p:nvSpPr>
            <p:spPr bwMode="auto">
              <a:xfrm>
                <a:off x="4732361" y="5009228"/>
                <a:ext cx="76239" cy="117824"/>
              </a:xfrm>
              <a:custGeom>
                <a:avLst/>
                <a:gdLst>
                  <a:gd name="T0" fmla="*/ 44 w 44"/>
                  <a:gd name="T1" fmla="*/ 68 h 68"/>
                  <a:gd name="T2" fmla="*/ 44 w 44"/>
                  <a:gd name="T3" fmla="*/ 25 h 68"/>
                  <a:gd name="T4" fmla="*/ 0 w 44"/>
                  <a:gd name="T5" fmla="*/ 0 h 68"/>
                  <a:gd name="T6" fmla="*/ 0 w 44"/>
                  <a:gd name="T7" fmla="*/ 43 h 68"/>
                  <a:gd name="T8" fmla="*/ 44 w 44"/>
                  <a:gd name="T9" fmla="*/ 68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4" h="68">
                    <a:moveTo>
                      <a:pt x="44" y="68"/>
                    </a:moveTo>
                    <a:lnTo>
                      <a:pt x="44" y="25"/>
                    </a:lnTo>
                    <a:lnTo>
                      <a:pt x="0" y="0"/>
                    </a:lnTo>
                    <a:lnTo>
                      <a:pt x="0" y="43"/>
                    </a:lnTo>
                    <a:lnTo>
                      <a:pt x="44" y="68"/>
                    </a:ln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56" name="íSḻïḓè">
                <a:extLst>
                  <a:ext uri="{FF2B5EF4-FFF2-40B4-BE49-F238E27FC236}">
                    <a16:creationId xmlns:a16="http://schemas.microsoft.com/office/drawing/2014/main" xmlns="" id="{65C2CA4E-571F-45E9-A19E-9FB2931F75AE}"/>
                  </a:ext>
                </a:extLst>
              </p:cNvPr>
              <p:cNvSpPr/>
              <p:nvPr/>
            </p:nvSpPr>
            <p:spPr bwMode="auto">
              <a:xfrm>
                <a:off x="4992267" y="5102794"/>
                <a:ext cx="46784" cy="100497"/>
              </a:xfrm>
              <a:custGeom>
                <a:avLst/>
                <a:gdLst>
                  <a:gd name="T0" fmla="*/ 27 w 27"/>
                  <a:gd name="T1" fmla="*/ 0 h 58"/>
                  <a:gd name="T2" fmla="*/ 27 w 27"/>
                  <a:gd name="T3" fmla="*/ 43 h 58"/>
                  <a:gd name="T4" fmla="*/ 0 w 27"/>
                  <a:gd name="T5" fmla="*/ 58 h 58"/>
                  <a:gd name="T6" fmla="*/ 0 w 27"/>
                  <a:gd name="T7" fmla="*/ 14 h 58"/>
                  <a:gd name="T8" fmla="*/ 27 w 27"/>
                  <a:gd name="T9" fmla="*/ 0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7" h="58">
                    <a:moveTo>
                      <a:pt x="27" y="0"/>
                    </a:moveTo>
                    <a:lnTo>
                      <a:pt x="27" y="43"/>
                    </a:lnTo>
                    <a:lnTo>
                      <a:pt x="0" y="58"/>
                    </a:lnTo>
                    <a:lnTo>
                      <a:pt x="0" y="14"/>
                    </a:lnTo>
                    <a:lnTo>
                      <a:pt x="27" y="0"/>
                    </a:ln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57" name="ï$1iḑè">
                <a:extLst>
                  <a:ext uri="{FF2B5EF4-FFF2-40B4-BE49-F238E27FC236}">
                    <a16:creationId xmlns:a16="http://schemas.microsoft.com/office/drawing/2014/main" xmlns="" id="{1B60F07C-45E6-4CD1-8E65-DF9B2CE64E65}"/>
                  </a:ext>
                </a:extLst>
              </p:cNvPr>
              <p:cNvSpPr/>
              <p:nvPr/>
            </p:nvSpPr>
            <p:spPr bwMode="auto">
              <a:xfrm>
                <a:off x="4515772" y="4588180"/>
                <a:ext cx="382928" cy="218321"/>
              </a:xfrm>
              <a:custGeom>
                <a:avLst/>
                <a:gdLst>
                  <a:gd name="T0" fmla="*/ 76 w 106"/>
                  <a:gd name="T1" fmla="*/ 18 h 61"/>
                  <a:gd name="T2" fmla="*/ 0 w 106"/>
                  <a:gd name="T3" fmla="*/ 2 h 61"/>
                  <a:gd name="T4" fmla="*/ 0 w 106"/>
                  <a:gd name="T5" fmla="*/ 10 h 61"/>
                  <a:gd name="T6" fmla="*/ 76 w 106"/>
                  <a:gd name="T7" fmla="*/ 26 h 61"/>
                  <a:gd name="T8" fmla="*/ 104 w 106"/>
                  <a:gd name="T9" fmla="*/ 61 h 61"/>
                  <a:gd name="T10" fmla="*/ 76 w 106"/>
                  <a:gd name="T11" fmla="*/ 18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06" h="61">
                    <a:moveTo>
                      <a:pt x="76" y="18"/>
                    </a:moveTo>
                    <a:cubicBezTo>
                      <a:pt x="55" y="6"/>
                      <a:pt x="27" y="0"/>
                      <a:pt x="0" y="2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27" y="9"/>
                      <a:pt x="55" y="14"/>
                      <a:pt x="76" y="26"/>
                    </a:cubicBezTo>
                    <a:cubicBezTo>
                      <a:pt x="93" y="36"/>
                      <a:pt x="102" y="48"/>
                      <a:pt x="104" y="61"/>
                    </a:cubicBezTo>
                    <a:cubicBezTo>
                      <a:pt x="106" y="45"/>
                      <a:pt x="97" y="30"/>
                      <a:pt x="76" y="18"/>
                    </a:cubicBezTo>
                    <a:close/>
                  </a:path>
                </a:pathLst>
              </a:custGeom>
              <a:solidFill>
                <a:srgbClr val="FDD76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</p:grpSp>
      </p:grpSp>
      <p:sp>
        <p:nvSpPr>
          <p:cNvPr id="161" name="矩形 160"/>
          <p:cNvSpPr/>
          <p:nvPr/>
        </p:nvSpPr>
        <p:spPr>
          <a:xfrm>
            <a:off x="1858534" y="2103756"/>
            <a:ext cx="8526437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Wingdings" panose="05000000000000000000" pitchFamily="2" charset="2"/>
              <a:buChar char="ü"/>
            </a:pPr>
            <a:r>
              <a:rPr lang="zh-CN" altLang="zh-CN" sz="2400" kern="100" dirty="0">
                <a:solidFill>
                  <a:srgbClr val="FF0000"/>
                </a:solidFill>
                <a:latin typeface="+mn-ea"/>
                <a:cs typeface="Times New Roman" panose="02020603050405020304" pitchFamily="18" charset="0"/>
              </a:rPr>
              <a:t>标注作品的所有者、创作日期、发行部门以及其他需要标注的信息</a:t>
            </a:r>
            <a:r>
              <a:rPr lang="zh-CN" altLang="zh-CN" sz="2400" kern="100" dirty="0">
                <a:latin typeface="+mn-ea"/>
                <a:cs typeface="Times New Roman" panose="02020603050405020304" pitchFamily="18" charset="0"/>
              </a:rPr>
              <a:t>，它们可以是明文字符，将这些字符串以比特流的形式嵌入数字作品中</a:t>
            </a:r>
            <a:r>
              <a:rPr lang="zh-CN" altLang="zh-CN" sz="2400" kern="100" dirty="0" smtClean="0">
                <a:latin typeface="+mn-ea"/>
                <a:cs typeface="Times New Roman" panose="02020603050405020304" pitchFamily="18" charset="0"/>
              </a:rPr>
              <a:t>。</a:t>
            </a:r>
            <a:endParaRPr lang="en-US" altLang="zh-CN" sz="2400" kern="100" dirty="0" smtClean="0">
              <a:latin typeface="+mn-ea"/>
              <a:cs typeface="Times New Roman" panose="02020603050405020304" pitchFamily="18" charset="0"/>
            </a:endParaRP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zh-CN" altLang="zh-CN" sz="2400" kern="100" dirty="0" smtClean="0">
                <a:latin typeface="+mn-ea"/>
                <a:cs typeface="Times New Roman" panose="02020603050405020304" pitchFamily="18" charset="0"/>
              </a:rPr>
              <a:t>在</a:t>
            </a:r>
            <a:r>
              <a:rPr lang="zh-CN" altLang="zh-CN" sz="2400" kern="100" dirty="0">
                <a:latin typeface="+mn-ea"/>
                <a:cs typeface="Times New Roman" panose="02020603050405020304" pitchFamily="18" charset="0"/>
              </a:rPr>
              <a:t>提取水印时，按照提取算法提取出这些比特流，转换成字符串，就可以得到需要的水印信息</a:t>
            </a:r>
            <a:r>
              <a:rPr lang="zh-CN" altLang="zh-CN" sz="2400" kern="100" dirty="0" smtClean="0">
                <a:latin typeface="+mn-ea"/>
                <a:cs typeface="Times New Roman" panose="02020603050405020304" pitchFamily="18" charset="0"/>
              </a:rPr>
              <a:t>。</a:t>
            </a:r>
            <a:endParaRPr lang="en-US" altLang="zh-CN" sz="2400" kern="100" dirty="0" smtClean="0">
              <a:latin typeface="+mn-ea"/>
              <a:cs typeface="Times New Roman" panose="02020603050405020304" pitchFamily="18" charset="0"/>
            </a:endParaRP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zh-CN" altLang="zh-CN" sz="2400" kern="100" dirty="0" smtClean="0">
                <a:latin typeface="+mn-ea"/>
                <a:cs typeface="Times New Roman" panose="02020603050405020304" pitchFamily="18" charset="0"/>
              </a:rPr>
              <a:t>在</a:t>
            </a:r>
            <a:r>
              <a:rPr lang="zh-CN" altLang="zh-CN" sz="2400" kern="100" dirty="0">
                <a:latin typeface="+mn-ea"/>
                <a:cs typeface="Times New Roman" panose="02020603050405020304" pitchFamily="18" charset="0"/>
              </a:rPr>
              <a:t>以明文字符做数字水印的情况下，需要</a:t>
            </a:r>
            <a:r>
              <a:rPr lang="zh-CN" altLang="zh-CN" sz="2400" kern="100" dirty="0">
                <a:solidFill>
                  <a:srgbClr val="FF0000"/>
                </a:solidFill>
                <a:latin typeface="+mn-ea"/>
                <a:cs typeface="Times New Roman" panose="02020603050405020304" pitchFamily="18" charset="0"/>
              </a:rPr>
              <a:t>考虑水印的稳健性</a:t>
            </a:r>
            <a:r>
              <a:rPr lang="zh-CN" altLang="zh-CN" sz="2400" kern="100" dirty="0" smtClean="0">
                <a:latin typeface="+mn-ea"/>
                <a:cs typeface="Times New Roman" panose="02020603050405020304" pitchFamily="18" charset="0"/>
              </a:rPr>
              <a:t>。一般</a:t>
            </a:r>
            <a:r>
              <a:rPr lang="zh-CN" altLang="zh-CN" sz="2400" kern="100" dirty="0">
                <a:latin typeface="+mn-ea"/>
                <a:cs typeface="Times New Roman" panose="02020603050405020304" pitchFamily="18" charset="0"/>
              </a:rPr>
              <a:t>在将字符串作为水印嵌入数字作品之前，需要将水印首先进行</a:t>
            </a:r>
            <a:r>
              <a:rPr lang="zh-CN" altLang="zh-CN" sz="2400" kern="100" dirty="0">
                <a:solidFill>
                  <a:srgbClr val="FF0000"/>
                </a:solidFill>
                <a:latin typeface="+mn-ea"/>
                <a:cs typeface="Times New Roman" panose="02020603050405020304" pitchFamily="18" charset="0"/>
              </a:rPr>
              <a:t>纠错编码</a:t>
            </a:r>
            <a:r>
              <a:rPr lang="zh-CN" altLang="zh-CN" sz="2400" kern="100" dirty="0">
                <a:latin typeface="+mn-ea"/>
                <a:cs typeface="Times New Roman" panose="02020603050405020304" pitchFamily="18" charset="0"/>
              </a:rPr>
              <a:t>，对水印增加一些冗余度，使得它可以纠正由于一些小的误差引起的字符错误</a:t>
            </a:r>
            <a:r>
              <a:rPr lang="zh-CN" altLang="zh-CN" sz="2400" kern="100" dirty="0" smtClean="0">
                <a:latin typeface="+mn-ea"/>
                <a:cs typeface="Times New Roman" panose="02020603050405020304" pitchFamily="18" charset="0"/>
              </a:rPr>
              <a:t>。</a:t>
            </a:r>
            <a:endParaRPr lang="en-US" altLang="zh-CN" sz="2400" kern="100" dirty="0" smtClean="0">
              <a:latin typeface="+mn-ea"/>
              <a:cs typeface="Times New Roman" panose="02020603050405020304" pitchFamily="18" charset="0"/>
            </a:endParaRP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zh-CN" altLang="zh-CN" sz="2400" kern="100" dirty="0" smtClean="0">
                <a:latin typeface="+mn-ea"/>
                <a:cs typeface="Times New Roman" panose="02020603050405020304" pitchFamily="18" charset="0"/>
              </a:rPr>
              <a:t>这</a:t>
            </a:r>
            <a:r>
              <a:rPr lang="zh-CN" altLang="zh-CN" sz="2400" kern="100" dirty="0">
                <a:latin typeface="+mn-ea"/>
                <a:cs typeface="Times New Roman" panose="02020603050405020304" pitchFamily="18" charset="0"/>
              </a:rPr>
              <a:t>一类数字水印，从水印形式上说，是</a:t>
            </a:r>
            <a:r>
              <a:rPr lang="zh-CN" altLang="zh-CN" sz="2400" kern="100" dirty="0">
                <a:solidFill>
                  <a:srgbClr val="FF0000"/>
                </a:solidFill>
                <a:latin typeface="+mn-ea"/>
                <a:cs typeface="Times New Roman" panose="02020603050405020304" pitchFamily="18" charset="0"/>
              </a:rPr>
              <a:t>稳健性较差</a:t>
            </a:r>
            <a:r>
              <a:rPr lang="zh-CN" altLang="zh-CN" sz="2400" kern="100" dirty="0">
                <a:latin typeface="+mn-ea"/>
                <a:cs typeface="Times New Roman" panose="02020603050405020304" pitchFamily="18" charset="0"/>
              </a:rPr>
              <a:t>的</a:t>
            </a:r>
            <a:r>
              <a:rPr lang="zh-CN" altLang="zh-CN" sz="2400" kern="100" dirty="0" smtClean="0">
                <a:latin typeface="+mn-ea"/>
                <a:cs typeface="Times New Roman" panose="02020603050405020304" pitchFamily="18" charset="0"/>
              </a:rPr>
              <a:t>水印</a:t>
            </a:r>
            <a:r>
              <a:rPr lang="zh-CN" altLang="en-US" sz="2400" kern="100" dirty="0" smtClean="0">
                <a:latin typeface="+mn-ea"/>
                <a:cs typeface="Times New Roman" panose="02020603050405020304" pitchFamily="18" charset="0"/>
              </a:rPr>
              <a:t>。</a:t>
            </a:r>
            <a:endParaRPr lang="zh-CN" altLang="en-US" sz="2400" dirty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6748183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1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1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>
            <a:extLst>
              <a:ext uri="{FF2B5EF4-FFF2-40B4-BE49-F238E27FC236}">
                <a16:creationId xmlns:a16="http://schemas.microsoft.com/office/drawing/2014/main" xmlns="" id="{8A266D3C-7173-4734-8819-58A73F961FC1}"/>
              </a:ext>
            </a:extLst>
          </p:cNvPr>
          <p:cNvGrpSpPr/>
          <p:nvPr/>
        </p:nvGrpSpPr>
        <p:grpSpPr>
          <a:xfrm>
            <a:off x="3167374" y="688109"/>
            <a:ext cx="5477579" cy="1109044"/>
            <a:chOff x="3279913" y="488294"/>
            <a:chExt cx="5477579" cy="1109044"/>
          </a:xfrm>
        </p:grpSpPr>
        <p:grpSp>
          <p:nvGrpSpPr>
            <p:cNvPr id="3" name="组合 2">
              <a:extLst>
                <a:ext uri="{FF2B5EF4-FFF2-40B4-BE49-F238E27FC236}">
                  <a16:creationId xmlns:a16="http://schemas.microsoft.com/office/drawing/2014/main" xmlns="" id="{12B05F43-E8A7-44EB-AE76-EA2A297D0FB6}"/>
                </a:ext>
              </a:extLst>
            </p:cNvPr>
            <p:cNvGrpSpPr/>
            <p:nvPr/>
          </p:nvGrpSpPr>
          <p:grpSpPr>
            <a:xfrm>
              <a:off x="3279913" y="909457"/>
              <a:ext cx="5477579" cy="687881"/>
              <a:chOff x="3279913" y="909457"/>
              <a:chExt cx="5477579" cy="687881"/>
            </a:xfrm>
          </p:grpSpPr>
          <p:sp>
            <p:nvSpPr>
              <p:cNvPr id="157" name="矩形: 圆角 156">
                <a:extLst>
                  <a:ext uri="{FF2B5EF4-FFF2-40B4-BE49-F238E27FC236}">
                    <a16:creationId xmlns:a16="http://schemas.microsoft.com/office/drawing/2014/main" xmlns="" id="{8EBEA3C1-971B-443A-B42D-E9CA354EF85D}"/>
                  </a:ext>
                </a:extLst>
              </p:cNvPr>
              <p:cNvSpPr/>
              <p:nvPr/>
            </p:nvSpPr>
            <p:spPr>
              <a:xfrm>
                <a:off x="3279913" y="909457"/>
                <a:ext cx="5477579" cy="687881"/>
              </a:xfrm>
              <a:prstGeom prst="roundRect">
                <a:avLst/>
              </a:prstGeom>
              <a:solidFill>
                <a:srgbClr val="0F73EE"/>
              </a:solidFill>
              <a:ln w="127000">
                <a:solidFill>
                  <a:srgbClr val="00B0F0">
                    <a:alpha val="25000"/>
                  </a:srgbClr>
                </a:solidFill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zh-CN" altLang="en-US">
                  <a:latin typeface="微软雅黑 Light" panose="020B0502040204020203" pitchFamily="34" charset="-122"/>
                  <a:ea typeface="微软雅黑 Light" panose="020B0502040204020203" pitchFamily="34" charset="-122"/>
                  <a:cs typeface="+mn-ea"/>
                </a:endParaRPr>
              </a:p>
            </p:txBody>
          </p:sp>
          <p:sp>
            <p:nvSpPr>
              <p:cNvPr id="158" name="文本框 157">
                <a:extLst>
                  <a:ext uri="{FF2B5EF4-FFF2-40B4-BE49-F238E27FC236}">
                    <a16:creationId xmlns:a16="http://schemas.microsoft.com/office/drawing/2014/main" xmlns="" id="{3838B45E-56C1-436F-B37C-A1F28793CBB0}"/>
                  </a:ext>
                </a:extLst>
              </p:cNvPr>
              <p:cNvSpPr txBox="1"/>
              <p:nvPr/>
            </p:nvSpPr>
            <p:spPr>
              <a:xfrm>
                <a:off x="4986414" y="1032190"/>
                <a:ext cx="3057247" cy="535531"/>
              </a:xfrm>
              <a:prstGeom prst="rect">
                <a:avLst/>
              </a:prstGeom>
              <a:noFill/>
            </p:spPr>
            <p:txBody>
              <a:bodyPr wrap="none" rtlCol="0" anchor="t">
                <a:spAutoFit/>
              </a:bodyPr>
              <a:lstStyle/>
              <a:p>
                <a:pPr lvl="0" fontAlgn="base">
                  <a:lnSpc>
                    <a:spcPct val="90000"/>
                  </a:lnSpc>
                  <a:spcBef>
                    <a:spcPts val="1000"/>
                  </a:spcBef>
                  <a:spcAft>
                    <a:spcPct val="0"/>
                  </a:spcAft>
                  <a:defRPr/>
                </a:pPr>
                <a:r>
                  <a:rPr lang="zh-CN" altLang="zh-CN" sz="3200" dirty="0" smtClean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思源黑体 CN Heavy" panose="020B0A00000000000000" pitchFamily="34" charset="-122"/>
                    <a:ea typeface="思源黑体 CN Heavy" panose="020B0A00000000000000" pitchFamily="34" charset="-122"/>
                  </a:rPr>
                  <a:t>一</a:t>
                </a:r>
                <a:r>
                  <a:rPr lang="zh-CN" altLang="zh-CN" sz="3200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思源黑体 CN Heavy" panose="020B0A00000000000000" pitchFamily="34" charset="-122"/>
                    <a:ea typeface="思源黑体 CN Heavy" panose="020B0A00000000000000" pitchFamily="34" charset="-122"/>
                  </a:rPr>
                  <a:t>串</a:t>
                </a:r>
                <a:r>
                  <a:rPr lang="zh-CN" altLang="zh-CN" sz="3200" dirty="0" smtClean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思源黑体 CN Heavy" panose="020B0A00000000000000" pitchFamily="34" charset="-122"/>
                    <a:ea typeface="思源黑体 CN Heavy" panose="020B0A00000000000000" pitchFamily="34" charset="-122"/>
                  </a:rPr>
                  <a:t>伪随机序列</a:t>
                </a:r>
                <a:endParaRPr lang="zh-CN" altLang="en-US" sz="3200" noProof="0" dirty="0">
                  <a:ln>
                    <a:noFill/>
                  </a:ln>
                  <a:solidFill>
                    <a:srgbClr val="FFFF00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uLnTx/>
                  <a:uFillTx/>
                  <a:latin typeface="思源黑体 CN Heavy" panose="020B0A00000000000000" pitchFamily="34" charset="-122"/>
                  <a:ea typeface="思源黑体 CN Heavy" panose="020B0A00000000000000" pitchFamily="34" charset="-122"/>
                  <a:sym typeface="+mn-ea"/>
                </a:endParaRPr>
              </a:p>
            </p:txBody>
          </p:sp>
        </p:grpSp>
        <p:grpSp>
          <p:nvGrpSpPr>
            <p:cNvPr id="4" name="28b0fd0e-7ece-4f48-881a-83c93b08799b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>
              <a:extLst>
                <a:ext uri="{FF2B5EF4-FFF2-40B4-BE49-F238E27FC236}">
                  <a16:creationId xmlns:a16="http://schemas.microsoft.com/office/drawing/2014/main" xmlns="" id="{91943F27-D383-4FC5-ABB8-1B4EABDC5269}"/>
                </a:ext>
              </a:extLst>
            </p:cNvPr>
            <p:cNvGrpSpPr>
              <a:grpSpLocks noChangeAspect="1"/>
            </p:cNvGrpSpPr>
            <p:nvPr>
              <p:custDataLst>
                <p:tags r:id="rId1"/>
              </p:custDataLst>
            </p:nvPr>
          </p:nvGrpSpPr>
          <p:grpSpPr>
            <a:xfrm>
              <a:off x="3459237" y="488294"/>
              <a:ext cx="1104746" cy="1087791"/>
              <a:chOff x="3950910" y="1316832"/>
              <a:chExt cx="4290179" cy="4224337"/>
            </a:xfrm>
          </p:grpSpPr>
          <p:sp>
            <p:nvSpPr>
              <p:cNvPr id="5" name="ïṥļîḋè">
                <a:extLst>
                  <a:ext uri="{FF2B5EF4-FFF2-40B4-BE49-F238E27FC236}">
                    <a16:creationId xmlns:a16="http://schemas.microsoft.com/office/drawing/2014/main" xmlns="" id="{CE8B9D58-704C-452B-9E19-13BE30419EED}"/>
                  </a:ext>
                </a:extLst>
              </p:cNvPr>
              <p:cNvSpPr/>
              <p:nvPr/>
            </p:nvSpPr>
            <p:spPr bwMode="auto">
              <a:xfrm>
                <a:off x="4051407" y="3713164"/>
                <a:ext cx="727736" cy="421048"/>
              </a:xfrm>
              <a:custGeom>
                <a:avLst/>
                <a:gdLst>
                  <a:gd name="T0" fmla="*/ 166 w 202"/>
                  <a:gd name="T1" fmla="*/ 96 h 117"/>
                  <a:gd name="T2" fmla="*/ 36 w 202"/>
                  <a:gd name="T3" fmla="*/ 96 h 117"/>
                  <a:gd name="T4" fmla="*/ 36 w 202"/>
                  <a:gd name="T5" fmla="*/ 21 h 117"/>
                  <a:gd name="T6" fmla="*/ 166 w 202"/>
                  <a:gd name="T7" fmla="*/ 21 h 117"/>
                  <a:gd name="T8" fmla="*/ 166 w 202"/>
                  <a:gd name="T9" fmla="*/ 96 h 1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2" h="117">
                    <a:moveTo>
                      <a:pt x="166" y="96"/>
                    </a:moveTo>
                    <a:cubicBezTo>
                      <a:pt x="130" y="117"/>
                      <a:pt x="72" y="117"/>
                      <a:pt x="36" y="96"/>
                    </a:cubicBezTo>
                    <a:cubicBezTo>
                      <a:pt x="0" y="76"/>
                      <a:pt x="0" y="42"/>
                      <a:pt x="36" y="21"/>
                    </a:cubicBezTo>
                    <a:cubicBezTo>
                      <a:pt x="72" y="0"/>
                      <a:pt x="130" y="0"/>
                      <a:pt x="166" y="21"/>
                    </a:cubicBezTo>
                    <a:cubicBezTo>
                      <a:pt x="202" y="42"/>
                      <a:pt x="202" y="76"/>
                      <a:pt x="166" y="96"/>
                    </a:cubicBezTo>
                    <a:close/>
                  </a:path>
                </a:pathLst>
              </a:custGeom>
              <a:solidFill>
                <a:srgbClr val="B2D3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6" name="íṣḻíďe">
                <a:extLst>
                  <a:ext uri="{FF2B5EF4-FFF2-40B4-BE49-F238E27FC236}">
                    <a16:creationId xmlns:a16="http://schemas.microsoft.com/office/drawing/2014/main" xmlns="" id="{C4E65011-45B4-4E11-9F1B-5F3E7F39B9C6}"/>
                  </a:ext>
                </a:extLst>
              </p:cNvPr>
              <p:cNvSpPr/>
              <p:nvPr/>
            </p:nvSpPr>
            <p:spPr bwMode="auto">
              <a:xfrm>
                <a:off x="4170964" y="3766878"/>
                <a:ext cx="481692" cy="270302"/>
              </a:xfrm>
              <a:custGeom>
                <a:avLst/>
                <a:gdLst>
                  <a:gd name="T0" fmla="*/ 110 w 134"/>
                  <a:gd name="T1" fmla="*/ 11 h 75"/>
                  <a:gd name="T2" fmla="*/ 102 w 134"/>
                  <a:gd name="T3" fmla="*/ 7 h 75"/>
                  <a:gd name="T4" fmla="*/ 102 w 134"/>
                  <a:gd name="T5" fmla="*/ 7 h 75"/>
                  <a:gd name="T6" fmla="*/ 86 w 134"/>
                  <a:gd name="T7" fmla="*/ 0 h 75"/>
                  <a:gd name="T8" fmla="*/ 87 w 134"/>
                  <a:gd name="T9" fmla="*/ 3 h 75"/>
                  <a:gd name="T10" fmla="*/ 49 w 134"/>
                  <a:gd name="T11" fmla="*/ 3 h 75"/>
                  <a:gd name="T12" fmla="*/ 50 w 134"/>
                  <a:gd name="T13" fmla="*/ 0 h 75"/>
                  <a:gd name="T14" fmla="*/ 31 w 134"/>
                  <a:gd name="T15" fmla="*/ 8 h 75"/>
                  <a:gd name="T16" fmla="*/ 31 w 134"/>
                  <a:gd name="T17" fmla="*/ 8 h 75"/>
                  <a:gd name="T18" fmla="*/ 24 w 134"/>
                  <a:gd name="T19" fmla="*/ 11 h 75"/>
                  <a:gd name="T20" fmla="*/ 24 w 134"/>
                  <a:gd name="T21" fmla="*/ 61 h 75"/>
                  <a:gd name="T22" fmla="*/ 110 w 134"/>
                  <a:gd name="T23" fmla="*/ 61 h 75"/>
                  <a:gd name="T24" fmla="*/ 110 w 134"/>
                  <a:gd name="T25" fmla="*/ 11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34" h="75">
                    <a:moveTo>
                      <a:pt x="110" y="11"/>
                    </a:moveTo>
                    <a:cubicBezTo>
                      <a:pt x="108" y="10"/>
                      <a:pt x="105" y="9"/>
                      <a:pt x="102" y="7"/>
                    </a:cubicBezTo>
                    <a:cubicBezTo>
                      <a:pt x="102" y="7"/>
                      <a:pt x="102" y="7"/>
                      <a:pt x="102" y="7"/>
                    </a:cubicBezTo>
                    <a:cubicBezTo>
                      <a:pt x="86" y="0"/>
                      <a:pt x="86" y="0"/>
                      <a:pt x="86" y="0"/>
                    </a:cubicBezTo>
                    <a:cubicBezTo>
                      <a:pt x="87" y="3"/>
                      <a:pt x="87" y="3"/>
                      <a:pt x="87" y="3"/>
                    </a:cubicBezTo>
                    <a:cubicBezTo>
                      <a:pt x="75" y="1"/>
                      <a:pt x="62" y="1"/>
                      <a:pt x="49" y="3"/>
                    </a:cubicBezTo>
                    <a:cubicBezTo>
                      <a:pt x="50" y="0"/>
                      <a:pt x="50" y="0"/>
                      <a:pt x="50" y="0"/>
                    </a:cubicBezTo>
                    <a:cubicBezTo>
                      <a:pt x="31" y="8"/>
                      <a:pt x="31" y="8"/>
                      <a:pt x="31" y="8"/>
                    </a:cubicBezTo>
                    <a:cubicBezTo>
                      <a:pt x="31" y="8"/>
                      <a:pt x="31" y="8"/>
                      <a:pt x="31" y="8"/>
                    </a:cubicBezTo>
                    <a:cubicBezTo>
                      <a:pt x="29" y="9"/>
                      <a:pt x="26" y="10"/>
                      <a:pt x="24" y="11"/>
                    </a:cubicBezTo>
                    <a:cubicBezTo>
                      <a:pt x="0" y="25"/>
                      <a:pt x="0" y="47"/>
                      <a:pt x="24" y="61"/>
                    </a:cubicBezTo>
                    <a:cubicBezTo>
                      <a:pt x="48" y="75"/>
                      <a:pt x="86" y="75"/>
                      <a:pt x="110" y="61"/>
                    </a:cubicBezTo>
                    <a:cubicBezTo>
                      <a:pt x="134" y="47"/>
                      <a:pt x="134" y="25"/>
                      <a:pt x="110" y="11"/>
                    </a:cubicBez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7" name="íś1îḍê">
                <a:extLst>
                  <a:ext uri="{FF2B5EF4-FFF2-40B4-BE49-F238E27FC236}">
                    <a16:creationId xmlns:a16="http://schemas.microsoft.com/office/drawing/2014/main" xmlns="" id="{36E1A784-72B1-4B9A-9318-D761349D980E}"/>
                  </a:ext>
                </a:extLst>
              </p:cNvPr>
              <p:cNvSpPr/>
              <p:nvPr/>
            </p:nvSpPr>
            <p:spPr bwMode="auto">
              <a:xfrm>
                <a:off x="4300917" y="3749550"/>
                <a:ext cx="221786" cy="129953"/>
              </a:xfrm>
              <a:custGeom>
                <a:avLst/>
                <a:gdLst>
                  <a:gd name="T0" fmla="*/ 51 w 62"/>
                  <a:gd name="T1" fmla="*/ 29 h 36"/>
                  <a:gd name="T2" fmla="*/ 11 w 62"/>
                  <a:gd name="T3" fmla="*/ 29 h 36"/>
                  <a:gd name="T4" fmla="*/ 11 w 62"/>
                  <a:gd name="T5" fmla="*/ 6 h 36"/>
                  <a:gd name="T6" fmla="*/ 51 w 62"/>
                  <a:gd name="T7" fmla="*/ 6 h 36"/>
                  <a:gd name="T8" fmla="*/ 51 w 62"/>
                  <a:gd name="T9" fmla="*/ 29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2" h="36">
                    <a:moveTo>
                      <a:pt x="51" y="29"/>
                    </a:moveTo>
                    <a:cubicBezTo>
                      <a:pt x="40" y="36"/>
                      <a:pt x="22" y="36"/>
                      <a:pt x="11" y="29"/>
                    </a:cubicBezTo>
                    <a:cubicBezTo>
                      <a:pt x="0" y="23"/>
                      <a:pt x="0" y="13"/>
                      <a:pt x="11" y="6"/>
                    </a:cubicBezTo>
                    <a:cubicBezTo>
                      <a:pt x="22" y="0"/>
                      <a:pt x="40" y="0"/>
                      <a:pt x="51" y="6"/>
                    </a:cubicBezTo>
                    <a:cubicBezTo>
                      <a:pt x="62" y="13"/>
                      <a:pt x="62" y="23"/>
                      <a:pt x="51" y="29"/>
                    </a:cubicBezTo>
                    <a:close/>
                  </a:path>
                </a:pathLst>
              </a:custGeom>
              <a:solidFill>
                <a:srgbClr val="8A2AE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8" name="iš1ïḍe">
                <a:extLst>
                  <a:ext uri="{FF2B5EF4-FFF2-40B4-BE49-F238E27FC236}">
                    <a16:creationId xmlns:a16="http://schemas.microsoft.com/office/drawing/2014/main" xmlns="" id="{80B84A86-E87D-4730-A08D-C7A0855902A1}"/>
                  </a:ext>
                </a:extLst>
              </p:cNvPr>
              <p:cNvSpPr/>
              <p:nvPr/>
            </p:nvSpPr>
            <p:spPr bwMode="auto">
              <a:xfrm>
                <a:off x="4375423" y="3352761"/>
                <a:ext cx="72774" cy="474761"/>
              </a:xfrm>
              <a:custGeom>
                <a:avLst/>
                <a:gdLst>
                  <a:gd name="T0" fmla="*/ 10 w 20"/>
                  <a:gd name="T1" fmla="*/ 132 h 132"/>
                  <a:gd name="T2" fmla="*/ 10 w 20"/>
                  <a:gd name="T3" fmla="*/ 132 h 132"/>
                  <a:gd name="T4" fmla="*/ 0 w 20"/>
                  <a:gd name="T5" fmla="*/ 122 h 132"/>
                  <a:gd name="T6" fmla="*/ 0 w 20"/>
                  <a:gd name="T7" fmla="*/ 0 h 132"/>
                  <a:gd name="T8" fmla="*/ 20 w 20"/>
                  <a:gd name="T9" fmla="*/ 0 h 132"/>
                  <a:gd name="T10" fmla="*/ 20 w 20"/>
                  <a:gd name="T11" fmla="*/ 122 h 132"/>
                  <a:gd name="T12" fmla="*/ 10 w 20"/>
                  <a:gd name="T13" fmla="*/ 132 h 1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0" h="132">
                    <a:moveTo>
                      <a:pt x="10" y="132"/>
                    </a:moveTo>
                    <a:cubicBezTo>
                      <a:pt x="10" y="132"/>
                      <a:pt x="10" y="132"/>
                      <a:pt x="10" y="132"/>
                    </a:cubicBezTo>
                    <a:cubicBezTo>
                      <a:pt x="5" y="132"/>
                      <a:pt x="0" y="128"/>
                      <a:pt x="0" y="122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20" y="0"/>
                      <a:pt x="20" y="0"/>
                      <a:pt x="20" y="0"/>
                    </a:cubicBezTo>
                    <a:cubicBezTo>
                      <a:pt x="20" y="122"/>
                      <a:pt x="20" y="122"/>
                      <a:pt x="20" y="122"/>
                    </a:cubicBezTo>
                    <a:cubicBezTo>
                      <a:pt x="20" y="128"/>
                      <a:pt x="15" y="132"/>
                      <a:pt x="10" y="132"/>
                    </a:cubicBezTo>
                    <a:close/>
                  </a:path>
                </a:pathLst>
              </a:custGeom>
              <a:solidFill>
                <a:srgbClr val="8A2AE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9" name="ísḻiḍè">
                <a:extLst>
                  <a:ext uri="{FF2B5EF4-FFF2-40B4-BE49-F238E27FC236}">
                    <a16:creationId xmlns:a16="http://schemas.microsoft.com/office/drawing/2014/main" xmlns="" id="{B01E1AC2-AF7D-4A4D-A94B-1C19D50A005A}"/>
                  </a:ext>
                </a:extLst>
              </p:cNvPr>
              <p:cNvSpPr/>
              <p:nvPr/>
            </p:nvSpPr>
            <p:spPr bwMode="auto">
              <a:xfrm>
                <a:off x="4371958" y="3331969"/>
                <a:ext cx="79704" cy="43318"/>
              </a:xfrm>
              <a:custGeom>
                <a:avLst/>
                <a:gdLst>
                  <a:gd name="T0" fmla="*/ 18 w 22"/>
                  <a:gd name="T1" fmla="*/ 10 h 12"/>
                  <a:gd name="T2" fmla="*/ 4 w 22"/>
                  <a:gd name="T3" fmla="*/ 10 h 12"/>
                  <a:gd name="T4" fmla="*/ 4 w 22"/>
                  <a:gd name="T5" fmla="*/ 2 h 12"/>
                  <a:gd name="T6" fmla="*/ 18 w 22"/>
                  <a:gd name="T7" fmla="*/ 2 h 12"/>
                  <a:gd name="T8" fmla="*/ 18 w 22"/>
                  <a:gd name="T9" fmla="*/ 10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" h="12">
                    <a:moveTo>
                      <a:pt x="18" y="10"/>
                    </a:moveTo>
                    <a:cubicBezTo>
                      <a:pt x="14" y="12"/>
                      <a:pt x="8" y="12"/>
                      <a:pt x="4" y="10"/>
                    </a:cubicBezTo>
                    <a:cubicBezTo>
                      <a:pt x="0" y="8"/>
                      <a:pt x="0" y="4"/>
                      <a:pt x="4" y="2"/>
                    </a:cubicBezTo>
                    <a:cubicBezTo>
                      <a:pt x="8" y="0"/>
                      <a:pt x="14" y="0"/>
                      <a:pt x="18" y="2"/>
                    </a:cubicBezTo>
                    <a:cubicBezTo>
                      <a:pt x="22" y="4"/>
                      <a:pt x="22" y="8"/>
                      <a:pt x="18" y="10"/>
                    </a:cubicBez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0" name="iSlïḓe">
                <a:extLst>
                  <a:ext uri="{FF2B5EF4-FFF2-40B4-BE49-F238E27FC236}">
                    <a16:creationId xmlns:a16="http://schemas.microsoft.com/office/drawing/2014/main" xmlns="" id="{999896E6-CAA4-4848-B57E-25262FACD4E4}"/>
                  </a:ext>
                </a:extLst>
              </p:cNvPr>
              <p:cNvSpPr/>
              <p:nvPr/>
            </p:nvSpPr>
            <p:spPr bwMode="auto">
              <a:xfrm>
                <a:off x="4382354" y="2924783"/>
                <a:ext cx="58912" cy="443573"/>
              </a:xfrm>
              <a:custGeom>
                <a:avLst/>
                <a:gdLst>
                  <a:gd name="T0" fmla="*/ 8 w 16"/>
                  <a:gd name="T1" fmla="*/ 123 h 123"/>
                  <a:gd name="T2" fmla="*/ 8 w 16"/>
                  <a:gd name="T3" fmla="*/ 123 h 123"/>
                  <a:gd name="T4" fmla="*/ 0 w 16"/>
                  <a:gd name="T5" fmla="*/ 115 h 123"/>
                  <a:gd name="T6" fmla="*/ 0 w 16"/>
                  <a:gd name="T7" fmla="*/ 0 h 123"/>
                  <a:gd name="T8" fmla="*/ 16 w 16"/>
                  <a:gd name="T9" fmla="*/ 0 h 123"/>
                  <a:gd name="T10" fmla="*/ 16 w 16"/>
                  <a:gd name="T11" fmla="*/ 115 h 123"/>
                  <a:gd name="T12" fmla="*/ 8 w 16"/>
                  <a:gd name="T13" fmla="*/ 123 h 1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6" h="123">
                    <a:moveTo>
                      <a:pt x="8" y="123"/>
                    </a:moveTo>
                    <a:cubicBezTo>
                      <a:pt x="8" y="123"/>
                      <a:pt x="8" y="123"/>
                      <a:pt x="8" y="123"/>
                    </a:cubicBezTo>
                    <a:cubicBezTo>
                      <a:pt x="4" y="123"/>
                      <a:pt x="0" y="119"/>
                      <a:pt x="0" y="115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6" y="0"/>
                      <a:pt x="16" y="0"/>
                      <a:pt x="16" y="0"/>
                    </a:cubicBezTo>
                    <a:cubicBezTo>
                      <a:pt x="16" y="115"/>
                      <a:pt x="16" y="115"/>
                      <a:pt x="16" y="115"/>
                    </a:cubicBezTo>
                    <a:cubicBezTo>
                      <a:pt x="16" y="119"/>
                      <a:pt x="12" y="123"/>
                      <a:pt x="8" y="123"/>
                    </a:cubicBezTo>
                    <a:close/>
                  </a:path>
                </a:pathLst>
              </a:custGeom>
              <a:solidFill>
                <a:srgbClr val="8A2AE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1" name="iṣļidé">
                <a:extLst>
                  <a:ext uri="{FF2B5EF4-FFF2-40B4-BE49-F238E27FC236}">
                    <a16:creationId xmlns:a16="http://schemas.microsoft.com/office/drawing/2014/main" xmlns="" id="{F6225203-F22F-4A6E-BAA4-FC87526205C3}"/>
                  </a:ext>
                </a:extLst>
              </p:cNvPr>
              <p:cNvSpPr/>
              <p:nvPr/>
            </p:nvSpPr>
            <p:spPr bwMode="auto">
              <a:xfrm>
                <a:off x="4818996" y="3098053"/>
                <a:ext cx="103962" cy="60645"/>
              </a:xfrm>
              <a:custGeom>
                <a:avLst/>
                <a:gdLst>
                  <a:gd name="T0" fmla="*/ 0 w 29"/>
                  <a:gd name="T1" fmla="*/ 12 h 17"/>
                  <a:gd name="T2" fmla="*/ 0 w 29"/>
                  <a:gd name="T3" fmla="*/ 8 h 17"/>
                  <a:gd name="T4" fmla="*/ 7 w 29"/>
                  <a:gd name="T5" fmla="*/ 7 h 17"/>
                  <a:gd name="T6" fmla="*/ 14 w 29"/>
                  <a:gd name="T7" fmla="*/ 1 h 17"/>
                  <a:gd name="T8" fmla="*/ 19 w 29"/>
                  <a:gd name="T9" fmla="*/ 1 h 17"/>
                  <a:gd name="T10" fmla="*/ 24 w 29"/>
                  <a:gd name="T11" fmla="*/ 4 h 17"/>
                  <a:gd name="T12" fmla="*/ 29 w 29"/>
                  <a:gd name="T13" fmla="*/ 3 h 17"/>
                  <a:gd name="T14" fmla="*/ 29 w 29"/>
                  <a:gd name="T15" fmla="*/ 8 h 17"/>
                  <a:gd name="T16" fmla="*/ 29 w 29"/>
                  <a:gd name="T17" fmla="*/ 8 h 17"/>
                  <a:gd name="T18" fmla="*/ 28 w 29"/>
                  <a:gd name="T19" fmla="*/ 9 h 17"/>
                  <a:gd name="T20" fmla="*/ 11 w 29"/>
                  <a:gd name="T21" fmla="*/ 17 h 17"/>
                  <a:gd name="T22" fmla="*/ 7 w 29"/>
                  <a:gd name="T23" fmla="*/ 17 h 17"/>
                  <a:gd name="T24" fmla="*/ 1 w 29"/>
                  <a:gd name="T25" fmla="*/ 13 h 17"/>
                  <a:gd name="T26" fmla="*/ 0 w 29"/>
                  <a:gd name="T27" fmla="*/ 12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9" h="17">
                    <a:moveTo>
                      <a:pt x="0" y="12"/>
                    </a:moveTo>
                    <a:cubicBezTo>
                      <a:pt x="0" y="8"/>
                      <a:pt x="0" y="8"/>
                      <a:pt x="0" y="8"/>
                    </a:cubicBezTo>
                    <a:cubicBezTo>
                      <a:pt x="7" y="7"/>
                      <a:pt x="7" y="7"/>
                      <a:pt x="7" y="7"/>
                    </a:cubicBezTo>
                    <a:cubicBezTo>
                      <a:pt x="14" y="1"/>
                      <a:pt x="14" y="1"/>
                      <a:pt x="14" y="1"/>
                    </a:cubicBezTo>
                    <a:cubicBezTo>
                      <a:pt x="15" y="0"/>
                      <a:pt x="17" y="0"/>
                      <a:pt x="19" y="1"/>
                    </a:cubicBezTo>
                    <a:cubicBezTo>
                      <a:pt x="24" y="4"/>
                      <a:pt x="24" y="4"/>
                      <a:pt x="24" y="4"/>
                    </a:cubicBezTo>
                    <a:cubicBezTo>
                      <a:pt x="29" y="3"/>
                      <a:pt x="29" y="3"/>
                      <a:pt x="29" y="3"/>
                    </a:cubicBezTo>
                    <a:cubicBezTo>
                      <a:pt x="29" y="8"/>
                      <a:pt x="29" y="8"/>
                      <a:pt x="29" y="8"/>
                    </a:cubicBezTo>
                    <a:cubicBezTo>
                      <a:pt x="29" y="8"/>
                      <a:pt x="29" y="8"/>
                      <a:pt x="29" y="8"/>
                    </a:cubicBezTo>
                    <a:cubicBezTo>
                      <a:pt x="29" y="9"/>
                      <a:pt x="29" y="9"/>
                      <a:pt x="28" y="9"/>
                    </a:cubicBezTo>
                    <a:cubicBezTo>
                      <a:pt x="11" y="17"/>
                      <a:pt x="11" y="17"/>
                      <a:pt x="11" y="17"/>
                    </a:cubicBezTo>
                    <a:cubicBezTo>
                      <a:pt x="10" y="17"/>
                      <a:pt x="8" y="17"/>
                      <a:pt x="7" y="17"/>
                    </a:cubicBezTo>
                    <a:cubicBezTo>
                      <a:pt x="1" y="13"/>
                      <a:pt x="1" y="13"/>
                      <a:pt x="1" y="13"/>
                    </a:cubicBezTo>
                    <a:cubicBezTo>
                      <a:pt x="1" y="13"/>
                      <a:pt x="0" y="13"/>
                      <a:pt x="0" y="12"/>
                    </a:cubicBezTo>
                    <a:close/>
                  </a:path>
                </a:pathLst>
              </a:custGeom>
              <a:solidFill>
                <a:srgbClr val="B45EF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2" name="iSliḋe">
                <a:extLst>
                  <a:ext uri="{FF2B5EF4-FFF2-40B4-BE49-F238E27FC236}">
                    <a16:creationId xmlns:a16="http://schemas.microsoft.com/office/drawing/2014/main" xmlns="" id="{A5FF3185-94C8-4ED4-B669-42C9F1E998B5}"/>
                  </a:ext>
                </a:extLst>
              </p:cNvPr>
              <p:cNvSpPr/>
              <p:nvPr/>
            </p:nvSpPr>
            <p:spPr bwMode="auto">
              <a:xfrm>
                <a:off x="4818996" y="3084192"/>
                <a:ext cx="103962" cy="60645"/>
              </a:xfrm>
              <a:custGeom>
                <a:avLst/>
                <a:gdLst>
                  <a:gd name="T0" fmla="*/ 1 w 29"/>
                  <a:gd name="T1" fmla="*/ 10 h 17"/>
                  <a:gd name="T2" fmla="*/ 14 w 29"/>
                  <a:gd name="T3" fmla="*/ 1 h 17"/>
                  <a:gd name="T4" fmla="*/ 19 w 29"/>
                  <a:gd name="T5" fmla="*/ 1 h 17"/>
                  <a:gd name="T6" fmla="*/ 28 w 29"/>
                  <a:gd name="T7" fmla="*/ 6 h 17"/>
                  <a:gd name="T8" fmla="*/ 28 w 29"/>
                  <a:gd name="T9" fmla="*/ 9 h 17"/>
                  <a:gd name="T10" fmla="*/ 11 w 29"/>
                  <a:gd name="T11" fmla="*/ 16 h 17"/>
                  <a:gd name="T12" fmla="*/ 7 w 29"/>
                  <a:gd name="T13" fmla="*/ 16 h 17"/>
                  <a:gd name="T14" fmla="*/ 1 w 29"/>
                  <a:gd name="T15" fmla="*/ 13 h 17"/>
                  <a:gd name="T16" fmla="*/ 1 w 29"/>
                  <a:gd name="T17" fmla="*/ 10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9" h="17">
                    <a:moveTo>
                      <a:pt x="1" y="10"/>
                    </a:moveTo>
                    <a:cubicBezTo>
                      <a:pt x="14" y="1"/>
                      <a:pt x="14" y="1"/>
                      <a:pt x="14" y="1"/>
                    </a:cubicBezTo>
                    <a:cubicBezTo>
                      <a:pt x="15" y="0"/>
                      <a:pt x="17" y="0"/>
                      <a:pt x="19" y="1"/>
                    </a:cubicBezTo>
                    <a:cubicBezTo>
                      <a:pt x="28" y="6"/>
                      <a:pt x="28" y="6"/>
                      <a:pt x="28" y="6"/>
                    </a:cubicBezTo>
                    <a:cubicBezTo>
                      <a:pt x="29" y="7"/>
                      <a:pt x="29" y="8"/>
                      <a:pt x="28" y="9"/>
                    </a:cubicBezTo>
                    <a:cubicBezTo>
                      <a:pt x="11" y="16"/>
                      <a:pt x="11" y="16"/>
                      <a:pt x="11" y="16"/>
                    </a:cubicBezTo>
                    <a:cubicBezTo>
                      <a:pt x="10" y="17"/>
                      <a:pt x="8" y="17"/>
                      <a:pt x="7" y="16"/>
                    </a:cubicBezTo>
                    <a:cubicBezTo>
                      <a:pt x="1" y="13"/>
                      <a:pt x="1" y="13"/>
                      <a:pt x="1" y="13"/>
                    </a:cubicBezTo>
                    <a:cubicBezTo>
                      <a:pt x="0" y="12"/>
                      <a:pt x="0" y="11"/>
                      <a:pt x="1" y="10"/>
                    </a:cubicBezTo>
                    <a:close/>
                  </a:path>
                </a:pathLst>
              </a:custGeom>
              <a:solidFill>
                <a:srgbClr val="8A2AE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3" name="îśḷíḓé">
                <a:extLst>
                  <a:ext uri="{FF2B5EF4-FFF2-40B4-BE49-F238E27FC236}">
                    <a16:creationId xmlns:a16="http://schemas.microsoft.com/office/drawing/2014/main" xmlns="" id="{45E974F9-A8CD-4033-8FB9-9CBA538B5995}"/>
                  </a:ext>
                </a:extLst>
              </p:cNvPr>
              <p:cNvSpPr/>
              <p:nvPr/>
            </p:nvSpPr>
            <p:spPr bwMode="auto">
              <a:xfrm>
                <a:off x="4602407" y="3108449"/>
                <a:ext cx="237381" cy="90101"/>
              </a:xfrm>
              <a:custGeom>
                <a:avLst/>
                <a:gdLst>
                  <a:gd name="T0" fmla="*/ 39 w 66"/>
                  <a:gd name="T1" fmla="*/ 25 h 25"/>
                  <a:gd name="T2" fmla="*/ 44 w 66"/>
                  <a:gd name="T3" fmla="*/ 24 h 25"/>
                  <a:gd name="T4" fmla="*/ 64 w 66"/>
                  <a:gd name="T5" fmla="*/ 12 h 25"/>
                  <a:gd name="T6" fmla="*/ 65 w 66"/>
                  <a:gd name="T7" fmla="*/ 9 h 25"/>
                  <a:gd name="T8" fmla="*/ 62 w 66"/>
                  <a:gd name="T9" fmla="*/ 8 h 25"/>
                  <a:gd name="T10" fmla="*/ 42 w 66"/>
                  <a:gd name="T11" fmla="*/ 20 h 25"/>
                  <a:gd name="T12" fmla="*/ 36 w 66"/>
                  <a:gd name="T13" fmla="*/ 20 h 25"/>
                  <a:gd name="T14" fmla="*/ 3 w 66"/>
                  <a:gd name="T15" fmla="*/ 1 h 25"/>
                  <a:gd name="T16" fmla="*/ 0 w 66"/>
                  <a:gd name="T17" fmla="*/ 2 h 25"/>
                  <a:gd name="T18" fmla="*/ 1 w 66"/>
                  <a:gd name="T19" fmla="*/ 5 h 25"/>
                  <a:gd name="T20" fmla="*/ 34 w 66"/>
                  <a:gd name="T21" fmla="*/ 24 h 25"/>
                  <a:gd name="T22" fmla="*/ 39 w 66"/>
                  <a:gd name="T23" fmla="*/ 25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6" h="25">
                    <a:moveTo>
                      <a:pt x="39" y="25"/>
                    </a:moveTo>
                    <a:cubicBezTo>
                      <a:pt x="41" y="25"/>
                      <a:pt x="43" y="25"/>
                      <a:pt x="44" y="24"/>
                    </a:cubicBezTo>
                    <a:cubicBezTo>
                      <a:pt x="64" y="12"/>
                      <a:pt x="64" y="12"/>
                      <a:pt x="64" y="12"/>
                    </a:cubicBezTo>
                    <a:cubicBezTo>
                      <a:pt x="66" y="12"/>
                      <a:pt x="66" y="10"/>
                      <a:pt x="65" y="9"/>
                    </a:cubicBezTo>
                    <a:cubicBezTo>
                      <a:pt x="65" y="8"/>
                      <a:pt x="63" y="8"/>
                      <a:pt x="62" y="8"/>
                    </a:cubicBezTo>
                    <a:cubicBezTo>
                      <a:pt x="42" y="20"/>
                      <a:pt x="42" y="20"/>
                      <a:pt x="42" y="20"/>
                    </a:cubicBezTo>
                    <a:cubicBezTo>
                      <a:pt x="41" y="21"/>
                      <a:pt x="38" y="21"/>
                      <a:pt x="36" y="20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2" y="0"/>
                      <a:pt x="1" y="0"/>
                      <a:pt x="0" y="2"/>
                    </a:cubicBezTo>
                    <a:cubicBezTo>
                      <a:pt x="0" y="3"/>
                      <a:pt x="0" y="4"/>
                      <a:pt x="1" y="5"/>
                    </a:cubicBezTo>
                    <a:cubicBezTo>
                      <a:pt x="34" y="24"/>
                      <a:pt x="34" y="24"/>
                      <a:pt x="34" y="24"/>
                    </a:cubicBezTo>
                    <a:cubicBezTo>
                      <a:pt x="36" y="25"/>
                      <a:pt x="37" y="25"/>
                      <a:pt x="39" y="25"/>
                    </a:cubicBezTo>
                    <a:close/>
                  </a:path>
                </a:pathLst>
              </a:custGeom>
              <a:solidFill>
                <a:srgbClr val="B45EF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" name="îS1îḋe">
                <a:extLst>
                  <a:ext uri="{FF2B5EF4-FFF2-40B4-BE49-F238E27FC236}">
                    <a16:creationId xmlns:a16="http://schemas.microsoft.com/office/drawing/2014/main" xmlns="" id="{3D959ACA-53B3-4637-B0C2-320B9B2F99B2}"/>
                  </a:ext>
                </a:extLst>
              </p:cNvPr>
              <p:cNvSpPr/>
              <p:nvPr/>
            </p:nvSpPr>
            <p:spPr bwMode="auto">
              <a:xfrm>
                <a:off x="4061803" y="2716858"/>
                <a:ext cx="731202" cy="464365"/>
              </a:xfrm>
              <a:custGeom>
                <a:avLst/>
                <a:gdLst>
                  <a:gd name="T0" fmla="*/ 203 w 203"/>
                  <a:gd name="T1" fmla="*/ 64 h 129"/>
                  <a:gd name="T2" fmla="*/ 198 w 203"/>
                  <a:gd name="T3" fmla="*/ 61 h 129"/>
                  <a:gd name="T4" fmla="*/ 130 w 203"/>
                  <a:gd name="T5" fmla="*/ 11 h 129"/>
                  <a:gd name="T6" fmla="*/ 95 w 203"/>
                  <a:gd name="T7" fmla="*/ 5 h 129"/>
                  <a:gd name="T8" fmla="*/ 94 w 203"/>
                  <a:gd name="T9" fmla="*/ 5 h 129"/>
                  <a:gd name="T10" fmla="*/ 94 w 203"/>
                  <a:gd name="T11" fmla="*/ 5 h 129"/>
                  <a:gd name="T12" fmla="*/ 0 w 203"/>
                  <a:gd name="T13" fmla="*/ 60 h 129"/>
                  <a:gd name="T14" fmla="*/ 8 w 203"/>
                  <a:gd name="T15" fmla="*/ 63 h 129"/>
                  <a:gd name="T16" fmla="*/ 41 w 203"/>
                  <a:gd name="T17" fmla="*/ 77 h 129"/>
                  <a:gd name="T18" fmla="*/ 86 w 203"/>
                  <a:gd name="T19" fmla="*/ 109 h 129"/>
                  <a:gd name="T20" fmla="*/ 121 w 203"/>
                  <a:gd name="T21" fmla="*/ 128 h 129"/>
                  <a:gd name="T22" fmla="*/ 123 w 203"/>
                  <a:gd name="T23" fmla="*/ 129 h 129"/>
                  <a:gd name="T24" fmla="*/ 146 w 203"/>
                  <a:gd name="T25" fmla="*/ 105 h 129"/>
                  <a:gd name="T26" fmla="*/ 193 w 203"/>
                  <a:gd name="T27" fmla="*/ 73 h 129"/>
                  <a:gd name="T28" fmla="*/ 198 w 203"/>
                  <a:gd name="T29" fmla="*/ 76 h 129"/>
                  <a:gd name="T30" fmla="*/ 203 w 203"/>
                  <a:gd name="T31" fmla="*/ 64 h 1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03" h="129">
                    <a:moveTo>
                      <a:pt x="203" y="64"/>
                    </a:moveTo>
                    <a:cubicBezTo>
                      <a:pt x="201" y="63"/>
                      <a:pt x="200" y="62"/>
                      <a:pt x="198" y="61"/>
                    </a:cubicBezTo>
                    <a:cubicBezTo>
                      <a:pt x="130" y="11"/>
                      <a:pt x="130" y="11"/>
                      <a:pt x="130" y="11"/>
                    </a:cubicBezTo>
                    <a:cubicBezTo>
                      <a:pt x="117" y="2"/>
                      <a:pt x="105" y="0"/>
                      <a:pt x="95" y="5"/>
                    </a:cubicBezTo>
                    <a:cubicBezTo>
                      <a:pt x="94" y="5"/>
                      <a:pt x="94" y="5"/>
                      <a:pt x="94" y="5"/>
                    </a:cubicBezTo>
                    <a:cubicBezTo>
                      <a:pt x="94" y="5"/>
                      <a:pt x="94" y="5"/>
                      <a:pt x="94" y="5"/>
                    </a:cubicBezTo>
                    <a:cubicBezTo>
                      <a:pt x="0" y="60"/>
                      <a:pt x="0" y="60"/>
                      <a:pt x="0" y="60"/>
                    </a:cubicBezTo>
                    <a:cubicBezTo>
                      <a:pt x="8" y="63"/>
                      <a:pt x="8" y="63"/>
                      <a:pt x="8" y="63"/>
                    </a:cubicBezTo>
                    <a:cubicBezTo>
                      <a:pt x="41" y="77"/>
                      <a:pt x="41" y="77"/>
                      <a:pt x="41" y="77"/>
                    </a:cubicBezTo>
                    <a:cubicBezTo>
                      <a:pt x="86" y="109"/>
                      <a:pt x="86" y="109"/>
                      <a:pt x="86" y="109"/>
                    </a:cubicBezTo>
                    <a:cubicBezTo>
                      <a:pt x="121" y="128"/>
                      <a:pt x="121" y="128"/>
                      <a:pt x="121" y="128"/>
                    </a:cubicBezTo>
                    <a:cubicBezTo>
                      <a:pt x="123" y="129"/>
                      <a:pt x="123" y="129"/>
                      <a:pt x="123" y="129"/>
                    </a:cubicBezTo>
                    <a:cubicBezTo>
                      <a:pt x="131" y="122"/>
                      <a:pt x="141" y="116"/>
                      <a:pt x="146" y="105"/>
                    </a:cubicBezTo>
                    <a:cubicBezTo>
                      <a:pt x="154" y="90"/>
                      <a:pt x="179" y="86"/>
                      <a:pt x="193" y="73"/>
                    </a:cubicBezTo>
                    <a:cubicBezTo>
                      <a:pt x="195" y="74"/>
                      <a:pt x="196" y="75"/>
                      <a:pt x="198" y="76"/>
                    </a:cubicBezTo>
                    <a:cubicBezTo>
                      <a:pt x="201" y="73"/>
                      <a:pt x="201" y="69"/>
                      <a:pt x="203" y="64"/>
                    </a:cubicBezTo>
                    <a:close/>
                  </a:path>
                </a:pathLst>
              </a:custGeom>
              <a:solidFill>
                <a:srgbClr val="8A2AE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5" name="îś1íḍê">
                <a:extLst>
                  <a:ext uri="{FF2B5EF4-FFF2-40B4-BE49-F238E27FC236}">
                    <a16:creationId xmlns:a16="http://schemas.microsoft.com/office/drawing/2014/main" xmlns="" id="{FF535E57-E6BE-4B2E-AC31-6B9C1153D0B3}"/>
                  </a:ext>
                </a:extLst>
              </p:cNvPr>
              <p:cNvSpPr/>
              <p:nvPr/>
            </p:nvSpPr>
            <p:spPr bwMode="auto">
              <a:xfrm>
                <a:off x="4505376" y="2867604"/>
                <a:ext cx="421048" cy="320551"/>
              </a:xfrm>
              <a:custGeom>
                <a:avLst/>
                <a:gdLst>
                  <a:gd name="T0" fmla="*/ 110 w 117"/>
                  <a:gd name="T1" fmla="*/ 0 h 89"/>
                  <a:gd name="T2" fmla="*/ 106 w 117"/>
                  <a:gd name="T3" fmla="*/ 1 h 89"/>
                  <a:gd name="T4" fmla="*/ 106 w 117"/>
                  <a:gd name="T5" fmla="*/ 1 h 89"/>
                  <a:gd name="T6" fmla="*/ 14 w 117"/>
                  <a:gd name="T7" fmla="*/ 55 h 89"/>
                  <a:gd name="T8" fmla="*/ 17 w 117"/>
                  <a:gd name="T9" fmla="*/ 68 h 89"/>
                  <a:gd name="T10" fmla="*/ 21 w 117"/>
                  <a:gd name="T11" fmla="*/ 67 h 89"/>
                  <a:gd name="T12" fmla="*/ 0 w 117"/>
                  <a:gd name="T13" fmla="*/ 87 h 89"/>
                  <a:gd name="T14" fmla="*/ 11 w 117"/>
                  <a:gd name="T15" fmla="*/ 89 h 89"/>
                  <a:gd name="T16" fmla="*/ 101 w 117"/>
                  <a:gd name="T17" fmla="*/ 36 h 89"/>
                  <a:gd name="T18" fmla="*/ 102 w 117"/>
                  <a:gd name="T19" fmla="*/ 36 h 89"/>
                  <a:gd name="T20" fmla="*/ 106 w 117"/>
                  <a:gd name="T21" fmla="*/ 33 h 89"/>
                  <a:gd name="T22" fmla="*/ 106 w 117"/>
                  <a:gd name="T23" fmla="*/ 33 h 89"/>
                  <a:gd name="T24" fmla="*/ 106 w 117"/>
                  <a:gd name="T25" fmla="*/ 33 h 89"/>
                  <a:gd name="T26" fmla="*/ 117 w 117"/>
                  <a:gd name="T27" fmla="*/ 7 h 89"/>
                  <a:gd name="T28" fmla="*/ 117 w 117"/>
                  <a:gd name="T29" fmla="*/ 6 h 89"/>
                  <a:gd name="T30" fmla="*/ 110 w 117"/>
                  <a:gd name="T31" fmla="*/ 0 h 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117" h="89">
                    <a:moveTo>
                      <a:pt x="110" y="0"/>
                    </a:moveTo>
                    <a:cubicBezTo>
                      <a:pt x="109" y="0"/>
                      <a:pt x="107" y="0"/>
                      <a:pt x="106" y="1"/>
                    </a:cubicBezTo>
                    <a:cubicBezTo>
                      <a:pt x="106" y="1"/>
                      <a:pt x="106" y="1"/>
                      <a:pt x="106" y="1"/>
                    </a:cubicBezTo>
                    <a:cubicBezTo>
                      <a:pt x="14" y="55"/>
                      <a:pt x="14" y="55"/>
                      <a:pt x="14" y="55"/>
                    </a:cubicBezTo>
                    <a:cubicBezTo>
                      <a:pt x="17" y="68"/>
                      <a:pt x="17" y="68"/>
                      <a:pt x="17" y="68"/>
                    </a:cubicBezTo>
                    <a:cubicBezTo>
                      <a:pt x="21" y="67"/>
                      <a:pt x="21" y="67"/>
                      <a:pt x="21" y="67"/>
                    </a:cubicBezTo>
                    <a:cubicBezTo>
                      <a:pt x="16" y="75"/>
                      <a:pt x="7" y="80"/>
                      <a:pt x="0" y="87"/>
                    </a:cubicBezTo>
                    <a:cubicBezTo>
                      <a:pt x="11" y="89"/>
                      <a:pt x="11" y="89"/>
                      <a:pt x="11" y="89"/>
                    </a:cubicBezTo>
                    <a:cubicBezTo>
                      <a:pt x="101" y="36"/>
                      <a:pt x="101" y="36"/>
                      <a:pt x="101" y="36"/>
                    </a:cubicBezTo>
                    <a:cubicBezTo>
                      <a:pt x="101" y="36"/>
                      <a:pt x="102" y="36"/>
                      <a:pt x="102" y="36"/>
                    </a:cubicBezTo>
                    <a:cubicBezTo>
                      <a:pt x="103" y="35"/>
                      <a:pt x="105" y="34"/>
                      <a:pt x="106" y="33"/>
                    </a:cubicBezTo>
                    <a:cubicBezTo>
                      <a:pt x="106" y="33"/>
                      <a:pt x="106" y="33"/>
                      <a:pt x="106" y="33"/>
                    </a:cubicBezTo>
                    <a:cubicBezTo>
                      <a:pt x="106" y="33"/>
                      <a:pt x="106" y="33"/>
                      <a:pt x="106" y="33"/>
                    </a:cubicBezTo>
                    <a:cubicBezTo>
                      <a:pt x="113" y="28"/>
                      <a:pt x="117" y="19"/>
                      <a:pt x="117" y="7"/>
                    </a:cubicBezTo>
                    <a:cubicBezTo>
                      <a:pt x="117" y="6"/>
                      <a:pt x="117" y="6"/>
                      <a:pt x="117" y="6"/>
                    </a:cubicBezTo>
                    <a:cubicBezTo>
                      <a:pt x="117" y="3"/>
                      <a:pt x="114" y="0"/>
                      <a:pt x="110" y="0"/>
                    </a:cubicBezTo>
                    <a:close/>
                  </a:path>
                </a:pathLst>
              </a:custGeom>
              <a:solidFill>
                <a:srgbClr val="721BD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6" name="ïṡļïḋé">
                <a:extLst>
                  <a:ext uri="{FF2B5EF4-FFF2-40B4-BE49-F238E27FC236}">
                    <a16:creationId xmlns:a16="http://schemas.microsoft.com/office/drawing/2014/main" xmlns="" id="{614599DA-EB4F-4BA6-847E-D7DD716B77A8}"/>
                  </a:ext>
                </a:extLst>
              </p:cNvPr>
              <p:cNvSpPr/>
              <p:nvPr/>
            </p:nvSpPr>
            <p:spPr bwMode="auto">
              <a:xfrm>
                <a:off x="4448197" y="2723789"/>
                <a:ext cx="64111" cy="20792"/>
              </a:xfrm>
              <a:custGeom>
                <a:avLst/>
                <a:gdLst>
                  <a:gd name="T0" fmla="*/ 0 w 18"/>
                  <a:gd name="T1" fmla="*/ 0 h 6"/>
                  <a:gd name="T2" fmla="*/ 18 w 18"/>
                  <a:gd name="T3" fmla="*/ 6 h 6"/>
                  <a:gd name="T4" fmla="*/ 0 w 18"/>
                  <a:gd name="T5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8" h="6">
                    <a:moveTo>
                      <a:pt x="0" y="0"/>
                    </a:moveTo>
                    <a:cubicBezTo>
                      <a:pt x="6" y="0"/>
                      <a:pt x="12" y="2"/>
                      <a:pt x="18" y="6"/>
                    </a:cubicBezTo>
                    <a:cubicBezTo>
                      <a:pt x="12" y="2"/>
                      <a:pt x="6" y="0"/>
                      <a:pt x="0" y="0"/>
                    </a:cubicBezTo>
                    <a:close/>
                  </a:path>
                </a:pathLst>
              </a:custGeom>
              <a:solidFill>
                <a:srgbClr val="EAEA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7" name="iSḷîḓè">
                <a:extLst>
                  <a:ext uri="{FF2B5EF4-FFF2-40B4-BE49-F238E27FC236}">
                    <a16:creationId xmlns:a16="http://schemas.microsoft.com/office/drawing/2014/main" xmlns="" id="{E1097FDC-0986-4393-8594-71C4641A0930}"/>
                  </a:ext>
                </a:extLst>
              </p:cNvPr>
              <p:cNvSpPr/>
              <p:nvPr/>
            </p:nvSpPr>
            <p:spPr bwMode="auto">
              <a:xfrm>
                <a:off x="4061803" y="2794830"/>
                <a:ext cx="537139" cy="386394"/>
              </a:xfrm>
              <a:custGeom>
                <a:avLst/>
                <a:gdLst>
                  <a:gd name="T0" fmla="*/ 149 w 149"/>
                  <a:gd name="T1" fmla="*/ 79 h 107"/>
                  <a:gd name="T2" fmla="*/ 149 w 149"/>
                  <a:gd name="T3" fmla="*/ 78 h 107"/>
                  <a:gd name="T4" fmla="*/ 142 w 149"/>
                  <a:gd name="T5" fmla="*/ 71 h 107"/>
                  <a:gd name="T6" fmla="*/ 136 w 149"/>
                  <a:gd name="T7" fmla="*/ 78 h 107"/>
                  <a:gd name="T8" fmla="*/ 136 w 149"/>
                  <a:gd name="T9" fmla="*/ 79 h 107"/>
                  <a:gd name="T10" fmla="*/ 129 w 149"/>
                  <a:gd name="T11" fmla="*/ 96 h 107"/>
                  <a:gd name="T12" fmla="*/ 107 w 149"/>
                  <a:gd name="T13" fmla="*/ 91 h 107"/>
                  <a:gd name="T14" fmla="*/ 39 w 149"/>
                  <a:gd name="T15" fmla="*/ 41 h 107"/>
                  <a:gd name="T16" fmla="*/ 9 w 149"/>
                  <a:gd name="T17" fmla="*/ 32 h 107"/>
                  <a:gd name="T18" fmla="*/ 65 w 149"/>
                  <a:gd name="T19" fmla="*/ 0 h 107"/>
                  <a:gd name="T20" fmla="*/ 0 w 149"/>
                  <a:gd name="T21" fmla="*/ 38 h 107"/>
                  <a:gd name="T22" fmla="*/ 8 w 149"/>
                  <a:gd name="T23" fmla="*/ 41 h 107"/>
                  <a:gd name="T24" fmla="*/ 41 w 149"/>
                  <a:gd name="T25" fmla="*/ 55 h 107"/>
                  <a:gd name="T26" fmla="*/ 86 w 149"/>
                  <a:gd name="T27" fmla="*/ 87 h 107"/>
                  <a:gd name="T28" fmla="*/ 121 w 149"/>
                  <a:gd name="T29" fmla="*/ 106 h 107"/>
                  <a:gd name="T30" fmla="*/ 123 w 149"/>
                  <a:gd name="T31" fmla="*/ 107 h 107"/>
                  <a:gd name="T32" fmla="*/ 146 w 149"/>
                  <a:gd name="T33" fmla="*/ 83 h 107"/>
                  <a:gd name="T34" fmla="*/ 149 w 149"/>
                  <a:gd name="T35" fmla="*/ 79 h 107"/>
                  <a:gd name="T36" fmla="*/ 149 w 149"/>
                  <a:gd name="T37" fmla="*/ 79 h 1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49" h="107">
                    <a:moveTo>
                      <a:pt x="149" y="79"/>
                    </a:moveTo>
                    <a:cubicBezTo>
                      <a:pt x="149" y="78"/>
                      <a:pt x="149" y="78"/>
                      <a:pt x="149" y="78"/>
                    </a:cubicBezTo>
                    <a:cubicBezTo>
                      <a:pt x="149" y="74"/>
                      <a:pt x="146" y="71"/>
                      <a:pt x="142" y="71"/>
                    </a:cubicBezTo>
                    <a:cubicBezTo>
                      <a:pt x="139" y="71"/>
                      <a:pt x="136" y="74"/>
                      <a:pt x="136" y="78"/>
                    </a:cubicBezTo>
                    <a:cubicBezTo>
                      <a:pt x="136" y="79"/>
                      <a:pt x="136" y="79"/>
                      <a:pt x="136" y="79"/>
                    </a:cubicBezTo>
                    <a:cubicBezTo>
                      <a:pt x="136" y="87"/>
                      <a:pt x="133" y="94"/>
                      <a:pt x="129" y="96"/>
                    </a:cubicBezTo>
                    <a:cubicBezTo>
                      <a:pt x="123" y="99"/>
                      <a:pt x="115" y="97"/>
                      <a:pt x="107" y="91"/>
                    </a:cubicBezTo>
                    <a:cubicBezTo>
                      <a:pt x="39" y="41"/>
                      <a:pt x="39" y="41"/>
                      <a:pt x="39" y="41"/>
                    </a:cubicBezTo>
                    <a:cubicBezTo>
                      <a:pt x="28" y="33"/>
                      <a:pt x="18" y="30"/>
                      <a:pt x="9" y="32"/>
                    </a:cubicBezTo>
                    <a:cubicBezTo>
                      <a:pt x="65" y="0"/>
                      <a:pt x="65" y="0"/>
                      <a:pt x="65" y="0"/>
                    </a:cubicBezTo>
                    <a:cubicBezTo>
                      <a:pt x="0" y="38"/>
                      <a:pt x="0" y="38"/>
                      <a:pt x="0" y="38"/>
                    </a:cubicBezTo>
                    <a:cubicBezTo>
                      <a:pt x="8" y="41"/>
                      <a:pt x="8" y="41"/>
                      <a:pt x="8" y="41"/>
                    </a:cubicBezTo>
                    <a:cubicBezTo>
                      <a:pt x="41" y="55"/>
                      <a:pt x="41" y="55"/>
                      <a:pt x="41" y="55"/>
                    </a:cubicBezTo>
                    <a:cubicBezTo>
                      <a:pt x="86" y="87"/>
                      <a:pt x="86" y="87"/>
                      <a:pt x="86" y="87"/>
                    </a:cubicBezTo>
                    <a:cubicBezTo>
                      <a:pt x="121" y="106"/>
                      <a:pt x="121" y="106"/>
                      <a:pt x="121" y="106"/>
                    </a:cubicBezTo>
                    <a:cubicBezTo>
                      <a:pt x="123" y="107"/>
                      <a:pt x="123" y="107"/>
                      <a:pt x="123" y="107"/>
                    </a:cubicBezTo>
                    <a:cubicBezTo>
                      <a:pt x="131" y="100"/>
                      <a:pt x="141" y="94"/>
                      <a:pt x="146" y="83"/>
                    </a:cubicBezTo>
                    <a:cubicBezTo>
                      <a:pt x="147" y="82"/>
                      <a:pt x="148" y="81"/>
                      <a:pt x="149" y="79"/>
                    </a:cubicBezTo>
                    <a:cubicBezTo>
                      <a:pt x="149" y="79"/>
                      <a:pt x="149" y="79"/>
                      <a:pt x="149" y="79"/>
                    </a:cubicBezTo>
                    <a:close/>
                  </a:path>
                </a:pathLst>
              </a:custGeom>
              <a:solidFill>
                <a:srgbClr val="B45EF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8" name="ï$ḷïḑe">
                <a:extLst>
                  <a:ext uri="{FF2B5EF4-FFF2-40B4-BE49-F238E27FC236}">
                    <a16:creationId xmlns:a16="http://schemas.microsoft.com/office/drawing/2014/main" xmlns="" id="{66AF8C69-B99E-41CF-82FE-A5C6639D36DE}"/>
                  </a:ext>
                </a:extLst>
              </p:cNvPr>
              <p:cNvSpPr/>
              <p:nvPr/>
            </p:nvSpPr>
            <p:spPr bwMode="auto">
              <a:xfrm>
                <a:off x="4018486" y="2907456"/>
                <a:ext cx="573526" cy="291095"/>
              </a:xfrm>
              <a:custGeom>
                <a:avLst/>
                <a:gdLst>
                  <a:gd name="T0" fmla="*/ 133 w 159"/>
                  <a:gd name="T1" fmla="*/ 81 h 81"/>
                  <a:gd name="T2" fmla="*/ 110 w 159"/>
                  <a:gd name="T3" fmla="*/ 72 h 81"/>
                  <a:gd name="T4" fmla="*/ 41 w 159"/>
                  <a:gd name="T5" fmla="*/ 22 h 81"/>
                  <a:gd name="T6" fmla="*/ 20 w 159"/>
                  <a:gd name="T7" fmla="*/ 17 h 81"/>
                  <a:gd name="T8" fmla="*/ 12 w 159"/>
                  <a:gd name="T9" fmla="*/ 34 h 81"/>
                  <a:gd name="T10" fmla="*/ 6 w 159"/>
                  <a:gd name="T11" fmla="*/ 40 h 81"/>
                  <a:gd name="T12" fmla="*/ 0 w 159"/>
                  <a:gd name="T13" fmla="*/ 34 h 81"/>
                  <a:gd name="T14" fmla="*/ 14 w 159"/>
                  <a:gd name="T15" fmla="*/ 5 h 81"/>
                  <a:gd name="T16" fmla="*/ 49 w 159"/>
                  <a:gd name="T17" fmla="*/ 12 h 81"/>
                  <a:gd name="T18" fmla="*/ 117 w 159"/>
                  <a:gd name="T19" fmla="*/ 62 h 81"/>
                  <a:gd name="T20" fmla="*/ 139 w 159"/>
                  <a:gd name="T21" fmla="*/ 67 h 81"/>
                  <a:gd name="T22" fmla="*/ 146 w 159"/>
                  <a:gd name="T23" fmla="*/ 50 h 81"/>
                  <a:gd name="T24" fmla="*/ 146 w 159"/>
                  <a:gd name="T25" fmla="*/ 49 h 81"/>
                  <a:gd name="T26" fmla="*/ 153 w 159"/>
                  <a:gd name="T27" fmla="*/ 42 h 81"/>
                  <a:gd name="T28" fmla="*/ 159 w 159"/>
                  <a:gd name="T29" fmla="*/ 49 h 81"/>
                  <a:gd name="T30" fmla="*/ 159 w 159"/>
                  <a:gd name="T31" fmla="*/ 50 h 81"/>
                  <a:gd name="T32" fmla="*/ 145 w 159"/>
                  <a:gd name="T33" fmla="*/ 78 h 81"/>
                  <a:gd name="T34" fmla="*/ 133 w 159"/>
                  <a:gd name="T35" fmla="*/ 81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159" h="81">
                    <a:moveTo>
                      <a:pt x="133" y="81"/>
                    </a:moveTo>
                    <a:cubicBezTo>
                      <a:pt x="126" y="81"/>
                      <a:pt x="118" y="78"/>
                      <a:pt x="110" y="72"/>
                    </a:cubicBezTo>
                    <a:cubicBezTo>
                      <a:pt x="41" y="22"/>
                      <a:pt x="41" y="22"/>
                      <a:pt x="41" y="22"/>
                    </a:cubicBezTo>
                    <a:cubicBezTo>
                      <a:pt x="33" y="16"/>
                      <a:pt x="25" y="14"/>
                      <a:pt x="20" y="17"/>
                    </a:cubicBezTo>
                    <a:cubicBezTo>
                      <a:pt x="15" y="19"/>
                      <a:pt x="12" y="25"/>
                      <a:pt x="12" y="34"/>
                    </a:cubicBezTo>
                    <a:cubicBezTo>
                      <a:pt x="12" y="37"/>
                      <a:pt x="10" y="40"/>
                      <a:pt x="6" y="40"/>
                    </a:cubicBezTo>
                    <a:cubicBezTo>
                      <a:pt x="3" y="40"/>
                      <a:pt x="0" y="37"/>
                      <a:pt x="0" y="34"/>
                    </a:cubicBezTo>
                    <a:cubicBezTo>
                      <a:pt x="0" y="20"/>
                      <a:pt x="5" y="10"/>
                      <a:pt x="14" y="5"/>
                    </a:cubicBezTo>
                    <a:cubicBezTo>
                      <a:pt x="24" y="0"/>
                      <a:pt x="37" y="3"/>
                      <a:pt x="49" y="12"/>
                    </a:cubicBezTo>
                    <a:cubicBezTo>
                      <a:pt x="117" y="62"/>
                      <a:pt x="117" y="62"/>
                      <a:pt x="117" y="62"/>
                    </a:cubicBezTo>
                    <a:cubicBezTo>
                      <a:pt x="125" y="68"/>
                      <a:pt x="133" y="70"/>
                      <a:pt x="139" y="67"/>
                    </a:cubicBezTo>
                    <a:cubicBezTo>
                      <a:pt x="143" y="65"/>
                      <a:pt x="146" y="58"/>
                      <a:pt x="146" y="50"/>
                    </a:cubicBezTo>
                    <a:cubicBezTo>
                      <a:pt x="146" y="49"/>
                      <a:pt x="146" y="49"/>
                      <a:pt x="146" y="49"/>
                    </a:cubicBezTo>
                    <a:cubicBezTo>
                      <a:pt x="146" y="45"/>
                      <a:pt x="149" y="42"/>
                      <a:pt x="153" y="42"/>
                    </a:cubicBezTo>
                    <a:cubicBezTo>
                      <a:pt x="156" y="42"/>
                      <a:pt x="159" y="45"/>
                      <a:pt x="159" y="49"/>
                    </a:cubicBezTo>
                    <a:cubicBezTo>
                      <a:pt x="159" y="50"/>
                      <a:pt x="159" y="50"/>
                      <a:pt x="159" y="50"/>
                    </a:cubicBezTo>
                    <a:cubicBezTo>
                      <a:pt x="159" y="63"/>
                      <a:pt x="154" y="74"/>
                      <a:pt x="145" y="78"/>
                    </a:cubicBezTo>
                    <a:cubicBezTo>
                      <a:pt x="141" y="80"/>
                      <a:pt x="137" y="81"/>
                      <a:pt x="133" y="81"/>
                    </a:cubicBez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9" name="îŝlïḋé">
                <a:extLst>
                  <a:ext uri="{FF2B5EF4-FFF2-40B4-BE49-F238E27FC236}">
                    <a16:creationId xmlns:a16="http://schemas.microsoft.com/office/drawing/2014/main" xmlns="" id="{C2A71970-2452-4038-BDC8-916769550E45}"/>
                  </a:ext>
                </a:extLst>
              </p:cNvPr>
              <p:cNvSpPr/>
              <p:nvPr/>
            </p:nvSpPr>
            <p:spPr bwMode="auto">
              <a:xfrm>
                <a:off x="4158835" y="3576280"/>
                <a:ext cx="188865" cy="263371"/>
              </a:xfrm>
              <a:custGeom>
                <a:avLst/>
                <a:gdLst>
                  <a:gd name="T0" fmla="*/ 41 w 52"/>
                  <a:gd name="T1" fmla="*/ 7 h 73"/>
                  <a:gd name="T2" fmla="*/ 20 w 52"/>
                  <a:gd name="T3" fmla="*/ 10 h 73"/>
                  <a:gd name="T4" fmla="*/ 0 w 52"/>
                  <a:gd name="T5" fmla="*/ 58 h 73"/>
                  <a:gd name="T6" fmla="*/ 20 w 52"/>
                  <a:gd name="T7" fmla="*/ 68 h 73"/>
                  <a:gd name="T8" fmla="*/ 51 w 52"/>
                  <a:gd name="T9" fmla="*/ 27 h 73"/>
                  <a:gd name="T10" fmla="*/ 47 w 52"/>
                  <a:gd name="T11" fmla="*/ 11 h 73"/>
                  <a:gd name="T12" fmla="*/ 41 w 52"/>
                  <a:gd name="T13" fmla="*/ 7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2" h="73">
                    <a:moveTo>
                      <a:pt x="41" y="7"/>
                    </a:moveTo>
                    <a:cubicBezTo>
                      <a:pt x="41" y="7"/>
                      <a:pt x="28" y="0"/>
                      <a:pt x="20" y="10"/>
                    </a:cubicBezTo>
                    <a:cubicBezTo>
                      <a:pt x="12" y="20"/>
                      <a:pt x="1" y="42"/>
                      <a:pt x="0" y="58"/>
                    </a:cubicBezTo>
                    <a:cubicBezTo>
                      <a:pt x="0" y="73"/>
                      <a:pt x="13" y="72"/>
                      <a:pt x="20" y="68"/>
                    </a:cubicBezTo>
                    <a:cubicBezTo>
                      <a:pt x="28" y="65"/>
                      <a:pt x="49" y="33"/>
                      <a:pt x="51" y="27"/>
                    </a:cubicBezTo>
                    <a:cubicBezTo>
                      <a:pt x="52" y="21"/>
                      <a:pt x="49" y="12"/>
                      <a:pt x="47" y="11"/>
                    </a:cubicBezTo>
                    <a:cubicBezTo>
                      <a:pt x="45" y="9"/>
                      <a:pt x="41" y="7"/>
                      <a:pt x="41" y="7"/>
                    </a:cubicBezTo>
                    <a:close/>
                  </a:path>
                </a:pathLst>
              </a:custGeom>
              <a:solidFill>
                <a:srgbClr val="173D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0" name="iŝlîḍê">
                <a:extLst>
                  <a:ext uri="{FF2B5EF4-FFF2-40B4-BE49-F238E27FC236}">
                    <a16:creationId xmlns:a16="http://schemas.microsoft.com/office/drawing/2014/main" xmlns="" id="{378DE46C-2A9D-4C53-B9D8-86CC0ECA83CC}"/>
                  </a:ext>
                </a:extLst>
              </p:cNvPr>
              <p:cNvSpPr/>
              <p:nvPr/>
            </p:nvSpPr>
            <p:spPr bwMode="auto">
              <a:xfrm>
                <a:off x="4228143" y="3555487"/>
                <a:ext cx="90101" cy="114359"/>
              </a:xfrm>
              <a:custGeom>
                <a:avLst/>
                <a:gdLst>
                  <a:gd name="T0" fmla="*/ 25 w 25"/>
                  <a:gd name="T1" fmla="*/ 10 h 32"/>
                  <a:gd name="T2" fmla="*/ 25 w 25"/>
                  <a:gd name="T3" fmla="*/ 23 h 32"/>
                  <a:gd name="T4" fmla="*/ 21 w 25"/>
                  <a:gd name="T5" fmla="*/ 30 h 32"/>
                  <a:gd name="T6" fmla="*/ 12 w 25"/>
                  <a:gd name="T7" fmla="*/ 31 h 32"/>
                  <a:gd name="T8" fmla="*/ 0 w 25"/>
                  <a:gd name="T9" fmla="*/ 14 h 32"/>
                  <a:gd name="T10" fmla="*/ 25 w 25"/>
                  <a:gd name="T11" fmla="*/ 1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5" h="32">
                    <a:moveTo>
                      <a:pt x="25" y="10"/>
                    </a:moveTo>
                    <a:cubicBezTo>
                      <a:pt x="25" y="23"/>
                      <a:pt x="25" y="23"/>
                      <a:pt x="25" y="23"/>
                    </a:cubicBezTo>
                    <a:cubicBezTo>
                      <a:pt x="25" y="26"/>
                      <a:pt x="24" y="28"/>
                      <a:pt x="21" y="30"/>
                    </a:cubicBezTo>
                    <a:cubicBezTo>
                      <a:pt x="19" y="31"/>
                      <a:pt x="16" y="32"/>
                      <a:pt x="12" y="31"/>
                    </a:cubicBezTo>
                    <a:cubicBezTo>
                      <a:pt x="2" y="30"/>
                      <a:pt x="1" y="27"/>
                      <a:pt x="0" y="14"/>
                    </a:cubicBezTo>
                    <a:cubicBezTo>
                      <a:pt x="0" y="0"/>
                      <a:pt x="25" y="10"/>
                      <a:pt x="25" y="10"/>
                    </a:cubicBez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1" name="îŝḷíḋê">
                <a:extLst>
                  <a:ext uri="{FF2B5EF4-FFF2-40B4-BE49-F238E27FC236}">
                    <a16:creationId xmlns:a16="http://schemas.microsoft.com/office/drawing/2014/main" xmlns="" id="{CC8B520A-E2D9-4AF7-B861-0487E69ECCF3}"/>
                  </a:ext>
                </a:extLst>
              </p:cNvPr>
              <p:cNvSpPr/>
              <p:nvPr/>
            </p:nvSpPr>
            <p:spPr bwMode="auto">
              <a:xfrm>
                <a:off x="3990763" y="3486179"/>
                <a:ext cx="187132" cy="263371"/>
              </a:xfrm>
              <a:custGeom>
                <a:avLst/>
                <a:gdLst>
                  <a:gd name="T0" fmla="*/ 41 w 52"/>
                  <a:gd name="T1" fmla="*/ 6 h 73"/>
                  <a:gd name="T2" fmla="*/ 20 w 52"/>
                  <a:gd name="T3" fmla="*/ 9 h 73"/>
                  <a:gd name="T4" fmla="*/ 0 w 52"/>
                  <a:gd name="T5" fmla="*/ 57 h 73"/>
                  <a:gd name="T6" fmla="*/ 20 w 52"/>
                  <a:gd name="T7" fmla="*/ 68 h 73"/>
                  <a:gd name="T8" fmla="*/ 51 w 52"/>
                  <a:gd name="T9" fmla="*/ 26 h 73"/>
                  <a:gd name="T10" fmla="*/ 47 w 52"/>
                  <a:gd name="T11" fmla="*/ 10 h 73"/>
                  <a:gd name="T12" fmla="*/ 41 w 52"/>
                  <a:gd name="T13" fmla="*/ 6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2" h="73">
                    <a:moveTo>
                      <a:pt x="41" y="6"/>
                    </a:moveTo>
                    <a:cubicBezTo>
                      <a:pt x="41" y="6"/>
                      <a:pt x="28" y="0"/>
                      <a:pt x="20" y="9"/>
                    </a:cubicBezTo>
                    <a:cubicBezTo>
                      <a:pt x="12" y="19"/>
                      <a:pt x="1" y="42"/>
                      <a:pt x="0" y="57"/>
                    </a:cubicBezTo>
                    <a:cubicBezTo>
                      <a:pt x="0" y="73"/>
                      <a:pt x="13" y="71"/>
                      <a:pt x="20" y="68"/>
                    </a:cubicBezTo>
                    <a:cubicBezTo>
                      <a:pt x="28" y="64"/>
                      <a:pt x="49" y="33"/>
                      <a:pt x="51" y="26"/>
                    </a:cubicBezTo>
                    <a:cubicBezTo>
                      <a:pt x="52" y="20"/>
                      <a:pt x="49" y="12"/>
                      <a:pt x="47" y="10"/>
                    </a:cubicBezTo>
                    <a:cubicBezTo>
                      <a:pt x="45" y="9"/>
                      <a:pt x="41" y="6"/>
                      <a:pt x="41" y="6"/>
                    </a:cubicBezTo>
                    <a:close/>
                  </a:path>
                </a:pathLst>
              </a:custGeom>
              <a:solidFill>
                <a:srgbClr val="173D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2" name="îŝḻidê">
                <a:extLst>
                  <a:ext uri="{FF2B5EF4-FFF2-40B4-BE49-F238E27FC236}">
                    <a16:creationId xmlns:a16="http://schemas.microsoft.com/office/drawing/2014/main" xmlns="" id="{DD0599B0-5278-483D-AD3A-48DE6898E5EB}"/>
                  </a:ext>
                </a:extLst>
              </p:cNvPr>
              <p:cNvSpPr/>
              <p:nvPr/>
            </p:nvSpPr>
            <p:spPr bwMode="auto">
              <a:xfrm>
                <a:off x="4054872" y="3465387"/>
                <a:ext cx="93566" cy="110893"/>
              </a:xfrm>
              <a:custGeom>
                <a:avLst/>
                <a:gdLst>
                  <a:gd name="T0" fmla="*/ 26 w 26"/>
                  <a:gd name="T1" fmla="*/ 9 h 31"/>
                  <a:gd name="T2" fmla="*/ 26 w 26"/>
                  <a:gd name="T3" fmla="*/ 22 h 31"/>
                  <a:gd name="T4" fmla="*/ 22 w 26"/>
                  <a:gd name="T5" fmla="*/ 29 h 31"/>
                  <a:gd name="T6" fmla="*/ 12 w 26"/>
                  <a:gd name="T7" fmla="*/ 31 h 31"/>
                  <a:gd name="T8" fmla="*/ 1 w 26"/>
                  <a:gd name="T9" fmla="*/ 13 h 31"/>
                  <a:gd name="T10" fmla="*/ 26 w 26"/>
                  <a:gd name="T11" fmla="*/ 9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6" h="31">
                    <a:moveTo>
                      <a:pt x="26" y="9"/>
                    </a:moveTo>
                    <a:cubicBezTo>
                      <a:pt x="26" y="22"/>
                      <a:pt x="26" y="22"/>
                      <a:pt x="26" y="22"/>
                    </a:cubicBezTo>
                    <a:cubicBezTo>
                      <a:pt x="26" y="25"/>
                      <a:pt x="25" y="28"/>
                      <a:pt x="22" y="29"/>
                    </a:cubicBezTo>
                    <a:cubicBezTo>
                      <a:pt x="20" y="31"/>
                      <a:pt x="17" y="31"/>
                      <a:pt x="12" y="31"/>
                    </a:cubicBezTo>
                    <a:cubicBezTo>
                      <a:pt x="3" y="29"/>
                      <a:pt x="2" y="26"/>
                      <a:pt x="1" y="13"/>
                    </a:cubicBezTo>
                    <a:cubicBezTo>
                      <a:pt x="0" y="0"/>
                      <a:pt x="26" y="9"/>
                      <a:pt x="26" y="9"/>
                    </a:cubicBez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3" name="î$lîḑe">
                <a:extLst>
                  <a:ext uri="{FF2B5EF4-FFF2-40B4-BE49-F238E27FC236}">
                    <a16:creationId xmlns:a16="http://schemas.microsoft.com/office/drawing/2014/main" xmlns="" id="{FD93631E-1ACB-4272-8867-C65AA645491C}"/>
                  </a:ext>
                </a:extLst>
              </p:cNvPr>
              <p:cNvSpPr/>
              <p:nvPr/>
            </p:nvSpPr>
            <p:spPr bwMode="auto">
              <a:xfrm>
                <a:off x="3983832" y="2392843"/>
                <a:ext cx="590853" cy="1143586"/>
              </a:xfrm>
              <a:custGeom>
                <a:avLst/>
                <a:gdLst>
                  <a:gd name="T0" fmla="*/ 160 w 164"/>
                  <a:gd name="T1" fmla="*/ 62 h 318"/>
                  <a:gd name="T2" fmla="*/ 93 w 164"/>
                  <a:gd name="T3" fmla="*/ 71 h 318"/>
                  <a:gd name="T4" fmla="*/ 50 w 164"/>
                  <a:gd name="T5" fmla="*/ 114 h 318"/>
                  <a:gd name="T6" fmla="*/ 11 w 164"/>
                  <a:gd name="T7" fmla="*/ 157 h 318"/>
                  <a:gd name="T8" fmla="*/ 1 w 164"/>
                  <a:gd name="T9" fmla="*/ 188 h 318"/>
                  <a:gd name="T10" fmla="*/ 17 w 164"/>
                  <a:gd name="T11" fmla="*/ 308 h 318"/>
                  <a:gd name="T12" fmla="*/ 29 w 164"/>
                  <a:gd name="T13" fmla="*/ 318 h 318"/>
                  <a:gd name="T14" fmla="*/ 35 w 164"/>
                  <a:gd name="T15" fmla="*/ 317 h 318"/>
                  <a:gd name="T16" fmla="*/ 48 w 164"/>
                  <a:gd name="T17" fmla="*/ 302 h 318"/>
                  <a:gd name="T18" fmla="*/ 45 w 164"/>
                  <a:gd name="T19" fmla="*/ 190 h 318"/>
                  <a:gd name="T20" fmla="*/ 127 w 164"/>
                  <a:gd name="T21" fmla="*/ 140 h 318"/>
                  <a:gd name="T22" fmla="*/ 160 w 164"/>
                  <a:gd name="T23" fmla="*/ 62 h 3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64" h="318">
                    <a:moveTo>
                      <a:pt x="160" y="62"/>
                    </a:moveTo>
                    <a:cubicBezTo>
                      <a:pt x="156" y="0"/>
                      <a:pt x="93" y="71"/>
                      <a:pt x="93" y="71"/>
                    </a:cubicBezTo>
                    <a:cubicBezTo>
                      <a:pt x="50" y="114"/>
                      <a:pt x="50" y="114"/>
                      <a:pt x="50" y="114"/>
                    </a:cubicBezTo>
                    <a:cubicBezTo>
                      <a:pt x="11" y="157"/>
                      <a:pt x="11" y="157"/>
                      <a:pt x="11" y="157"/>
                    </a:cubicBezTo>
                    <a:cubicBezTo>
                      <a:pt x="3" y="165"/>
                      <a:pt x="0" y="176"/>
                      <a:pt x="1" y="188"/>
                    </a:cubicBezTo>
                    <a:cubicBezTo>
                      <a:pt x="17" y="308"/>
                      <a:pt x="17" y="308"/>
                      <a:pt x="17" y="308"/>
                    </a:cubicBezTo>
                    <a:cubicBezTo>
                      <a:pt x="18" y="314"/>
                      <a:pt x="23" y="318"/>
                      <a:pt x="29" y="318"/>
                    </a:cubicBezTo>
                    <a:cubicBezTo>
                      <a:pt x="31" y="318"/>
                      <a:pt x="32" y="318"/>
                      <a:pt x="35" y="317"/>
                    </a:cubicBezTo>
                    <a:cubicBezTo>
                      <a:pt x="49" y="315"/>
                      <a:pt x="48" y="302"/>
                      <a:pt x="48" y="302"/>
                    </a:cubicBezTo>
                    <a:cubicBezTo>
                      <a:pt x="45" y="190"/>
                      <a:pt x="45" y="190"/>
                      <a:pt x="45" y="190"/>
                    </a:cubicBezTo>
                    <a:cubicBezTo>
                      <a:pt x="127" y="140"/>
                      <a:pt x="127" y="140"/>
                      <a:pt x="127" y="140"/>
                    </a:cubicBezTo>
                    <a:cubicBezTo>
                      <a:pt x="127" y="140"/>
                      <a:pt x="164" y="124"/>
                      <a:pt x="160" y="62"/>
                    </a:cubicBezTo>
                    <a:close/>
                  </a:path>
                </a:pathLst>
              </a:custGeom>
              <a:solidFill>
                <a:srgbClr val="FDD76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4" name="íṧļïḓé">
                <a:extLst>
                  <a:ext uri="{FF2B5EF4-FFF2-40B4-BE49-F238E27FC236}">
                    <a16:creationId xmlns:a16="http://schemas.microsoft.com/office/drawing/2014/main" xmlns="" id="{96D21768-E7A1-47F1-B373-3666627EE137}"/>
                  </a:ext>
                </a:extLst>
              </p:cNvPr>
              <p:cNvSpPr/>
              <p:nvPr/>
            </p:nvSpPr>
            <p:spPr bwMode="auto">
              <a:xfrm>
                <a:off x="4151904" y="2479478"/>
                <a:ext cx="590853" cy="1143586"/>
              </a:xfrm>
              <a:custGeom>
                <a:avLst/>
                <a:gdLst>
                  <a:gd name="T0" fmla="*/ 160 w 164"/>
                  <a:gd name="T1" fmla="*/ 62 h 318"/>
                  <a:gd name="T2" fmla="*/ 93 w 164"/>
                  <a:gd name="T3" fmla="*/ 71 h 318"/>
                  <a:gd name="T4" fmla="*/ 50 w 164"/>
                  <a:gd name="T5" fmla="*/ 114 h 318"/>
                  <a:gd name="T6" fmla="*/ 11 w 164"/>
                  <a:gd name="T7" fmla="*/ 156 h 318"/>
                  <a:gd name="T8" fmla="*/ 1 w 164"/>
                  <a:gd name="T9" fmla="*/ 187 h 318"/>
                  <a:gd name="T10" fmla="*/ 17 w 164"/>
                  <a:gd name="T11" fmla="*/ 307 h 318"/>
                  <a:gd name="T12" fmla="*/ 29 w 164"/>
                  <a:gd name="T13" fmla="*/ 318 h 318"/>
                  <a:gd name="T14" fmla="*/ 35 w 164"/>
                  <a:gd name="T15" fmla="*/ 317 h 318"/>
                  <a:gd name="T16" fmla="*/ 48 w 164"/>
                  <a:gd name="T17" fmla="*/ 302 h 318"/>
                  <a:gd name="T18" fmla="*/ 45 w 164"/>
                  <a:gd name="T19" fmla="*/ 189 h 318"/>
                  <a:gd name="T20" fmla="*/ 127 w 164"/>
                  <a:gd name="T21" fmla="*/ 140 h 318"/>
                  <a:gd name="T22" fmla="*/ 160 w 164"/>
                  <a:gd name="T23" fmla="*/ 62 h 3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64" h="318">
                    <a:moveTo>
                      <a:pt x="160" y="62"/>
                    </a:moveTo>
                    <a:cubicBezTo>
                      <a:pt x="157" y="0"/>
                      <a:pt x="93" y="71"/>
                      <a:pt x="93" y="71"/>
                    </a:cubicBezTo>
                    <a:cubicBezTo>
                      <a:pt x="50" y="114"/>
                      <a:pt x="50" y="114"/>
                      <a:pt x="50" y="114"/>
                    </a:cubicBezTo>
                    <a:cubicBezTo>
                      <a:pt x="11" y="156"/>
                      <a:pt x="11" y="156"/>
                      <a:pt x="11" y="156"/>
                    </a:cubicBezTo>
                    <a:cubicBezTo>
                      <a:pt x="3" y="165"/>
                      <a:pt x="0" y="176"/>
                      <a:pt x="1" y="187"/>
                    </a:cubicBezTo>
                    <a:cubicBezTo>
                      <a:pt x="17" y="307"/>
                      <a:pt x="17" y="307"/>
                      <a:pt x="17" y="307"/>
                    </a:cubicBezTo>
                    <a:cubicBezTo>
                      <a:pt x="18" y="313"/>
                      <a:pt x="23" y="318"/>
                      <a:pt x="29" y="318"/>
                    </a:cubicBezTo>
                    <a:cubicBezTo>
                      <a:pt x="31" y="318"/>
                      <a:pt x="33" y="317"/>
                      <a:pt x="35" y="317"/>
                    </a:cubicBezTo>
                    <a:cubicBezTo>
                      <a:pt x="49" y="315"/>
                      <a:pt x="48" y="302"/>
                      <a:pt x="48" y="302"/>
                    </a:cubicBezTo>
                    <a:cubicBezTo>
                      <a:pt x="45" y="189"/>
                      <a:pt x="45" y="189"/>
                      <a:pt x="45" y="189"/>
                    </a:cubicBezTo>
                    <a:cubicBezTo>
                      <a:pt x="127" y="140"/>
                      <a:pt x="127" y="140"/>
                      <a:pt x="127" y="140"/>
                    </a:cubicBezTo>
                    <a:cubicBezTo>
                      <a:pt x="127" y="140"/>
                      <a:pt x="164" y="124"/>
                      <a:pt x="160" y="62"/>
                    </a:cubicBezTo>
                    <a:close/>
                  </a:path>
                </a:pathLst>
              </a:custGeom>
              <a:solidFill>
                <a:srgbClr val="FDD76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5" name="ïs1ïḓé">
                <a:extLst>
                  <a:ext uri="{FF2B5EF4-FFF2-40B4-BE49-F238E27FC236}">
                    <a16:creationId xmlns:a16="http://schemas.microsoft.com/office/drawing/2014/main" xmlns="" id="{5233B367-DC7E-44E5-A49C-8A18DE5C1BF0}"/>
                  </a:ext>
                </a:extLst>
              </p:cNvPr>
              <p:cNvSpPr/>
              <p:nvPr/>
            </p:nvSpPr>
            <p:spPr bwMode="auto">
              <a:xfrm>
                <a:off x="4188291" y="1942339"/>
                <a:ext cx="580457" cy="954721"/>
              </a:xfrm>
              <a:custGeom>
                <a:avLst/>
                <a:gdLst>
                  <a:gd name="T0" fmla="*/ 113 w 161"/>
                  <a:gd name="T1" fmla="*/ 12 h 265"/>
                  <a:gd name="T2" fmla="*/ 160 w 161"/>
                  <a:gd name="T3" fmla="*/ 60 h 265"/>
                  <a:gd name="T4" fmla="*/ 154 w 161"/>
                  <a:gd name="T5" fmla="*/ 234 h 265"/>
                  <a:gd name="T6" fmla="*/ 23 w 161"/>
                  <a:gd name="T7" fmla="*/ 188 h 265"/>
                  <a:gd name="T8" fmla="*/ 53 w 161"/>
                  <a:gd name="T9" fmla="*/ 11 h 265"/>
                  <a:gd name="T10" fmla="*/ 113 w 161"/>
                  <a:gd name="T11" fmla="*/ 12 h 2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61" h="265">
                    <a:moveTo>
                      <a:pt x="113" y="12"/>
                    </a:moveTo>
                    <a:cubicBezTo>
                      <a:pt x="161" y="32"/>
                      <a:pt x="160" y="60"/>
                      <a:pt x="160" y="60"/>
                    </a:cubicBezTo>
                    <a:cubicBezTo>
                      <a:pt x="160" y="60"/>
                      <a:pt x="151" y="164"/>
                      <a:pt x="154" y="234"/>
                    </a:cubicBezTo>
                    <a:cubicBezTo>
                      <a:pt x="155" y="263"/>
                      <a:pt x="0" y="265"/>
                      <a:pt x="23" y="188"/>
                    </a:cubicBezTo>
                    <a:cubicBezTo>
                      <a:pt x="50" y="96"/>
                      <a:pt x="40" y="22"/>
                      <a:pt x="53" y="11"/>
                    </a:cubicBezTo>
                    <a:cubicBezTo>
                      <a:pt x="65" y="0"/>
                      <a:pt x="101" y="7"/>
                      <a:pt x="113" y="12"/>
                    </a:cubicBez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6" name="íṣļide">
                <a:extLst>
                  <a:ext uri="{FF2B5EF4-FFF2-40B4-BE49-F238E27FC236}">
                    <a16:creationId xmlns:a16="http://schemas.microsoft.com/office/drawing/2014/main" xmlns="" id="{16618871-8750-4B4F-8787-F552962FB509}"/>
                  </a:ext>
                </a:extLst>
              </p:cNvPr>
              <p:cNvSpPr/>
              <p:nvPr/>
            </p:nvSpPr>
            <p:spPr bwMode="auto">
              <a:xfrm>
                <a:off x="4468990" y="1978725"/>
                <a:ext cx="192331" cy="150746"/>
              </a:xfrm>
              <a:custGeom>
                <a:avLst/>
                <a:gdLst>
                  <a:gd name="T0" fmla="*/ 50 w 53"/>
                  <a:gd name="T1" fmla="*/ 27 h 42"/>
                  <a:gd name="T2" fmla="*/ 22 w 53"/>
                  <a:gd name="T3" fmla="*/ 39 h 42"/>
                  <a:gd name="T4" fmla="*/ 2 w 53"/>
                  <a:gd name="T5" fmla="*/ 15 h 42"/>
                  <a:gd name="T6" fmla="*/ 31 w 53"/>
                  <a:gd name="T7" fmla="*/ 3 h 42"/>
                  <a:gd name="T8" fmla="*/ 50 w 53"/>
                  <a:gd name="T9" fmla="*/ 27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3" h="42">
                    <a:moveTo>
                      <a:pt x="50" y="27"/>
                    </a:moveTo>
                    <a:cubicBezTo>
                      <a:pt x="48" y="37"/>
                      <a:pt x="35" y="42"/>
                      <a:pt x="22" y="39"/>
                    </a:cubicBezTo>
                    <a:cubicBezTo>
                      <a:pt x="9" y="35"/>
                      <a:pt x="0" y="25"/>
                      <a:pt x="2" y="15"/>
                    </a:cubicBezTo>
                    <a:cubicBezTo>
                      <a:pt x="5" y="5"/>
                      <a:pt x="18" y="0"/>
                      <a:pt x="31" y="3"/>
                    </a:cubicBezTo>
                    <a:cubicBezTo>
                      <a:pt x="44" y="7"/>
                      <a:pt x="53" y="18"/>
                      <a:pt x="50" y="27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7" name="îṣ1ïḋê">
                <a:extLst>
                  <a:ext uri="{FF2B5EF4-FFF2-40B4-BE49-F238E27FC236}">
                    <a16:creationId xmlns:a16="http://schemas.microsoft.com/office/drawing/2014/main" xmlns="" id="{99872347-2DB7-44AB-A389-298FFD5D9A0B}"/>
                  </a:ext>
                </a:extLst>
              </p:cNvPr>
              <p:cNvSpPr/>
              <p:nvPr/>
            </p:nvSpPr>
            <p:spPr bwMode="auto">
              <a:xfrm>
                <a:off x="4458593" y="1971795"/>
                <a:ext cx="209658" cy="157677"/>
              </a:xfrm>
              <a:custGeom>
                <a:avLst/>
                <a:gdLst>
                  <a:gd name="T0" fmla="*/ 33 w 58"/>
                  <a:gd name="T1" fmla="*/ 44 h 44"/>
                  <a:gd name="T2" fmla="*/ 24 w 58"/>
                  <a:gd name="T3" fmla="*/ 43 h 44"/>
                  <a:gd name="T4" fmla="*/ 3 w 58"/>
                  <a:gd name="T5" fmla="*/ 16 h 44"/>
                  <a:gd name="T6" fmla="*/ 35 w 58"/>
                  <a:gd name="T7" fmla="*/ 3 h 44"/>
                  <a:gd name="T8" fmla="*/ 56 w 58"/>
                  <a:gd name="T9" fmla="*/ 30 h 44"/>
                  <a:gd name="T10" fmla="*/ 44 w 58"/>
                  <a:gd name="T11" fmla="*/ 42 h 44"/>
                  <a:gd name="T12" fmla="*/ 33 w 58"/>
                  <a:gd name="T13" fmla="*/ 44 h 44"/>
                  <a:gd name="T14" fmla="*/ 26 w 58"/>
                  <a:gd name="T15" fmla="*/ 7 h 44"/>
                  <a:gd name="T16" fmla="*/ 8 w 58"/>
                  <a:gd name="T17" fmla="*/ 18 h 44"/>
                  <a:gd name="T18" fmla="*/ 25 w 58"/>
                  <a:gd name="T19" fmla="*/ 39 h 44"/>
                  <a:gd name="T20" fmla="*/ 42 w 58"/>
                  <a:gd name="T21" fmla="*/ 38 h 44"/>
                  <a:gd name="T22" fmla="*/ 51 w 58"/>
                  <a:gd name="T23" fmla="*/ 29 h 44"/>
                  <a:gd name="T24" fmla="*/ 33 w 58"/>
                  <a:gd name="T25" fmla="*/ 8 h 44"/>
                  <a:gd name="T26" fmla="*/ 26 w 58"/>
                  <a:gd name="T27" fmla="*/ 7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58" h="44">
                    <a:moveTo>
                      <a:pt x="33" y="44"/>
                    </a:moveTo>
                    <a:cubicBezTo>
                      <a:pt x="30" y="44"/>
                      <a:pt x="27" y="44"/>
                      <a:pt x="24" y="43"/>
                    </a:cubicBezTo>
                    <a:cubicBezTo>
                      <a:pt x="10" y="39"/>
                      <a:pt x="0" y="27"/>
                      <a:pt x="3" y="16"/>
                    </a:cubicBezTo>
                    <a:cubicBezTo>
                      <a:pt x="6" y="5"/>
                      <a:pt x="20" y="0"/>
                      <a:pt x="35" y="3"/>
                    </a:cubicBezTo>
                    <a:cubicBezTo>
                      <a:pt x="49" y="7"/>
                      <a:pt x="58" y="19"/>
                      <a:pt x="56" y="30"/>
                    </a:cubicBezTo>
                    <a:cubicBezTo>
                      <a:pt x="54" y="35"/>
                      <a:pt x="50" y="40"/>
                      <a:pt x="44" y="42"/>
                    </a:cubicBezTo>
                    <a:cubicBezTo>
                      <a:pt x="41" y="43"/>
                      <a:pt x="37" y="44"/>
                      <a:pt x="33" y="44"/>
                    </a:cubicBezTo>
                    <a:close/>
                    <a:moveTo>
                      <a:pt x="26" y="7"/>
                    </a:moveTo>
                    <a:cubicBezTo>
                      <a:pt x="17" y="7"/>
                      <a:pt x="9" y="11"/>
                      <a:pt x="8" y="18"/>
                    </a:cubicBezTo>
                    <a:cubicBezTo>
                      <a:pt x="5" y="26"/>
                      <a:pt x="13" y="35"/>
                      <a:pt x="25" y="39"/>
                    </a:cubicBezTo>
                    <a:cubicBezTo>
                      <a:pt x="31" y="40"/>
                      <a:pt x="37" y="40"/>
                      <a:pt x="42" y="38"/>
                    </a:cubicBezTo>
                    <a:cubicBezTo>
                      <a:pt x="47" y="36"/>
                      <a:pt x="50" y="33"/>
                      <a:pt x="51" y="29"/>
                    </a:cubicBezTo>
                    <a:cubicBezTo>
                      <a:pt x="53" y="20"/>
                      <a:pt x="45" y="11"/>
                      <a:pt x="33" y="8"/>
                    </a:cubicBezTo>
                    <a:cubicBezTo>
                      <a:pt x="31" y="7"/>
                      <a:pt x="28" y="7"/>
                      <a:pt x="26" y="7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8" name="iṣļíde">
                <a:extLst>
                  <a:ext uri="{FF2B5EF4-FFF2-40B4-BE49-F238E27FC236}">
                    <a16:creationId xmlns:a16="http://schemas.microsoft.com/office/drawing/2014/main" xmlns="" id="{26F5DC41-E656-454B-9CB2-A93F2A9B2F1D}"/>
                  </a:ext>
                </a:extLst>
              </p:cNvPr>
              <p:cNvSpPr/>
              <p:nvPr/>
            </p:nvSpPr>
            <p:spPr bwMode="auto">
              <a:xfrm>
                <a:off x="4522703" y="1909417"/>
                <a:ext cx="95299" cy="162874"/>
              </a:xfrm>
              <a:custGeom>
                <a:avLst/>
                <a:gdLst>
                  <a:gd name="T0" fmla="*/ 1 w 26"/>
                  <a:gd name="T1" fmla="*/ 19 h 45"/>
                  <a:gd name="T2" fmla="*/ 0 w 26"/>
                  <a:gd name="T3" fmla="*/ 36 h 45"/>
                  <a:gd name="T4" fmla="*/ 21 w 26"/>
                  <a:gd name="T5" fmla="*/ 41 h 45"/>
                  <a:gd name="T6" fmla="*/ 25 w 26"/>
                  <a:gd name="T7" fmla="*/ 16 h 45"/>
                  <a:gd name="T8" fmla="*/ 1 w 26"/>
                  <a:gd name="T9" fmla="*/ 19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6" h="45">
                    <a:moveTo>
                      <a:pt x="1" y="19"/>
                    </a:moveTo>
                    <a:cubicBezTo>
                      <a:pt x="1" y="19"/>
                      <a:pt x="1" y="21"/>
                      <a:pt x="0" y="36"/>
                    </a:cubicBezTo>
                    <a:cubicBezTo>
                      <a:pt x="0" y="41"/>
                      <a:pt x="17" y="45"/>
                      <a:pt x="21" y="41"/>
                    </a:cubicBezTo>
                    <a:cubicBezTo>
                      <a:pt x="25" y="37"/>
                      <a:pt x="24" y="32"/>
                      <a:pt x="25" y="16"/>
                    </a:cubicBezTo>
                    <a:cubicBezTo>
                      <a:pt x="26" y="0"/>
                      <a:pt x="1" y="19"/>
                      <a:pt x="1" y="19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9" name="íṩ1íḋé">
                <a:extLst>
                  <a:ext uri="{FF2B5EF4-FFF2-40B4-BE49-F238E27FC236}">
                    <a16:creationId xmlns:a16="http://schemas.microsoft.com/office/drawing/2014/main" xmlns="" id="{073E8F91-AA65-4BE6-B53A-7DBD0C7B5C6D}"/>
                  </a:ext>
                </a:extLst>
              </p:cNvPr>
              <p:cNvSpPr/>
              <p:nvPr/>
            </p:nvSpPr>
            <p:spPr bwMode="auto">
              <a:xfrm>
                <a:off x="4522703" y="1968329"/>
                <a:ext cx="90101" cy="74507"/>
              </a:xfrm>
              <a:custGeom>
                <a:avLst/>
                <a:gdLst>
                  <a:gd name="T0" fmla="*/ 25 w 25"/>
                  <a:gd name="T1" fmla="*/ 0 h 21"/>
                  <a:gd name="T2" fmla="*/ 0 w 25"/>
                  <a:gd name="T3" fmla="*/ 21 h 21"/>
                  <a:gd name="T4" fmla="*/ 1 w 25"/>
                  <a:gd name="T5" fmla="*/ 7 h 21"/>
                  <a:gd name="T6" fmla="*/ 25 w 25"/>
                  <a:gd name="T7" fmla="*/ 0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" h="21">
                    <a:moveTo>
                      <a:pt x="25" y="0"/>
                    </a:moveTo>
                    <a:cubicBezTo>
                      <a:pt x="25" y="0"/>
                      <a:pt x="21" y="15"/>
                      <a:pt x="0" y="21"/>
                    </a:cubicBezTo>
                    <a:cubicBezTo>
                      <a:pt x="1" y="7"/>
                      <a:pt x="1" y="7"/>
                      <a:pt x="1" y="7"/>
                    </a:cubicBezTo>
                    <a:lnTo>
                      <a:pt x="25" y="0"/>
                    </a:lnTo>
                    <a:close/>
                  </a:path>
                </a:pathLst>
              </a:custGeom>
              <a:solidFill>
                <a:srgbClr val="EA9C9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0" name="iṥḻiḍe">
                <a:extLst>
                  <a:ext uri="{FF2B5EF4-FFF2-40B4-BE49-F238E27FC236}">
                    <a16:creationId xmlns:a16="http://schemas.microsoft.com/office/drawing/2014/main" xmlns="" id="{153F437E-CB86-440F-A5C6-76F1985E6652}"/>
                  </a:ext>
                </a:extLst>
              </p:cNvPr>
              <p:cNvSpPr/>
              <p:nvPr/>
            </p:nvSpPr>
            <p:spPr bwMode="auto">
              <a:xfrm>
                <a:off x="4382354" y="1715354"/>
                <a:ext cx="296293" cy="296293"/>
              </a:xfrm>
              <a:custGeom>
                <a:avLst/>
                <a:gdLst>
                  <a:gd name="T0" fmla="*/ 77 w 82"/>
                  <a:gd name="T1" fmla="*/ 32 h 82"/>
                  <a:gd name="T2" fmla="*/ 50 w 82"/>
                  <a:gd name="T3" fmla="*/ 77 h 82"/>
                  <a:gd name="T4" fmla="*/ 5 w 82"/>
                  <a:gd name="T5" fmla="*/ 50 h 82"/>
                  <a:gd name="T6" fmla="*/ 32 w 82"/>
                  <a:gd name="T7" fmla="*/ 5 h 82"/>
                  <a:gd name="T8" fmla="*/ 77 w 82"/>
                  <a:gd name="T9" fmla="*/ 32 h 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2" h="82">
                    <a:moveTo>
                      <a:pt x="77" y="32"/>
                    </a:moveTo>
                    <a:cubicBezTo>
                      <a:pt x="82" y="51"/>
                      <a:pt x="70" y="72"/>
                      <a:pt x="50" y="77"/>
                    </a:cubicBezTo>
                    <a:cubicBezTo>
                      <a:pt x="30" y="82"/>
                      <a:pt x="10" y="70"/>
                      <a:pt x="5" y="50"/>
                    </a:cubicBezTo>
                    <a:cubicBezTo>
                      <a:pt x="0" y="30"/>
                      <a:pt x="12" y="10"/>
                      <a:pt x="32" y="5"/>
                    </a:cubicBezTo>
                    <a:cubicBezTo>
                      <a:pt x="51" y="0"/>
                      <a:pt x="71" y="12"/>
                      <a:pt x="77" y="32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1" name="ïŝ1íḓè">
                <a:extLst>
                  <a:ext uri="{FF2B5EF4-FFF2-40B4-BE49-F238E27FC236}">
                    <a16:creationId xmlns:a16="http://schemas.microsoft.com/office/drawing/2014/main" xmlns="" id="{53AE7A83-CEB3-4896-86B0-4ECBF82790EA}"/>
                  </a:ext>
                </a:extLst>
              </p:cNvPr>
              <p:cNvSpPr/>
              <p:nvPr/>
            </p:nvSpPr>
            <p:spPr bwMode="auto">
              <a:xfrm>
                <a:off x="4385820" y="1834911"/>
                <a:ext cx="173271" cy="64111"/>
              </a:xfrm>
              <a:custGeom>
                <a:avLst/>
                <a:gdLst>
                  <a:gd name="T0" fmla="*/ 48 w 48"/>
                  <a:gd name="T1" fmla="*/ 9 h 18"/>
                  <a:gd name="T2" fmla="*/ 14 w 48"/>
                  <a:gd name="T3" fmla="*/ 18 h 18"/>
                  <a:gd name="T4" fmla="*/ 3 w 48"/>
                  <a:gd name="T5" fmla="*/ 6 h 18"/>
                  <a:gd name="T6" fmla="*/ 45 w 48"/>
                  <a:gd name="T7" fmla="*/ 0 h 18"/>
                  <a:gd name="T8" fmla="*/ 48 w 48"/>
                  <a:gd name="T9" fmla="*/ 9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8" h="18">
                    <a:moveTo>
                      <a:pt x="48" y="9"/>
                    </a:moveTo>
                    <a:cubicBezTo>
                      <a:pt x="48" y="9"/>
                      <a:pt x="28" y="18"/>
                      <a:pt x="14" y="18"/>
                    </a:cubicBezTo>
                    <a:cubicBezTo>
                      <a:pt x="0" y="18"/>
                      <a:pt x="3" y="6"/>
                      <a:pt x="3" y="6"/>
                    </a:cubicBezTo>
                    <a:cubicBezTo>
                      <a:pt x="45" y="0"/>
                      <a:pt x="45" y="0"/>
                      <a:pt x="45" y="0"/>
                    </a:cubicBezTo>
                    <a:lnTo>
                      <a:pt x="48" y="9"/>
                    </a:lnTo>
                    <a:close/>
                  </a:path>
                </a:pathLst>
              </a:custGeom>
              <a:solidFill>
                <a:srgbClr val="EA9C9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2" name="íŝlíďe">
                <a:extLst>
                  <a:ext uri="{FF2B5EF4-FFF2-40B4-BE49-F238E27FC236}">
                    <a16:creationId xmlns:a16="http://schemas.microsoft.com/office/drawing/2014/main" xmlns="" id="{A751481E-E30A-4713-BEC6-366AA217B739}"/>
                  </a:ext>
                </a:extLst>
              </p:cNvPr>
              <p:cNvSpPr/>
              <p:nvPr/>
            </p:nvSpPr>
            <p:spPr bwMode="auto">
              <a:xfrm>
                <a:off x="4314778" y="1618323"/>
                <a:ext cx="414117" cy="327482"/>
              </a:xfrm>
              <a:custGeom>
                <a:avLst/>
                <a:gdLst>
                  <a:gd name="T0" fmla="*/ 30 w 115"/>
                  <a:gd name="T1" fmla="*/ 72 h 91"/>
                  <a:gd name="T2" fmla="*/ 63 w 115"/>
                  <a:gd name="T3" fmla="*/ 67 h 91"/>
                  <a:gd name="T4" fmla="*/ 72 w 115"/>
                  <a:gd name="T5" fmla="*/ 73 h 91"/>
                  <a:gd name="T6" fmla="*/ 75 w 115"/>
                  <a:gd name="T7" fmla="*/ 75 h 91"/>
                  <a:gd name="T8" fmla="*/ 88 w 115"/>
                  <a:gd name="T9" fmla="*/ 64 h 91"/>
                  <a:gd name="T10" fmla="*/ 92 w 115"/>
                  <a:gd name="T11" fmla="*/ 74 h 91"/>
                  <a:gd name="T12" fmla="*/ 91 w 115"/>
                  <a:gd name="T13" fmla="*/ 90 h 91"/>
                  <a:gd name="T14" fmla="*/ 96 w 115"/>
                  <a:gd name="T15" fmla="*/ 38 h 91"/>
                  <a:gd name="T16" fmla="*/ 22 w 115"/>
                  <a:gd name="T17" fmla="*/ 28 h 91"/>
                  <a:gd name="T18" fmla="*/ 7 w 115"/>
                  <a:gd name="T19" fmla="*/ 29 h 91"/>
                  <a:gd name="T20" fmla="*/ 30 w 115"/>
                  <a:gd name="T21" fmla="*/ 72 h 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15" h="91">
                    <a:moveTo>
                      <a:pt x="30" y="72"/>
                    </a:moveTo>
                    <a:cubicBezTo>
                      <a:pt x="30" y="72"/>
                      <a:pt x="47" y="64"/>
                      <a:pt x="63" y="67"/>
                    </a:cubicBezTo>
                    <a:cubicBezTo>
                      <a:pt x="67" y="68"/>
                      <a:pt x="70" y="70"/>
                      <a:pt x="72" y="73"/>
                    </a:cubicBezTo>
                    <a:cubicBezTo>
                      <a:pt x="73" y="74"/>
                      <a:pt x="74" y="75"/>
                      <a:pt x="75" y="75"/>
                    </a:cubicBezTo>
                    <a:cubicBezTo>
                      <a:pt x="78" y="75"/>
                      <a:pt x="82" y="64"/>
                      <a:pt x="88" y="64"/>
                    </a:cubicBezTo>
                    <a:cubicBezTo>
                      <a:pt x="93" y="63"/>
                      <a:pt x="97" y="67"/>
                      <a:pt x="92" y="74"/>
                    </a:cubicBezTo>
                    <a:cubicBezTo>
                      <a:pt x="88" y="81"/>
                      <a:pt x="89" y="89"/>
                      <a:pt x="91" y="90"/>
                    </a:cubicBezTo>
                    <a:cubicBezTo>
                      <a:pt x="93" y="91"/>
                      <a:pt x="115" y="75"/>
                      <a:pt x="96" y="38"/>
                    </a:cubicBezTo>
                    <a:cubicBezTo>
                      <a:pt x="77" y="0"/>
                      <a:pt x="29" y="20"/>
                      <a:pt x="22" y="28"/>
                    </a:cubicBezTo>
                    <a:cubicBezTo>
                      <a:pt x="22" y="28"/>
                      <a:pt x="14" y="35"/>
                      <a:pt x="7" y="29"/>
                    </a:cubicBezTo>
                    <a:cubicBezTo>
                      <a:pt x="7" y="29"/>
                      <a:pt x="0" y="82"/>
                      <a:pt x="30" y="72"/>
                    </a:cubicBezTo>
                    <a:close/>
                  </a:path>
                </a:pathLst>
              </a:custGeom>
              <a:solidFill>
                <a:srgbClr val="FF2C9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3" name="iṡľïḓe">
                <a:extLst>
                  <a:ext uri="{FF2B5EF4-FFF2-40B4-BE49-F238E27FC236}">
                    <a16:creationId xmlns:a16="http://schemas.microsoft.com/office/drawing/2014/main" xmlns="" id="{D3A902CF-95DE-459D-8FFE-0F31A4B10279}"/>
                  </a:ext>
                </a:extLst>
              </p:cNvPr>
              <p:cNvSpPr/>
              <p:nvPr/>
            </p:nvSpPr>
            <p:spPr bwMode="auto">
              <a:xfrm>
                <a:off x="4448197" y="2373782"/>
                <a:ext cx="337878" cy="417583"/>
              </a:xfrm>
              <a:custGeom>
                <a:avLst/>
                <a:gdLst>
                  <a:gd name="T0" fmla="*/ 61 w 94"/>
                  <a:gd name="T1" fmla="*/ 16 h 116"/>
                  <a:gd name="T2" fmla="*/ 61 w 94"/>
                  <a:gd name="T3" fmla="*/ 44 h 116"/>
                  <a:gd name="T4" fmla="*/ 57 w 94"/>
                  <a:gd name="T5" fmla="*/ 53 h 116"/>
                  <a:gd name="T6" fmla="*/ 0 w 94"/>
                  <a:gd name="T7" fmla="*/ 105 h 116"/>
                  <a:gd name="T8" fmla="*/ 6 w 94"/>
                  <a:gd name="T9" fmla="*/ 116 h 116"/>
                  <a:gd name="T10" fmla="*/ 82 w 94"/>
                  <a:gd name="T11" fmla="*/ 60 h 116"/>
                  <a:gd name="T12" fmla="*/ 89 w 94"/>
                  <a:gd name="T13" fmla="*/ 49 h 116"/>
                  <a:gd name="T14" fmla="*/ 94 w 94"/>
                  <a:gd name="T15" fmla="*/ 0 h 116"/>
                  <a:gd name="T16" fmla="*/ 61 w 94"/>
                  <a:gd name="T17" fmla="*/ 16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94" h="116">
                    <a:moveTo>
                      <a:pt x="61" y="16"/>
                    </a:moveTo>
                    <a:cubicBezTo>
                      <a:pt x="61" y="44"/>
                      <a:pt x="61" y="44"/>
                      <a:pt x="61" y="44"/>
                    </a:cubicBezTo>
                    <a:cubicBezTo>
                      <a:pt x="61" y="48"/>
                      <a:pt x="60" y="51"/>
                      <a:pt x="57" y="53"/>
                    </a:cubicBezTo>
                    <a:cubicBezTo>
                      <a:pt x="0" y="105"/>
                      <a:pt x="0" y="105"/>
                      <a:pt x="0" y="105"/>
                    </a:cubicBezTo>
                    <a:cubicBezTo>
                      <a:pt x="6" y="116"/>
                      <a:pt x="6" y="116"/>
                      <a:pt x="6" y="116"/>
                    </a:cubicBezTo>
                    <a:cubicBezTo>
                      <a:pt x="82" y="60"/>
                      <a:pt x="82" y="60"/>
                      <a:pt x="82" y="60"/>
                    </a:cubicBezTo>
                    <a:cubicBezTo>
                      <a:pt x="86" y="58"/>
                      <a:pt x="88" y="54"/>
                      <a:pt x="89" y="49"/>
                    </a:cubicBezTo>
                    <a:cubicBezTo>
                      <a:pt x="94" y="0"/>
                      <a:pt x="94" y="0"/>
                      <a:pt x="94" y="0"/>
                    </a:cubicBezTo>
                    <a:lnTo>
                      <a:pt x="61" y="16"/>
                    </a:ln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4" name="iṡ1ïḍè">
                <a:extLst>
                  <a:ext uri="{FF2B5EF4-FFF2-40B4-BE49-F238E27FC236}">
                    <a16:creationId xmlns:a16="http://schemas.microsoft.com/office/drawing/2014/main" xmlns="" id="{E14CBA2B-3E0B-41F9-843B-1A5860A83DFB}"/>
                  </a:ext>
                </a:extLst>
              </p:cNvPr>
              <p:cNvSpPr/>
              <p:nvPr/>
            </p:nvSpPr>
            <p:spPr bwMode="auto">
              <a:xfrm>
                <a:off x="4605873" y="2108679"/>
                <a:ext cx="230450" cy="381195"/>
              </a:xfrm>
              <a:custGeom>
                <a:avLst/>
                <a:gdLst>
                  <a:gd name="T0" fmla="*/ 40 w 64"/>
                  <a:gd name="T1" fmla="*/ 0 h 106"/>
                  <a:gd name="T2" fmla="*/ 64 w 64"/>
                  <a:gd name="T3" fmla="*/ 96 h 106"/>
                  <a:gd name="T4" fmla="*/ 17 w 64"/>
                  <a:gd name="T5" fmla="*/ 100 h 106"/>
                  <a:gd name="T6" fmla="*/ 40 w 64"/>
                  <a:gd name="T7" fmla="*/ 0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4" h="106">
                    <a:moveTo>
                      <a:pt x="40" y="0"/>
                    </a:moveTo>
                    <a:cubicBezTo>
                      <a:pt x="40" y="0"/>
                      <a:pt x="57" y="27"/>
                      <a:pt x="64" y="96"/>
                    </a:cubicBezTo>
                    <a:cubicBezTo>
                      <a:pt x="64" y="96"/>
                      <a:pt x="34" y="106"/>
                      <a:pt x="17" y="100"/>
                    </a:cubicBezTo>
                    <a:cubicBezTo>
                      <a:pt x="0" y="95"/>
                      <a:pt x="40" y="0"/>
                      <a:pt x="40" y="0"/>
                    </a:cubicBez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5" name="îsľïďè">
                <a:extLst>
                  <a:ext uri="{FF2B5EF4-FFF2-40B4-BE49-F238E27FC236}">
                    <a16:creationId xmlns:a16="http://schemas.microsoft.com/office/drawing/2014/main" xmlns="" id="{6B3FEC55-1535-4648-9E77-1B04A9F4CAE3}"/>
                  </a:ext>
                </a:extLst>
              </p:cNvPr>
              <p:cNvSpPr/>
              <p:nvPr/>
            </p:nvSpPr>
            <p:spPr bwMode="auto">
              <a:xfrm>
                <a:off x="4628398" y="2229968"/>
                <a:ext cx="27723" cy="230450"/>
              </a:xfrm>
              <a:custGeom>
                <a:avLst/>
                <a:gdLst>
                  <a:gd name="T0" fmla="*/ 8 w 8"/>
                  <a:gd name="T1" fmla="*/ 0 h 64"/>
                  <a:gd name="T2" fmla="*/ 1 w 8"/>
                  <a:gd name="T3" fmla="*/ 54 h 64"/>
                  <a:gd name="T4" fmla="*/ 8 w 8"/>
                  <a:gd name="T5" fmla="*/ 64 h 64"/>
                  <a:gd name="T6" fmla="*/ 8 w 8"/>
                  <a:gd name="T7" fmla="*/ 64 h 64"/>
                  <a:gd name="T8" fmla="*/ 8 w 8"/>
                  <a:gd name="T9" fmla="*/ 0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" h="64">
                    <a:moveTo>
                      <a:pt x="8" y="0"/>
                    </a:moveTo>
                    <a:cubicBezTo>
                      <a:pt x="8" y="0"/>
                      <a:pt x="1" y="36"/>
                      <a:pt x="1" y="54"/>
                    </a:cubicBezTo>
                    <a:cubicBezTo>
                      <a:pt x="0" y="58"/>
                      <a:pt x="3" y="63"/>
                      <a:pt x="8" y="64"/>
                    </a:cubicBezTo>
                    <a:cubicBezTo>
                      <a:pt x="8" y="64"/>
                      <a:pt x="8" y="64"/>
                      <a:pt x="8" y="64"/>
                    </a:cubicBezTo>
                    <a:lnTo>
                      <a:pt x="8" y="0"/>
                    </a:lnTo>
                    <a:close/>
                  </a:path>
                </a:pathLst>
              </a:custGeom>
              <a:solidFill>
                <a:srgbClr val="6614C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6" name="iŝ1ïďé">
                <a:extLst>
                  <a:ext uri="{FF2B5EF4-FFF2-40B4-BE49-F238E27FC236}">
                    <a16:creationId xmlns:a16="http://schemas.microsoft.com/office/drawing/2014/main" xmlns="" id="{FE042135-6E9C-4B4C-B5A0-A8DE8E2B3036}"/>
                  </a:ext>
                </a:extLst>
              </p:cNvPr>
              <p:cNvSpPr/>
              <p:nvPr/>
            </p:nvSpPr>
            <p:spPr bwMode="auto">
              <a:xfrm>
                <a:off x="3983832" y="2701264"/>
                <a:ext cx="618576" cy="363868"/>
              </a:xfrm>
              <a:custGeom>
                <a:avLst/>
                <a:gdLst>
                  <a:gd name="T0" fmla="*/ 172 w 172"/>
                  <a:gd name="T1" fmla="*/ 51 h 101"/>
                  <a:gd name="T2" fmla="*/ 159 w 172"/>
                  <a:gd name="T3" fmla="*/ 49 h 101"/>
                  <a:gd name="T4" fmla="*/ 77 w 172"/>
                  <a:gd name="T5" fmla="*/ 2 h 101"/>
                  <a:gd name="T6" fmla="*/ 66 w 172"/>
                  <a:gd name="T7" fmla="*/ 2 h 101"/>
                  <a:gd name="T8" fmla="*/ 8 w 172"/>
                  <a:gd name="T9" fmla="*/ 36 h 101"/>
                  <a:gd name="T10" fmla="*/ 0 w 172"/>
                  <a:gd name="T11" fmla="*/ 35 h 101"/>
                  <a:gd name="T12" fmla="*/ 0 w 172"/>
                  <a:gd name="T13" fmla="*/ 43 h 101"/>
                  <a:gd name="T14" fmla="*/ 0 w 172"/>
                  <a:gd name="T15" fmla="*/ 43 h 101"/>
                  <a:gd name="T16" fmla="*/ 2 w 172"/>
                  <a:gd name="T17" fmla="*/ 45 h 101"/>
                  <a:gd name="T18" fmla="*/ 96 w 172"/>
                  <a:gd name="T19" fmla="*/ 99 h 101"/>
                  <a:gd name="T20" fmla="*/ 106 w 172"/>
                  <a:gd name="T21" fmla="*/ 99 h 101"/>
                  <a:gd name="T22" fmla="*/ 169 w 172"/>
                  <a:gd name="T23" fmla="*/ 62 h 101"/>
                  <a:gd name="T24" fmla="*/ 172 w 172"/>
                  <a:gd name="T25" fmla="*/ 59 h 101"/>
                  <a:gd name="T26" fmla="*/ 172 w 172"/>
                  <a:gd name="T27" fmla="*/ 59 h 101"/>
                  <a:gd name="T28" fmla="*/ 172 w 172"/>
                  <a:gd name="T29" fmla="*/ 51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72" h="101">
                    <a:moveTo>
                      <a:pt x="172" y="51"/>
                    </a:moveTo>
                    <a:cubicBezTo>
                      <a:pt x="159" y="49"/>
                      <a:pt x="159" y="49"/>
                      <a:pt x="159" y="49"/>
                    </a:cubicBezTo>
                    <a:cubicBezTo>
                      <a:pt x="77" y="2"/>
                      <a:pt x="77" y="2"/>
                      <a:pt x="77" y="2"/>
                    </a:cubicBezTo>
                    <a:cubicBezTo>
                      <a:pt x="74" y="0"/>
                      <a:pt x="70" y="0"/>
                      <a:pt x="66" y="2"/>
                    </a:cubicBezTo>
                    <a:cubicBezTo>
                      <a:pt x="8" y="36"/>
                      <a:pt x="8" y="36"/>
                      <a:pt x="8" y="36"/>
                    </a:cubicBezTo>
                    <a:cubicBezTo>
                      <a:pt x="0" y="35"/>
                      <a:pt x="0" y="35"/>
                      <a:pt x="0" y="35"/>
                    </a:cubicBezTo>
                    <a:cubicBezTo>
                      <a:pt x="0" y="43"/>
                      <a:pt x="0" y="43"/>
                      <a:pt x="0" y="43"/>
                    </a:cubicBezTo>
                    <a:cubicBezTo>
                      <a:pt x="0" y="43"/>
                      <a:pt x="0" y="43"/>
                      <a:pt x="0" y="43"/>
                    </a:cubicBezTo>
                    <a:cubicBezTo>
                      <a:pt x="0" y="44"/>
                      <a:pt x="1" y="45"/>
                      <a:pt x="2" y="45"/>
                    </a:cubicBezTo>
                    <a:cubicBezTo>
                      <a:pt x="96" y="99"/>
                      <a:pt x="96" y="99"/>
                      <a:pt x="96" y="99"/>
                    </a:cubicBezTo>
                    <a:cubicBezTo>
                      <a:pt x="98" y="101"/>
                      <a:pt x="103" y="100"/>
                      <a:pt x="106" y="99"/>
                    </a:cubicBezTo>
                    <a:cubicBezTo>
                      <a:pt x="169" y="62"/>
                      <a:pt x="169" y="62"/>
                      <a:pt x="169" y="62"/>
                    </a:cubicBezTo>
                    <a:cubicBezTo>
                      <a:pt x="171" y="61"/>
                      <a:pt x="172" y="60"/>
                      <a:pt x="172" y="59"/>
                    </a:cubicBezTo>
                    <a:cubicBezTo>
                      <a:pt x="172" y="59"/>
                      <a:pt x="172" y="59"/>
                      <a:pt x="172" y="59"/>
                    </a:cubicBezTo>
                    <a:lnTo>
                      <a:pt x="172" y="51"/>
                    </a:lnTo>
                    <a:close/>
                  </a:path>
                </a:pathLst>
              </a:custGeom>
              <a:solidFill>
                <a:srgbClr val="173D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7" name="ïṧḻidè">
                <a:extLst>
                  <a:ext uri="{FF2B5EF4-FFF2-40B4-BE49-F238E27FC236}">
                    <a16:creationId xmlns:a16="http://schemas.microsoft.com/office/drawing/2014/main" xmlns="" id="{7CD60983-983A-4D73-8392-FF8826B7F9C8}"/>
                  </a:ext>
                </a:extLst>
              </p:cNvPr>
              <p:cNvSpPr/>
              <p:nvPr/>
            </p:nvSpPr>
            <p:spPr bwMode="auto">
              <a:xfrm>
                <a:off x="3983832" y="2767107"/>
                <a:ext cx="395057" cy="294560"/>
              </a:xfrm>
              <a:custGeom>
                <a:avLst/>
                <a:gdLst>
                  <a:gd name="T0" fmla="*/ 110 w 110"/>
                  <a:gd name="T1" fmla="*/ 3 h 82"/>
                  <a:gd name="T2" fmla="*/ 104 w 110"/>
                  <a:gd name="T3" fmla="*/ 0 h 82"/>
                  <a:gd name="T4" fmla="*/ 40 w 110"/>
                  <a:gd name="T5" fmla="*/ 0 h 82"/>
                  <a:gd name="T6" fmla="*/ 8 w 110"/>
                  <a:gd name="T7" fmla="*/ 18 h 82"/>
                  <a:gd name="T8" fmla="*/ 0 w 110"/>
                  <a:gd name="T9" fmla="*/ 17 h 82"/>
                  <a:gd name="T10" fmla="*/ 0 w 110"/>
                  <a:gd name="T11" fmla="*/ 25 h 82"/>
                  <a:gd name="T12" fmla="*/ 0 w 110"/>
                  <a:gd name="T13" fmla="*/ 25 h 82"/>
                  <a:gd name="T14" fmla="*/ 2 w 110"/>
                  <a:gd name="T15" fmla="*/ 27 h 82"/>
                  <a:gd name="T16" fmla="*/ 96 w 110"/>
                  <a:gd name="T17" fmla="*/ 81 h 82"/>
                  <a:gd name="T18" fmla="*/ 101 w 110"/>
                  <a:gd name="T19" fmla="*/ 82 h 82"/>
                  <a:gd name="T20" fmla="*/ 110 w 110"/>
                  <a:gd name="T21" fmla="*/ 3 h 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10" h="82">
                    <a:moveTo>
                      <a:pt x="110" y="3"/>
                    </a:moveTo>
                    <a:cubicBezTo>
                      <a:pt x="104" y="0"/>
                      <a:pt x="104" y="0"/>
                      <a:pt x="104" y="0"/>
                    </a:cubicBezTo>
                    <a:cubicBezTo>
                      <a:pt x="40" y="0"/>
                      <a:pt x="40" y="0"/>
                      <a:pt x="40" y="0"/>
                    </a:cubicBezTo>
                    <a:cubicBezTo>
                      <a:pt x="8" y="18"/>
                      <a:pt x="8" y="18"/>
                      <a:pt x="8" y="18"/>
                    </a:cubicBezTo>
                    <a:cubicBezTo>
                      <a:pt x="0" y="17"/>
                      <a:pt x="0" y="17"/>
                      <a:pt x="0" y="17"/>
                    </a:cubicBezTo>
                    <a:cubicBezTo>
                      <a:pt x="0" y="25"/>
                      <a:pt x="0" y="25"/>
                      <a:pt x="0" y="25"/>
                    </a:cubicBezTo>
                    <a:cubicBezTo>
                      <a:pt x="0" y="25"/>
                      <a:pt x="0" y="25"/>
                      <a:pt x="0" y="25"/>
                    </a:cubicBezTo>
                    <a:cubicBezTo>
                      <a:pt x="0" y="26"/>
                      <a:pt x="1" y="27"/>
                      <a:pt x="2" y="27"/>
                    </a:cubicBezTo>
                    <a:cubicBezTo>
                      <a:pt x="96" y="81"/>
                      <a:pt x="96" y="81"/>
                      <a:pt x="96" y="81"/>
                    </a:cubicBezTo>
                    <a:cubicBezTo>
                      <a:pt x="97" y="82"/>
                      <a:pt x="99" y="82"/>
                      <a:pt x="101" y="82"/>
                    </a:cubicBezTo>
                    <a:lnTo>
                      <a:pt x="110" y="3"/>
                    </a:lnTo>
                    <a:close/>
                  </a:path>
                </a:pathLst>
              </a:custGeom>
              <a:solidFill>
                <a:srgbClr val="396C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8" name="ïsļiḋê">
                <a:extLst>
                  <a:ext uri="{FF2B5EF4-FFF2-40B4-BE49-F238E27FC236}">
                    <a16:creationId xmlns:a16="http://schemas.microsoft.com/office/drawing/2014/main" xmlns="" id="{5BB69B9B-BC82-4A5D-9B30-68019B93D920}"/>
                  </a:ext>
                </a:extLst>
              </p:cNvPr>
              <p:cNvSpPr/>
              <p:nvPr/>
            </p:nvSpPr>
            <p:spPr bwMode="auto">
              <a:xfrm>
                <a:off x="3983832" y="2827751"/>
                <a:ext cx="13862" cy="39853"/>
              </a:xfrm>
              <a:custGeom>
                <a:avLst/>
                <a:gdLst>
                  <a:gd name="T0" fmla="*/ 4 w 4"/>
                  <a:gd name="T1" fmla="*/ 0 h 11"/>
                  <a:gd name="T2" fmla="*/ 0 w 4"/>
                  <a:gd name="T3" fmla="*/ 0 h 11"/>
                  <a:gd name="T4" fmla="*/ 0 w 4"/>
                  <a:gd name="T5" fmla="*/ 8 h 11"/>
                  <a:gd name="T6" fmla="*/ 0 w 4"/>
                  <a:gd name="T7" fmla="*/ 8 h 11"/>
                  <a:gd name="T8" fmla="*/ 2 w 4"/>
                  <a:gd name="T9" fmla="*/ 10 h 11"/>
                  <a:gd name="T10" fmla="*/ 4 w 4"/>
                  <a:gd name="T11" fmla="*/ 11 h 11"/>
                  <a:gd name="T12" fmla="*/ 4 w 4"/>
                  <a:gd name="T13" fmla="*/ 0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" h="11">
                    <a:moveTo>
                      <a:pt x="4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8"/>
                      <a:pt x="0" y="8"/>
                      <a:pt x="0" y="8"/>
                    </a:cubicBezTo>
                    <a:cubicBezTo>
                      <a:pt x="0" y="8"/>
                      <a:pt x="0" y="8"/>
                      <a:pt x="0" y="8"/>
                    </a:cubicBezTo>
                    <a:cubicBezTo>
                      <a:pt x="0" y="9"/>
                      <a:pt x="1" y="10"/>
                      <a:pt x="2" y="10"/>
                    </a:cubicBezTo>
                    <a:cubicBezTo>
                      <a:pt x="4" y="11"/>
                      <a:pt x="4" y="11"/>
                      <a:pt x="4" y="11"/>
                    </a:cubicBezTo>
                    <a:lnTo>
                      <a:pt x="4" y="0"/>
                    </a:lnTo>
                    <a:close/>
                  </a:path>
                </a:pathLst>
              </a:custGeom>
              <a:solidFill>
                <a:srgbClr val="5793C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9" name="íṡḷîde">
                <a:extLst>
                  <a:ext uri="{FF2B5EF4-FFF2-40B4-BE49-F238E27FC236}">
                    <a16:creationId xmlns:a16="http://schemas.microsoft.com/office/drawing/2014/main" xmlns="" id="{85127230-A933-4B5B-920E-6D8DDFA7FFF5}"/>
                  </a:ext>
                </a:extLst>
              </p:cNvPr>
              <p:cNvSpPr/>
              <p:nvPr/>
            </p:nvSpPr>
            <p:spPr bwMode="auto">
              <a:xfrm>
                <a:off x="4328640" y="3011418"/>
                <a:ext cx="32922" cy="50249"/>
              </a:xfrm>
              <a:custGeom>
                <a:avLst/>
                <a:gdLst>
                  <a:gd name="T0" fmla="*/ 0 w 9"/>
                  <a:gd name="T1" fmla="*/ 14 h 14"/>
                  <a:gd name="T2" fmla="*/ 9 w 9"/>
                  <a:gd name="T3" fmla="*/ 13 h 14"/>
                  <a:gd name="T4" fmla="*/ 9 w 9"/>
                  <a:gd name="T5" fmla="*/ 0 h 14"/>
                  <a:gd name="T6" fmla="*/ 0 w 9"/>
                  <a:gd name="T7" fmla="*/ 0 h 14"/>
                  <a:gd name="T8" fmla="*/ 0 w 9"/>
                  <a:gd name="T9" fmla="*/ 14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" h="14">
                    <a:moveTo>
                      <a:pt x="0" y="14"/>
                    </a:moveTo>
                    <a:cubicBezTo>
                      <a:pt x="3" y="14"/>
                      <a:pt x="7" y="14"/>
                      <a:pt x="9" y="13"/>
                    </a:cubicBezTo>
                    <a:cubicBezTo>
                      <a:pt x="9" y="0"/>
                      <a:pt x="9" y="0"/>
                      <a:pt x="9" y="0"/>
                    </a:cubicBezTo>
                    <a:cubicBezTo>
                      <a:pt x="0" y="0"/>
                      <a:pt x="0" y="0"/>
                      <a:pt x="0" y="0"/>
                    </a:cubicBezTo>
                    <a:lnTo>
                      <a:pt x="0" y="14"/>
                    </a:lnTo>
                    <a:close/>
                  </a:path>
                </a:pathLst>
              </a:custGeom>
              <a:solidFill>
                <a:srgbClr val="274F8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0" name="ïSlîďé">
                <a:extLst>
                  <a:ext uri="{FF2B5EF4-FFF2-40B4-BE49-F238E27FC236}">
                    <a16:creationId xmlns:a16="http://schemas.microsoft.com/office/drawing/2014/main" xmlns="" id="{B15F166B-906E-459B-85B0-6D35E491C2DF}"/>
                  </a:ext>
                </a:extLst>
              </p:cNvPr>
              <p:cNvSpPr/>
              <p:nvPr/>
            </p:nvSpPr>
            <p:spPr bwMode="auto">
              <a:xfrm>
                <a:off x="3983832" y="2677006"/>
                <a:ext cx="622042" cy="360403"/>
              </a:xfrm>
              <a:custGeom>
                <a:avLst/>
                <a:gdLst>
                  <a:gd name="T0" fmla="*/ 96 w 173"/>
                  <a:gd name="T1" fmla="*/ 98 h 100"/>
                  <a:gd name="T2" fmla="*/ 2 w 173"/>
                  <a:gd name="T3" fmla="*/ 45 h 100"/>
                  <a:gd name="T4" fmla="*/ 3 w 173"/>
                  <a:gd name="T5" fmla="*/ 39 h 100"/>
                  <a:gd name="T6" fmla="*/ 66 w 173"/>
                  <a:gd name="T7" fmla="*/ 2 h 100"/>
                  <a:gd name="T8" fmla="*/ 77 w 173"/>
                  <a:gd name="T9" fmla="*/ 2 h 100"/>
                  <a:gd name="T10" fmla="*/ 170 w 173"/>
                  <a:gd name="T11" fmla="*/ 55 h 100"/>
                  <a:gd name="T12" fmla="*/ 169 w 173"/>
                  <a:gd name="T13" fmla="*/ 61 h 100"/>
                  <a:gd name="T14" fmla="*/ 106 w 173"/>
                  <a:gd name="T15" fmla="*/ 98 h 100"/>
                  <a:gd name="T16" fmla="*/ 96 w 173"/>
                  <a:gd name="T17" fmla="*/ 98 h 1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73" h="100">
                    <a:moveTo>
                      <a:pt x="96" y="98"/>
                    </a:moveTo>
                    <a:cubicBezTo>
                      <a:pt x="2" y="45"/>
                      <a:pt x="2" y="45"/>
                      <a:pt x="2" y="45"/>
                    </a:cubicBezTo>
                    <a:cubicBezTo>
                      <a:pt x="0" y="43"/>
                      <a:pt x="0" y="40"/>
                      <a:pt x="3" y="39"/>
                    </a:cubicBezTo>
                    <a:cubicBezTo>
                      <a:pt x="66" y="2"/>
                      <a:pt x="66" y="2"/>
                      <a:pt x="66" y="2"/>
                    </a:cubicBezTo>
                    <a:cubicBezTo>
                      <a:pt x="70" y="0"/>
                      <a:pt x="74" y="0"/>
                      <a:pt x="77" y="2"/>
                    </a:cubicBezTo>
                    <a:cubicBezTo>
                      <a:pt x="170" y="55"/>
                      <a:pt x="170" y="55"/>
                      <a:pt x="170" y="55"/>
                    </a:cubicBezTo>
                    <a:cubicBezTo>
                      <a:pt x="173" y="57"/>
                      <a:pt x="172" y="60"/>
                      <a:pt x="169" y="61"/>
                    </a:cubicBezTo>
                    <a:cubicBezTo>
                      <a:pt x="106" y="98"/>
                      <a:pt x="106" y="98"/>
                      <a:pt x="106" y="98"/>
                    </a:cubicBezTo>
                    <a:cubicBezTo>
                      <a:pt x="103" y="100"/>
                      <a:pt x="98" y="100"/>
                      <a:pt x="96" y="98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1" name="iṥḷîde">
                <a:extLst>
                  <a:ext uri="{FF2B5EF4-FFF2-40B4-BE49-F238E27FC236}">
                    <a16:creationId xmlns:a16="http://schemas.microsoft.com/office/drawing/2014/main" xmlns="" id="{C5B3C0F2-6882-423E-A300-C44C9D628748}"/>
                  </a:ext>
                </a:extLst>
              </p:cNvPr>
              <p:cNvSpPr/>
              <p:nvPr/>
            </p:nvSpPr>
            <p:spPr bwMode="auto">
              <a:xfrm>
                <a:off x="4034080" y="2748047"/>
                <a:ext cx="450503" cy="259906"/>
              </a:xfrm>
              <a:custGeom>
                <a:avLst/>
                <a:gdLst>
                  <a:gd name="T0" fmla="*/ 80 w 125"/>
                  <a:gd name="T1" fmla="*/ 70 h 72"/>
                  <a:gd name="T2" fmla="*/ 2 w 125"/>
                  <a:gd name="T3" fmla="*/ 25 h 72"/>
                  <a:gd name="T4" fmla="*/ 3 w 125"/>
                  <a:gd name="T5" fmla="*/ 21 h 72"/>
                  <a:gd name="T6" fmla="*/ 37 w 125"/>
                  <a:gd name="T7" fmla="*/ 1 h 72"/>
                  <a:gd name="T8" fmla="*/ 46 w 125"/>
                  <a:gd name="T9" fmla="*/ 1 h 72"/>
                  <a:gd name="T10" fmla="*/ 123 w 125"/>
                  <a:gd name="T11" fmla="*/ 46 h 72"/>
                  <a:gd name="T12" fmla="*/ 123 w 125"/>
                  <a:gd name="T13" fmla="*/ 51 h 72"/>
                  <a:gd name="T14" fmla="*/ 88 w 125"/>
                  <a:gd name="T15" fmla="*/ 70 h 72"/>
                  <a:gd name="T16" fmla="*/ 80 w 125"/>
                  <a:gd name="T17" fmla="*/ 70 h 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25" h="72">
                    <a:moveTo>
                      <a:pt x="80" y="70"/>
                    </a:moveTo>
                    <a:cubicBezTo>
                      <a:pt x="2" y="25"/>
                      <a:pt x="2" y="25"/>
                      <a:pt x="2" y="25"/>
                    </a:cubicBezTo>
                    <a:cubicBezTo>
                      <a:pt x="0" y="24"/>
                      <a:pt x="0" y="22"/>
                      <a:pt x="3" y="21"/>
                    </a:cubicBezTo>
                    <a:cubicBezTo>
                      <a:pt x="37" y="1"/>
                      <a:pt x="37" y="1"/>
                      <a:pt x="37" y="1"/>
                    </a:cubicBezTo>
                    <a:cubicBezTo>
                      <a:pt x="40" y="0"/>
                      <a:pt x="43" y="0"/>
                      <a:pt x="46" y="1"/>
                    </a:cubicBezTo>
                    <a:cubicBezTo>
                      <a:pt x="123" y="46"/>
                      <a:pt x="123" y="46"/>
                      <a:pt x="123" y="46"/>
                    </a:cubicBezTo>
                    <a:cubicBezTo>
                      <a:pt x="125" y="47"/>
                      <a:pt x="125" y="49"/>
                      <a:pt x="123" y="51"/>
                    </a:cubicBezTo>
                    <a:cubicBezTo>
                      <a:pt x="88" y="70"/>
                      <a:pt x="88" y="70"/>
                      <a:pt x="88" y="70"/>
                    </a:cubicBezTo>
                    <a:cubicBezTo>
                      <a:pt x="86" y="71"/>
                      <a:pt x="82" y="72"/>
                      <a:pt x="80" y="70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2" name="ïSļïďe">
                <a:extLst>
                  <a:ext uri="{FF2B5EF4-FFF2-40B4-BE49-F238E27FC236}">
                    <a16:creationId xmlns:a16="http://schemas.microsoft.com/office/drawing/2014/main" xmlns="" id="{14F767DF-CC90-479E-99E4-910D7EE4C54A}"/>
                  </a:ext>
                </a:extLst>
              </p:cNvPr>
              <p:cNvSpPr/>
              <p:nvPr/>
            </p:nvSpPr>
            <p:spPr bwMode="auto">
              <a:xfrm>
                <a:off x="4228143" y="2651015"/>
                <a:ext cx="83170" cy="155943"/>
              </a:xfrm>
              <a:custGeom>
                <a:avLst/>
                <a:gdLst>
                  <a:gd name="T0" fmla="*/ 2 w 23"/>
                  <a:gd name="T1" fmla="*/ 7 h 43"/>
                  <a:gd name="T2" fmla="*/ 1 w 23"/>
                  <a:gd name="T3" fmla="*/ 14 h 43"/>
                  <a:gd name="T4" fmla="*/ 2 w 23"/>
                  <a:gd name="T5" fmla="*/ 30 h 43"/>
                  <a:gd name="T6" fmla="*/ 3 w 23"/>
                  <a:gd name="T7" fmla="*/ 36 h 43"/>
                  <a:gd name="T8" fmla="*/ 9 w 23"/>
                  <a:gd name="T9" fmla="*/ 42 h 43"/>
                  <a:gd name="T10" fmla="*/ 9 w 23"/>
                  <a:gd name="T11" fmla="*/ 42 h 43"/>
                  <a:gd name="T12" fmla="*/ 14 w 23"/>
                  <a:gd name="T13" fmla="*/ 38 h 43"/>
                  <a:gd name="T14" fmla="*/ 16 w 23"/>
                  <a:gd name="T15" fmla="*/ 24 h 43"/>
                  <a:gd name="T16" fmla="*/ 21 w 23"/>
                  <a:gd name="T17" fmla="*/ 29 h 43"/>
                  <a:gd name="T18" fmla="*/ 15 w 23"/>
                  <a:gd name="T19" fmla="*/ 8 h 43"/>
                  <a:gd name="T20" fmla="*/ 2 w 23"/>
                  <a:gd name="T21" fmla="*/ 7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3" h="43">
                    <a:moveTo>
                      <a:pt x="2" y="7"/>
                    </a:moveTo>
                    <a:cubicBezTo>
                      <a:pt x="1" y="14"/>
                      <a:pt x="1" y="14"/>
                      <a:pt x="1" y="14"/>
                    </a:cubicBezTo>
                    <a:cubicBezTo>
                      <a:pt x="0" y="19"/>
                      <a:pt x="0" y="25"/>
                      <a:pt x="2" y="30"/>
                    </a:cubicBezTo>
                    <a:cubicBezTo>
                      <a:pt x="3" y="36"/>
                      <a:pt x="3" y="36"/>
                      <a:pt x="3" y="36"/>
                    </a:cubicBezTo>
                    <a:cubicBezTo>
                      <a:pt x="3" y="39"/>
                      <a:pt x="6" y="41"/>
                      <a:pt x="9" y="42"/>
                    </a:cubicBezTo>
                    <a:cubicBezTo>
                      <a:pt x="9" y="42"/>
                      <a:pt x="9" y="42"/>
                      <a:pt x="9" y="42"/>
                    </a:cubicBezTo>
                    <a:cubicBezTo>
                      <a:pt x="12" y="43"/>
                      <a:pt x="14" y="41"/>
                      <a:pt x="14" y="38"/>
                    </a:cubicBezTo>
                    <a:cubicBezTo>
                      <a:pt x="16" y="24"/>
                      <a:pt x="16" y="24"/>
                      <a:pt x="16" y="24"/>
                    </a:cubicBezTo>
                    <a:cubicBezTo>
                      <a:pt x="16" y="24"/>
                      <a:pt x="19" y="29"/>
                      <a:pt x="21" y="29"/>
                    </a:cubicBezTo>
                    <a:cubicBezTo>
                      <a:pt x="23" y="29"/>
                      <a:pt x="19" y="15"/>
                      <a:pt x="15" y="8"/>
                    </a:cubicBezTo>
                    <a:cubicBezTo>
                      <a:pt x="11" y="0"/>
                      <a:pt x="2" y="7"/>
                      <a:pt x="2" y="7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3" name="iṧľîďè">
                <a:extLst>
                  <a:ext uri="{FF2B5EF4-FFF2-40B4-BE49-F238E27FC236}">
                    <a16:creationId xmlns:a16="http://schemas.microsoft.com/office/drawing/2014/main" xmlns="" id="{AA6834B2-568D-4BD7-B23B-150B38D38152}"/>
                  </a:ext>
                </a:extLst>
              </p:cNvPr>
              <p:cNvSpPr/>
              <p:nvPr/>
            </p:nvSpPr>
            <p:spPr bwMode="auto">
              <a:xfrm>
                <a:off x="4214281" y="2236899"/>
                <a:ext cx="136884" cy="443573"/>
              </a:xfrm>
              <a:custGeom>
                <a:avLst/>
                <a:gdLst>
                  <a:gd name="T0" fmla="*/ 38 w 38"/>
                  <a:gd name="T1" fmla="*/ 20 h 123"/>
                  <a:gd name="T2" fmla="*/ 28 w 38"/>
                  <a:gd name="T3" fmla="*/ 40 h 123"/>
                  <a:gd name="T4" fmla="*/ 24 w 38"/>
                  <a:gd name="T5" fmla="*/ 55 h 123"/>
                  <a:gd name="T6" fmla="*/ 19 w 38"/>
                  <a:gd name="T7" fmla="*/ 123 h 123"/>
                  <a:gd name="T8" fmla="*/ 6 w 38"/>
                  <a:gd name="T9" fmla="*/ 122 h 123"/>
                  <a:gd name="T10" fmla="*/ 0 w 38"/>
                  <a:gd name="T11" fmla="*/ 46 h 123"/>
                  <a:gd name="T12" fmla="*/ 0 w 38"/>
                  <a:gd name="T13" fmla="*/ 39 h 123"/>
                  <a:gd name="T14" fmla="*/ 7 w 38"/>
                  <a:gd name="T15" fmla="*/ 0 h 123"/>
                  <a:gd name="T16" fmla="*/ 38 w 38"/>
                  <a:gd name="T17" fmla="*/ 20 h 1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8" h="123">
                    <a:moveTo>
                      <a:pt x="38" y="20"/>
                    </a:moveTo>
                    <a:cubicBezTo>
                      <a:pt x="28" y="40"/>
                      <a:pt x="28" y="40"/>
                      <a:pt x="28" y="40"/>
                    </a:cubicBezTo>
                    <a:cubicBezTo>
                      <a:pt x="25" y="44"/>
                      <a:pt x="24" y="50"/>
                      <a:pt x="24" y="55"/>
                    </a:cubicBezTo>
                    <a:cubicBezTo>
                      <a:pt x="19" y="123"/>
                      <a:pt x="19" y="123"/>
                      <a:pt x="19" y="123"/>
                    </a:cubicBezTo>
                    <a:cubicBezTo>
                      <a:pt x="6" y="122"/>
                      <a:pt x="6" y="122"/>
                      <a:pt x="6" y="122"/>
                    </a:cubicBezTo>
                    <a:cubicBezTo>
                      <a:pt x="0" y="46"/>
                      <a:pt x="0" y="46"/>
                      <a:pt x="0" y="46"/>
                    </a:cubicBezTo>
                    <a:cubicBezTo>
                      <a:pt x="0" y="44"/>
                      <a:pt x="0" y="41"/>
                      <a:pt x="0" y="39"/>
                    </a:cubicBezTo>
                    <a:cubicBezTo>
                      <a:pt x="7" y="0"/>
                      <a:pt x="7" y="0"/>
                      <a:pt x="7" y="0"/>
                    </a:cubicBezTo>
                    <a:lnTo>
                      <a:pt x="38" y="20"/>
                    </a:ln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4" name="îṩḻîḍé">
                <a:extLst>
                  <a:ext uri="{FF2B5EF4-FFF2-40B4-BE49-F238E27FC236}">
                    <a16:creationId xmlns:a16="http://schemas.microsoft.com/office/drawing/2014/main" xmlns="" id="{6091FDDF-25AA-4434-A579-8B827820C034}"/>
                  </a:ext>
                </a:extLst>
              </p:cNvPr>
              <p:cNvSpPr/>
              <p:nvPr/>
            </p:nvSpPr>
            <p:spPr bwMode="auto">
              <a:xfrm>
                <a:off x="3957841" y="2533191"/>
                <a:ext cx="381195" cy="518079"/>
              </a:xfrm>
              <a:custGeom>
                <a:avLst/>
                <a:gdLst>
                  <a:gd name="T0" fmla="*/ 99 w 106"/>
                  <a:gd name="T1" fmla="*/ 144 h 144"/>
                  <a:gd name="T2" fmla="*/ 92 w 106"/>
                  <a:gd name="T3" fmla="*/ 133 h 144"/>
                  <a:gd name="T4" fmla="*/ 9 w 106"/>
                  <a:gd name="T5" fmla="*/ 86 h 144"/>
                  <a:gd name="T6" fmla="*/ 4 w 106"/>
                  <a:gd name="T7" fmla="*/ 77 h 144"/>
                  <a:gd name="T8" fmla="*/ 5 w 106"/>
                  <a:gd name="T9" fmla="*/ 9 h 144"/>
                  <a:gd name="T10" fmla="*/ 0 w 106"/>
                  <a:gd name="T11" fmla="*/ 3 h 144"/>
                  <a:gd name="T12" fmla="*/ 4 w 106"/>
                  <a:gd name="T13" fmla="*/ 1 h 144"/>
                  <a:gd name="T14" fmla="*/ 4 w 106"/>
                  <a:gd name="T15" fmla="*/ 1 h 144"/>
                  <a:gd name="T16" fmla="*/ 8 w 106"/>
                  <a:gd name="T17" fmla="*/ 1 h 144"/>
                  <a:gd name="T18" fmla="*/ 101 w 106"/>
                  <a:gd name="T19" fmla="*/ 55 h 144"/>
                  <a:gd name="T20" fmla="*/ 106 w 106"/>
                  <a:gd name="T21" fmla="*/ 64 h 144"/>
                  <a:gd name="T22" fmla="*/ 105 w 106"/>
                  <a:gd name="T23" fmla="*/ 137 h 144"/>
                  <a:gd name="T24" fmla="*/ 104 w 106"/>
                  <a:gd name="T25" fmla="*/ 141 h 144"/>
                  <a:gd name="T26" fmla="*/ 104 w 106"/>
                  <a:gd name="T27" fmla="*/ 141 h 144"/>
                  <a:gd name="T28" fmla="*/ 99 w 106"/>
                  <a:gd name="T29" fmla="*/ 144 h 1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06" h="144">
                    <a:moveTo>
                      <a:pt x="99" y="144"/>
                    </a:moveTo>
                    <a:cubicBezTo>
                      <a:pt x="92" y="133"/>
                      <a:pt x="92" y="133"/>
                      <a:pt x="92" y="133"/>
                    </a:cubicBezTo>
                    <a:cubicBezTo>
                      <a:pt x="9" y="86"/>
                      <a:pt x="9" y="86"/>
                      <a:pt x="9" y="86"/>
                    </a:cubicBezTo>
                    <a:cubicBezTo>
                      <a:pt x="7" y="84"/>
                      <a:pt x="4" y="80"/>
                      <a:pt x="4" y="77"/>
                    </a:cubicBezTo>
                    <a:cubicBezTo>
                      <a:pt x="5" y="9"/>
                      <a:pt x="5" y="9"/>
                      <a:pt x="5" y="9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5" y="0"/>
                      <a:pt x="6" y="0"/>
                      <a:pt x="8" y="1"/>
                    </a:cubicBezTo>
                    <a:cubicBezTo>
                      <a:pt x="101" y="55"/>
                      <a:pt x="101" y="55"/>
                      <a:pt x="101" y="55"/>
                    </a:cubicBezTo>
                    <a:cubicBezTo>
                      <a:pt x="103" y="56"/>
                      <a:pt x="106" y="60"/>
                      <a:pt x="106" y="64"/>
                    </a:cubicBezTo>
                    <a:cubicBezTo>
                      <a:pt x="105" y="137"/>
                      <a:pt x="105" y="137"/>
                      <a:pt x="105" y="137"/>
                    </a:cubicBezTo>
                    <a:cubicBezTo>
                      <a:pt x="105" y="139"/>
                      <a:pt x="105" y="141"/>
                      <a:pt x="104" y="141"/>
                    </a:cubicBezTo>
                    <a:cubicBezTo>
                      <a:pt x="104" y="141"/>
                      <a:pt x="104" y="141"/>
                      <a:pt x="104" y="141"/>
                    </a:cubicBezTo>
                    <a:lnTo>
                      <a:pt x="99" y="144"/>
                    </a:lnTo>
                    <a:close/>
                  </a:path>
                </a:pathLst>
              </a:custGeom>
              <a:solidFill>
                <a:srgbClr val="173D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5" name="ïṩḷiďê">
                <a:extLst>
                  <a:ext uri="{FF2B5EF4-FFF2-40B4-BE49-F238E27FC236}">
                    <a16:creationId xmlns:a16="http://schemas.microsoft.com/office/drawing/2014/main" xmlns="" id="{3DD043D4-DBEA-4543-A7D2-25102EFB34A0}"/>
                  </a:ext>
                </a:extLst>
              </p:cNvPr>
              <p:cNvSpPr/>
              <p:nvPr/>
            </p:nvSpPr>
            <p:spPr bwMode="auto">
              <a:xfrm>
                <a:off x="3957841" y="2533191"/>
                <a:ext cx="374264" cy="377730"/>
              </a:xfrm>
              <a:custGeom>
                <a:avLst/>
                <a:gdLst>
                  <a:gd name="T0" fmla="*/ 42 w 104"/>
                  <a:gd name="T1" fmla="*/ 105 h 105"/>
                  <a:gd name="T2" fmla="*/ 37 w 104"/>
                  <a:gd name="T3" fmla="*/ 102 h 105"/>
                  <a:gd name="T4" fmla="*/ 5 w 104"/>
                  <a:gd name="T5" fmla="*/ 46 h 105"/>
                  <a:gd name="T6" fmla="*/ 5 w 104"/>
                  <a:gd name="T7" fmla="*/ 9 h 105"/>
                  <a:gd name="T8" fmla="*/ 0 w 104"/>
                  <a:gd name="T9" fmla="*/ 3 h 105"/>
                  <a:gd name="T10" fmla="*/ 4 w 104"/>
                  <a:gd name="T11" fmla="*/ 1 h 105"/>
                  <a:gd name="T12" fmla="*/ 4 w 104"/>
                  <a:gd name="T13" fmla="*/ 1 h 105"/>
                  <a:gd name="T14" fmla="*/ 8 w 104"/>
                  <a:gd name="T15" fmla="*/ 1 h 105"/>
                  <a:gd name="T16" fmla="*/ 101 w 104"/>
                  <a:gd name="T17" fmla="*/ 55 h 105"/>
                  <a:gd name="T18" fmla="*/ 104 w 104"/>
                  <a:gd name="T19" fmla="*/ 59 h 105"/>
                  <a:gd name="T20" fmla="*/ 42 w 104"/>
                  <a:gd name="T21" fmla="*/ 105 h 1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04" h="105">
                    <a:moveTo>
                      <a:pt x="42" y="105"/>
                    </a:moveTo>
                    <a:cubicBezTo>
                      <a:pt x="37" y="102"/>
                      <a:pt x="37" y="102"/>
                      <a:pt x="37" y="102"/>
                    </a:cubicBezTo>
                    <a:cubicBezTo>
                      <a:pt x="5" y="46"/>
                      <a:pt x="5" y="46"/>
                      <a:pt x="5" y="46"/>
                    </a:cubicBezTo>
                    <a:cubicBezTo>
                      <a:pt x="5" y="9"/>
                      <a:pt x="5" y="9"/>
                      <a:pt x="5" y="9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5" y="0"/>
                      <a:pt x="6" y="0"/>
                      <a:pt x="8" y="1"/>
                    </a:cubicBezTo>
                    <a:cubicBezTo>
                      <a:pt x="101" y="55"/>
                      <a:pt x="101" y="55"/>
                      <a:pt x="101" y="55"/>
                    </a:cubicBezTo>
                    <a:cubicBezTo>
                      <a:pt x="102" y="56"/>
                      <a:pt x="103" y="57"/>
                      <a:pt x="104" y="59"/>
                    </a:cubicBezTo>
                    <a:lnTo>
                      <a:pt x="42" y="105"/>
                    </a:lnTo>
                    <a:close/>
                  </a:path>
                </a:pathLst>
              </a:custGeom>
              <a:solidFill>
                <a:srgbClr val="396C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6" name="ísḻídè">
                <a:extLst>
                  <a:ext uri="{FF2B5EF4-FFF2-40B4-BE49-F238E27FC236}">
                    <a16:creationId xmlns:a16="http://schemas.microsoft.com/office/drawing/2014/main" xmlns="" id="{2FD5E7A7-113C-4B69-B822-16AC383C59A5}"/>
                  </a:ext>
                </a:extLst>
              </p:cNvPr>
              <p:cNvSpPr/>
              <p:nvPr/>
            </p:nvSpPr>
            <p:spPr bwMode="auto">
              <a:xfrm>
                <a:off x="3957841" y="2533191"/>
                <a:ext cx="32922" cy="20792"/>
              </a:xfrm>
              <a:custGeom>
                <a:avLst/>
                <a:gdLst>
                  <a:gd name="T0" fmla="*/ 2 w 9"/>
                  <a:gd name="T1" fmla="*/ 6 h 6"/>
                  <a:gd name="T2" fmla="*/ 0 w 9"/>
                  <a:gd name="T3" fmla="*/ 3 h 6"/>
                  <a:gd name="T4" fmla="*/ 4 w 9"/>
                  <a:gd name="T5" fmla="*/ 1 h 6"/>
                  <a:gd name="T6" fmla="*/ 4 w 9"/>
                  <a:gd name="T7" fmla="*/ 1 h 6"/>
                  <a:gd name="T8" fmla="*/ 8 w 9"/>
                  <a:gd name="T9" fmla="*/ 1 h 6"/>
                  <a:gd name="T10" fmla="*/ 9 w 9"/>
                  <a:gd name="T11" fmla="*/ 2 h 6"/>
                  <a:gd name="T12" fmla="*/ 2 w 9"/>
                  <a:gd name="T13" fmla="*/ 6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" h="6">
                    <a:moveTo>
                      <a:pt x="2" y="6"/>
                    </a:moveTo>
                    <a:cubicBezTo>
                      <a:pt x="0" y="3"/>
                      <a:pt x="0" y="3"/>
                      <a:pt x="0" y="3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5" y="0"/>
                      <a:pt x="6" y="0"/>
                      <a:pt x="8" y="1"/>
                    </a:cubicBezTo>
                    <a:cubicBezTo>
                      <a:pt x="9" y="2"/>
                      <a:pt x="9" y="2"/>
                      <a:pt x="9" y="2"/>
                    </a:cubicBezTo>
                    <a:lnTo>
                      <a:pt x="2" y="6"/>
                    </a:lnTo>
                    <a:close/>
                  </a:path>
                </a:pathLst>
              </a:custGeom>
              <a:solidFill>
                <a:srgbClr val="5793C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7" name="îśḻíde">
                <a:extLst>
                  <a:ext uri="{FF2B5EF4-FFF2-40B4-BE49-F238E27FC236}">
                    <a16:creationId xmlns:a16="http://schemas.microsoft.com/office/drawing/2014/main" xmlns="" id="{AA7210F6-2A2D-4EB9-968A-DBD933153A82}"/>
                  </a:ext>
                </a:extLst>
              </p:cNvPr>
              <p:cNvSpPr/>
              <p:nvPr/>
            </p:nvSpPr>
            <p:spPr bwMode="auto">
              <a:xfrm>
                <a:off x="4288788" y="2730720"/>
                <a:ext cx="46784" cy="46784"/>
              </a:xfrm>
              <a:custGeom>
                <a:avLst/>
                <a:gdLst>
                  <a:gd name="T0" fmla="*/ 10 w 13"/>
                  <a:gd name="T1" fmla="*/ 0 h 13"/>
                  <a:gd name="T2" fmla="*/ 13 w 13"/>
                  <a:gd name="T3" fmla="*/ 8 h 13"/>
                  <a:gd name="T4" fmla="*/ 4 w 13"/>
                  <a:gd name="T5" fmla="*/ 13 h 13"/>
                  <a:gd name="T6" fmla="*/ 0 w 13"/>
                  <a:gd name="T7" fmla="*/ 6 h 13"/>
                  <a:gd name="T8" fmla="*/ 10 w 13"/>
                  <a:gd name="T9" fmla="*/ 0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3" h="13">
                    <a:moveTo>
                      <a:pt x="10" y="0"/>
                    </a:moveTo>
                    <a:cubicBezTo>
                      <a:pt x="12" y="2"/>
                      <a:pt x="13" y="5"/>
                      <a:pt x="13" y="8"/>
                    </a:cubicBezTo>
                    <a:cubicBezTo>
                      <a:pt x="4" y="13"/>
                      <a:pt x="4" y="13"/>
                      <a:pt x="4" y="13"/>
                    </a:cubicBezTo>
                    <a:cubicBezTo>
                      <a:pt x="0" y="6"/>
                      <a:pt x="0" y="6"/>
                      <a:pt x="0" y="6"/>
                    </a:cubicBezTo>
                    <a:lnTo>
                      <a:pt x="10" y="0"/>
                    </a:lnTo>
                    <a:close/>
                  </a:path>
                </a:pathLst>
              </a:custGeom>
              <a:solidFill>
                <a:srgbClr val="274F8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8" name="íṩľîḍe">
                <a:extLst>
                  <a:ext uri="{FF2B5EF4-FFF2-40B4-BE49-F238E27FC236}">
                    <a16:creationId xmlns:a16="http://schemas.microsoft.com/office/drawing/2014/main" xmlns="" id="{69041B39-A838-40A5-9315-B68DB54C5E57}"/>
                  </a:ext>
                </a:extLst>
              </p:cNvPr>
              <p:cNvSpPr/>
              <p:nvPr/>
            </p:nvSpPr>
            <p:spPr bwMode="auto">
              <a:xfrm>
                <a:off x="3950910" y="2540122"/>
                <a:ext cx="370799" cy="514614"/>
              </a:xfrm>
              <a:custGeom>
                <a:avLst/>
                <a:gdLst>
                  <a:gd name="T0" fmla="*/ 98 w 103"/>
                  <a:gd name="T1" fmla="*/ 55 h 143"/>
                  <a:gd name="T2" fmla="*/ 5 w 103"/>
                  <a:gd name="T3" fmla="*/ 1 h 143"/>
                  <a:gd name="T4" fmla="*/ 0 w 103"/>
                  <a:gd name="T5" fmla="*/ 5 h 143"/>
                  <a:gd name="T6" fmla="*/ 0 w 103"/>
                  <a:gd name="T7" fmla="*/ 78 h 143"/>
                  <a:gd name="T8" fmla="*/ 5 w 103"/>
                  <a:gd name="T9" fmla="*/ 87 h 143"/>
                  <a:gd name="T10" fmla="*/ 98 w 103"/>
                  <a:gd name="T11" fmla="*/ 141 h 143"/>
                  <a:gd name="T12" fmla="*/ 103 w 103"/>
                  <a:gd name="T13" fmla="*/ 138 h 143"/>
                  <a:gd name="T14" fmla="*/ 103 w 103"/>
                  <a:gd name="T15" fmla="*/ 64 h 143"/>
                  <a:gd name="T16" fmla="*/ 98 w 103"/>
                  <a:gd name="T17" fmla="*/ 55 h 1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03" h="143">
                    <a:moveTo>
                      <a:pt x="98" y="55"/>
                    </a:moveTo>
                    <a:cubicBezTo>
                      <a:pt x="5" y="1"/>
                      <a:pt x="5" y="1"/>
                      <a:pt x="5" y="1"/>
                    </a:cubicBezTo>
                    <a:cubicBezTo>
                      <a:pt x="2" y="0"/>
                      <a:pt x="0" y="1"/>
                      <a:pt x="0" y="5"/>
                    </a:cubicBezTo>
                    <a:cubicBezTo>
                      <a:pt x="0" y="78"/>
                      <a:pt x="0" y="78"/>
                      <a:pt x="0" y="78"/>
                    </a:cubicBezTo>
                    <a:cubicBezTo>
                      <a:pt x="0" y="82"/>
                      <a:pt x="2" y="86"/>
                      <a:pt x="5" y="87"/>
                    </a:cubicBezTo>
                    <a:cubicBezTo>
                      <a:pt x="98" y="141"/>
                      <a:pt x="98" y="141"/>
                      <a:pt x="98" y="141"/>
                    </a:cubicBezTo>
                    <a:cubicBezTo>
                      <a:pt x="101" y="143"/>
                      <a:pt x="103" y="141"/>
                      <a:pt x="103" y="138"/>
                    </a:cubicBezTo>
                    <a:cubicBezTo>
                      <a:pt x="103" y="64"/>
                      <a:pt x="103" y="64"/>
                      <a:pt x="103" y="64"/>
                    </a:cubicBezTo>
                    <a:cubicBezTo>
                      <a:pt x="103" y="61"/>
                      <a:pt x="101" y="57"/>
                      <a:pt x="98" y="55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9" name="îś1ïdè">
                <a:extLst>
                  <a:ext uri="{FF2B5EF4-FFF2-40B4-BE49-F238E27FC236}">
                    <a16:creationId xmlns:a16="http://schemas.microsoft.com/office/drawing/2014/main" xmlns="" id="{2446D438-82CE-4101-BA66-F5A6C3C021E3}"/>
                  </a:ext>
                </a:extLst>
              </p:cNvPr>
              <p:cNvSpPr/>
              <p:nvPr/>
            </p:nvSpPr>
            <p:spPr bwMode="auto">
              <a:xfrm>
                <a:off x="4358096" y="2751512"/>
                <a:ext cx="110893" cy="109161"/>
              </a:xfrm>
              <a:custGeom>
                <a:avLst/>
                <a:gdLst>
                  <a:gd name="T0" fmla="*/ 31 w 31"/>
                  <a:gd name="T1" fmla="*/ 11 h 30"/>
                  <a:gd name="T2" fmla="*/ 30 w 31"/>
                  <a:gd name="T3" fmla="*/ 14 h 30"/>
                  <a:gd name="T4" fmla="*/ 22 w 31"/>
                  <a:gd name="T5" fmla="*/ 22 h 30"/>
                  <a:gd name="T6" fmla="*/ 13 w 31"/>
                  <a:gd name="T7" fmla="*/ 28 h 30"/>
                  <a:gd name="T8" fmla="*/ 3 w 31"/>
                  <a:gd name="T9" fmla="*/ 28 h 30"/>
                  <a:gd name="T10" fmla="*/ 3 w 31"/>
                  <a:gd name="T11" fmla="*/ 28 h 30"/>
                  <a:gd name="T12" fmla="*/ 2 w 31"/>
                  <a:gd name="T13" fmla="*/ 19 h 30"/>
                  <a:gd name="T14" fmla="*/ 12 w 31"/>
                  <a:gd name="T15" fmla="*/ 9 h 30"/>
                  <a:gd name="T16" fmla="*/ 5 w 31"/>
                  <a:gd name="T17" fmla="*/ 12 h 30"/>
                  <a:gd name="T18" fmla="*/ 15 w 31"/>
                  <a:gd name="T19" fmla="*/ 5 h 30"/>
                  <a:gd name="T20" fmla="*/ 25 w 31"/>
                  <a:gd name="T21" fmla="*/ 0 h 30"/>
                  <a:gd name="T22" fmla="*/ 31 w 31"/>
                  <a:gd name="T23" fmla="*/ 11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1" h="30">
                    <a:moveTo>
                      <a:pt x="31" y="11"/>
                    </a:moveTo>
                    <a:cubicBezTo>
                      <a:pt x="30" y="14"/>
                      <a:pt x="30" y="14"/>
                      <a:pt x="30" y="14"/>
                    </a:cubicBezTo>
                    <a:cubicBezTo>
                      <a:pt x="28" y="17"/>
                      <a:pt x="25" y="20"/>
                      <a:pt x="22" y="22"/>
                    </a:cubicBezTo>
                    <a:cubicBezTo>
                      <a:pt x="13" y="28"/>
                      <a:pt x="13" y="28"/>
                      <a:pt x="13" y="28"/>
                    </a:cubicBezTo>
                    <a:cubicBezTo>
                      <a:pt x="10" y="30"/>
                      <a:pt x="6" y="30"/>
                      <a:pt x="3" y="28"/>
                    </a:cubicBezTo>
                    <a:cubicBezTo>
                      <a:pt x="3" y="28"/>
                      <a:pt x="3" y="28"/>
                      <a:pt x="3" y="28"/>
                    </a:cubicBezTo>
                    <a:cubicBezTo>
                      <a:pt x="0" y="26"/>
                      <a:pt x="0" y="22"/>
                      <a:pt x="2" y="19"/>
                    </a:cubicBezTo>
                    <a:cubicBezTo>
                      <a:pt x="12" y="9"/>
                      <a:pt x="12" y="9"/>
                      <a:pt x="12" y="9"/>
                    </a:cubicBezTo>
                    <a:cubicBezTo>
                      <a:pt x="12" y="9"/>
                      <a:pt x="6" y="14"/>
                      <a:pt x="5" y="12"/>
                    </a:cubicBezTo>
                    <a:cubicBezTo>
                      <a:pt x="4" y="11"/>
                      <a:pt x="10" y="5"/>
                      <a:pt x="15" y="5"/>
                    </a:cubicBezTo>
                    <a:cubicBezTo>
                      <a:pt x="20" y="4"/>
                      <a:pt x="25" y="0"/>
                      <a:pt x="25" y="0"/>
                    </a:cubicBezTo>
                    <a:lnTo>
                      <a:pt x="31" y="11"/>
                    </a:ln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50" name="îṥ1íďé">
                <a:extLst>
                  <a:ext uri="{FF2B5EF4-FFF2-40B4-BE49-F238E27FC236}">
                    <a16:creationId xmlns:a16="http://schemas.microsoft.com/office/drawing/2014/main" xmlns="" id="{B738B654-3DF9-4AD0-BDD9-DB57DC4B06D5}"/>
                  </a:ext>
                </a:extLst>
              </p:cNvPr>
              <p:cNvSpPr/>
              <p:nvPr/>
            </p:nvSpPr>
            <p:spPr bwMode="auto">
              <a:xfrm>
                <a:off x="4202153" y="1982191"/>
                <a:ext cx="256440" cy="407186"/>
              </a:xfrm>
              <a:custGeom>
                <a:avLst/>
                <a:gdLst>
                  <a:gd name="T0" fmla="*/ 50 w 71"/>
                  <a:gd name="T1" fmla="*/ 0 h 113"/>
                  <a:gd name="T2" fmla="*/ 0 w 71"/>
                  <a:gd name="T3" fmla="*/ 74 h 113"/>
                  <a:gd name="T4" fmla="*/ 42 w 71"/>
                  <a:gd name="T5" fmla="*/ 105 h 113"/>
                  <a:gd name="T6" fmla="*/ 50 w 71"/>
                  <a:gd name="T7" fmla="*/ 0 h 1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71" h="113">
                    <a:moveTo>
                      <a:pt x="50" y="0"/>
                    </a:moveTo>
                    <a:cubicBezTo>
                      <a:pt x="50" y="0"/>
                      <a:pt x="14" y="39"/>
                      <a:pt x="0" y="74"/>
                    </a:cubicBezTo>
                    <a:cubicBezTo>
                      <a:pt x="0" y="74"/>
                      <a:pt x="12" y="96"/>
                      <a:pt x="42" y="105"/>
                    </a:cubicBezTo>
                    <a:cubicBezTo>
                      <a:pt x="71" y="113"/>
                      <a:pt x="50" y="0"/>
                      <a:pt x="50" y="0"/>
                    </a:cubicBez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51" name="îṧ1îḍé">
                <a:extLst>
                  <a:ext uri="{FF2B5EF4-FFF2-40B4-BE49-F238E27FC236}">
                    <a16:creationId xmlns:a16="http://schemas.microsoft.com/office/drawing/2014/main" xmlns="" id="{C805E351-ADCB-412F-9D6C-7E8C5D2BADA9}"/>
                  </a:ext>
                </a:extLst>
              </p:cNvPr>
              <p:cNvSpPr/>
              <p:nvPr/>
            </p:nvSpPr>
            <p:spPr bwMode="auto">
              <a:xfrm>
                <a:off x="4300917" y="2151996"/>
                <a:ext cx="50249" cy="197528"/>
              </a:xfrm>
              <a:custGeom>
                <a:avLst/>
                <a:gdLst>
                  <a:gd name="T0" fmla="*/ 8 w 14"/>
                  <a:gd name="T1" fmla="*/ 55 h 55"/>
                  <a:gd name="T2" fmla="*/ 14 w 14"/>
                  <a:gd name="T3" fmla="*/ 0 h 55"/>
                  <a:gd name="T4" fmla="*/ 0 w 14"/>
                  <a:gd name="T5" fmla="*/ 52 h 55"/>
                  <a:gd name="T6" fmla="*/ 8 w 14"/>
                  <a:gd name="T7" fmla="*/ 55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4" h="55">
                    <a:moveTo>
                      <a:pt x="8" y="55"/>
                    </a:moveTo>
                    <a:cubicBezTo>
                      <a:pt x="14" y="0"/>
                      <a:pt x="14" y="0"/>
                      <a:pt x="14" y="0"/>
                    </a:cubicBezTo>
                    <a:cubicBezTo>
                      <a:pt x="0" y="52"/>
                      <a:pt x="0" y="52"/>
                      <a:pt x="0" y="52"/>
                    </a:cubicBezTo>
                    <a:cubicBezTo>
                      <a:pt x="3" y="53"/>
                      <a:pt x="5" y="54"/>
                      <a:pt x="8" y="55"/>
                    </a:cubicBezTo>
                    <a:close/>
                  </a:path>
                </a:pathLst>
              </a:custGeom>
              <a:solidFill>
                <a:srgbClr val="6614C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52" name="išḷïdé">
                <a:extLst>
                  <a:ext uri="{FF2B5EF4-FFF2-40B4-BE49-F238E27FC236}">
                    <a16:creationId xmlns:a16="http://schemas.microsoft.com/office/drawing/2014/main" xmlns="" id="{0D5AC83C-F453-4016-B283-9F3E8352712B}"/>
                  </a:ext>
                </a:extLst>
              </p:cNvPr>
              <p:cNvSpPr/>
              <p:nvPr/>
            </p:nvSpPr>
            <p:spPr bwMode="auto">
              <a:xfrm>
                <a:off x="4444732" y="1945805"/>
                <a:ext cx="67576" cy="36387"/>
              </a:xfrm>
              <a:custGeom>
                <a:avLst/>
                <a:gdLst>
                  <a:gd name="T0" fmla="*/ 9 w 19"/>
                  <a:gd name="T1" fmla="*/ 2 h 10"/>
                  <a:gd name="T2" fmla="*/ 0 w 19"/>
                  <a:gd name="T3" fmla="*/ 0 h 10"/>
                  <a:gd name="T4" fmla="*/ 11 w 19"/>
                  <a:gd name="T5" fmla="*/ 9 h 10"/>
                  <a:gd name="T6" fmla="*/ 19 w 19"/>
                  <a:gd name="T7" fmla="*/ 5 h 10"/>
                  <a:gd name="T8" fmla="*/ 9 w 19"/>
                  <a:gd name="T9" fmla="*/ 2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10">
                    <a:moveTo>
                      <a:pt x="9" y="2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4" y="7"/>
                      <a:pt x="11" y="9"/>
                    </a:cubicBezTo>
                    <a:cubicBezTo>
                      <a:pt x="17" y="10"/>
                      <a:pt x="19" y="5"/>
                      <a:pt x="19" y="5"/>
                    </a:cubicBezTo>
                    <a:lnTo>
                      <a:pt x="9" y="2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53" name="íṩlîḋe">
                <a:extLst>
                  <a:ext uri="{FF2B5EF4-FFF2-40B4-BE49-F238E27FC236}">
                    <a16:creationId xmlns:a16="http://schemas.microsoft.com/office/drawing/2014/main" xmlns="" id="{A30D2405-FF01-454B-ABD0-C2D530140966}"/>
                  </a:ext>
                </a:extLst>
              </p:cNvPr>
              <p:cNvSpPr/>
              <p:nvPr/>
            </p:nvSpPr>
            <p:spPr bwMode="auto">
              <a:xfrm>
                <a:off x="6955421" y="5116656"/>
                <a:ext cx="734667" cy="424513"/>
              </a:xfrm>
              <a:custGeom>
                <a:avLst/>
                <a:gdLst>
                  <a:gd name="T0" fmla="*/ 167 w 204"/>
                  <a:gd name="T1" fmla="*/ 97 h 118"/>
                  <a:gd name="T2" fmla="*/ 36 w 204"/>
                  <a:gd name="T3" fmla="*/ 97 h 118"/>
                  <a:gd name="T4" fmla="*/ 36 w 204"/>
                  <a:gd name="T5" fmla="*/ 21 h 118"/>
                  <a:gd name="T6" fmla="*/ 167 w 204"/>
                  <a:gd name="T7" fmla="*/ 21 h 118"/>
                  <a:gd name="T8" fmla="*/ 167 w 204"/>
                  <a:gd name="T9" fmla="*/ 97 h 1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4" h="118">
                    <a:moveTo>
                      <a:pt x="167" y="97"/>
                    </a:moveTo>
                    <a:cubicBezTo>
                      <a:pt x="131" y="118"/>
                      <a:pt x="72" y="118"/>
                      <a:pt x="36" y="97"/>
                    </a:cubicBezTo>
                    <a:cubicBezTo>
                      <a:pt x="0" y="76"/>
                      <a:pt x="0" y="42"/>
                      <a:pt x="36" y="21"/>
                    </a:cubicBezTo>
                    <a:cubicBezTo>
                      <a:pt x="72" y="0"/>
                      <a:pt x="131" y="0"/>
                      <a:pt x="167" y="21"/>
                    </a:cubicBezTo>
                    <a:cubicBezTo>
                      <a:pt x="204" y="42"/>
                      <a:pt x="204" y="76"/>
                      <a:pt x="167" y="97"/>
                    </a:cubicBezTo>
                    <a:close/>
                  </a:path>
                </a:pathLst>
              </a:custGeom>
              <a:solidFill>
                <a:srgbClr val="B2D3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54" name="is1îḍé">
                <a:extLst>
                  <a:ext uri="{FF2B5EF4-FFF2-40B4-BE49-F238E27FC236}">
                    <a16:creationId xmlns:a16="http://schemas.microsoft.com/office/drawing/2014/main" xmlns="" id="{5135AB7E-8B18-461B-BC70-FB54FE63C81E}"/>
                  </a:ext>
                </a:extLst>
              </p:cNvPr>
              <p:cNvSpPr/>
              <p:nvPr/>
            </p:nvSpPr>
            <p:spPr bwMode="auto">
              <a:xfrm>
                <a:off x="5016525" y="3411674"/>
                <a:ext cx="3224564" cy="1859193"/>
              </a:xfrm>
              <a:custGeom>
                <a:avLst/>
                <a:gdLst>
                  <a:gd name="T0" fmla="*/ 330 w 895"/>
                  <a:gd name="T1" fmla="*/ 512 h 517"/>
                  <a:gd name="T2" fmla="*/ 10 w 895"/>
                  <a:gd name="T3" fmla="*/ 327 h 517"/>
                  <a:gd name="T4" fmla="*/ 12 w 895"/>
                  <a:gd name="T5" fmla="*/ 306 h 517"/>
                  <a:gd name="T6" fmla="*/ 528 w 895"/>
                  <a:gd name="T7" fmla="*/ 7 h 517"/>
                  <a:gd name="T8" fmla="*/ 565 w 895"/>
                  <a:gd name="T9" fmla="*/ 5 h 517"/>
                  <a:gd name="T10" fmla="*/ 885 w 895"/>
                  <a:gd name="T11" fmla="*/ 190 h 517"/>
                  <a:gd name="T12" fmla="*/ 882 w 895"/>
                  <a:gd name="T13" fmla="*/ 211 h 517"/>
                  <a:gd name="T14" fmla="*/ 367 w 895"/>
                  <a:gd name="T15" fmla="*/ 510 h 517"/>
                  <a:gd name="T16" fmla="*/ 330 w 895"/>
                  <a:gd name="T17" fmla="*/ 512 h 5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95" h="517">
                    <a:moveTo>
                      <a:pt x="330" y="512"/>
                    </a:moveTo>
                    <a:cubicBezTo>
                      <a:pt x="10" y="327"/>
                      <a:pt x="10" y="327"/>
                      <a:pt x="10" y="327"/>
                    </a:cubicBezTo>
                    <a:cubicBezTo>
                      <a:pt x="0" y="322"/>
                      <a:pt x="1" y="312"/>
                      <a:pt x="12" y="306"/>
                    </a:cubicBezTo>
                    <a:cubicBezTo>
                      <a:pt x="528" y="7"/>
                      <a:pt x="528" y="7"/>
                      <a:pt x="528" y="7"/>
                    </a:cubicBezTo>
                    <a:cubicBezTo>
                      <a:pt x="539" y="0"/>
                      <a:pt x="556" y="0"/>
                      <a:pt x="565" y="5"/>
                    </a:cubicBezTo>
                    <a:cubicBezTo>
                      <a:pt x="885" y="190"/>
                      <a:pt x="885" y="190"/>
                      <a:pt x="885" y="190"/>
                    </a:cubicBezTo>
                    <a:cubicBezTo>
                      <a:pt x="895" y="195"/>
                      <a:pt x="893" y="205"/>
                      <a:pt x="882" y="211"/>
                    </a:cubicBezTo>
                    <a:cubicBezTo>
                      <a:pt x="367" y="510"/>
                      <a:pt x="367" y="510"/>
                      <a:pt x="367" y="510"/>
                    </a:cubicBezTo>
                    <a:cubicBezTo>
                      <a:pt x="356" y="517"/>
                      <a:pt x="339" y="517"/>
                      <a:pt x="330" y="512"/>
                    </a:cubicBezTo>
                    <a:close/>
                  </a:path>
                </a:pathLst>
              </a:custGeom>
              <a:solidFill>
                <a:srgbClr val="B2D3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55" name="ïṩ1îḑé">
                <a:extLst>
                  <a:ext uri="{FF2B5EF4-FFF2-40B4-BE49-F238E27FC236}">
                    <a16:creationId xmlns:a16="http://schemas.microsoft.com/office/drawing/2014/main" xmlns="" id="{D821CA39-B292-4219-916B-9750B064FF82}"/>
                  </a:ext>
                </a:extLst>
              </p:cNvPr>
              <p:cNvSpPr/>
              <p:nvPr/>
            </p:nvSpPr>
            <p:spPr bwMode="auto">
              <a:xfrm>
                <a:off x="7203199" y="3262661"/>
                <a:ext cx="289362" cy="370799"/>
              </a:xfrm>
              <a:custGeom>
                <a:avLst/>
                <a:gdLst>
                  <a:gd name="T0" fmla="*/ 80 w 80"/>
                  <a:gd name="T1" fmla="*/ 0 h 103"/>
                  <a:gd name="T2" fmla="*/ 74 w 80"/>
                  <a:gd name="T3" fmla="*/ 73 h 103"/>
                  <a:gd name="T4" fmla="*/ 0 w 80"/>
                  <a:gd name="T5" fmla="*/ 51 h 103"/>
                  <a:gd name="T6" fmla="*/ 0 w 80"/>
                  <a:gd name="T7" fmla="*/ 18 h 103"/>
                  <a:gd name="T8" fmla="*/ 80 w 80"/>
                  <a:gd name="T9" fmla="*/ 0 h 1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0" h="103">
                    <a:moveTo>
                      <a:pt x="80" y="0"/>
                    </a:moveTo>
                    <a:cubicBezTo>
                      <a:pt x="80" y="0"/>
                      <a:pt x="78" y="44"/>
                      <a:pt x="74" y="73"/>
                    </a:cubicBezTo>
                    <a:cubicBezTo>
                      <a:pt x="71" y="103"/>
                      <a:pt x="0" y="51"/>
                      <a:pt x="0" y="51"/>
                    </a:cubicBezTo>
                    <a:cubicBezTo>
                      <a:pt x="0" y="18"/>
                      <a:pt x="0" y="18"/>
                      <a:pt x="0" y="18"/>
                    </a:cubicBezTo>
                    <a:lnTo>
                      <a:pt x="80" y="0"/>
                    </a:lnTo>
                    <a:close/>
                  </a:path>
                </a:pathLst>
              </a:custGeom>
              <a:solidFill>
                <a:srgbClr val="6614C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56" name="íślíḓè">
                <a:extLst>
                  <a:ext uri="{FF2B5EF4-FFF2-40B4-BE49-F238E27FC236}">
                    <a16:creationId xmlns:a16="http://schemas.microsoft.com/office/drawing/2014/main" xmlns="" id="{07E62621-ADCB-457F-B48E-F6F61F0ADC54}"/>
                  </a:ext>
                </a:extLst>
              </p:cNvPr>
              <p:cNvSpPr/>
              <p:nvPr/>
            </p:nvSpPr>
            <p:spPr bwMode="auto">
              <a:xfrm>
                <a:off x="7139088" y="5116656"/>
                <a:ext cx="240847" cy="223520"/>
              </a:xfrm>
              <a:custGeom>
                <a:avLst/>
                <a:gdLst>
                  <a:gd name="T0" fmla="*/ 60 w 67"/>
                  <a:gd name="T1" fmla="*/ 29 h 62"/>
                  <a:gd name="T2" fmla="*/ 22 w 67"/>
                  <a:gd name="T3" fmla="*/ 59 h 62"/>
                  <a:gd name="T4" fmla="*/ 5 w 67"/>
                  <a:gd name="T5" fmla="*/ 62 h 62"/>
                  <a:gd name="T6" fmla="*/ 1 w 67"/>
                  <a:gd name="T7" fmla="*/ 54 h 62"/>
                  <a:gd name="T8" fmla="*/ 36 w 67"/>
                  <a:gd name="T9" fmla="*/ 16 h 62"/>
                  <a:gd name="T10" fmla="*/ 60 w 67"/>
                  <a:gd name="T11" fmla="*/ 29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7" h="62">
                    <a:moveTo>
                      <a:pt x="60" y="29"/>
                    </a:moveTo>
                    <a:cubicBezTo>
                      <a:pt x="59" y="32"/>
                      <a:pt x="41" y="54"/>
                      <a:pt x="22" y="59"/>
                    </a:cubicBezTo>
                    <a:cubicBezTo>
                      <a:pt x="14" y="62"/>
                      <a:pt x="9" y="62"/>
                      <a:pt x="5" y="62"/>
                    </a:cubicBezTo>
                    <a:cubicBezTo>
                      <a:pt x="2" y="61"/>
                      <a:pt x="0" y="58"/>
                      <a:pt x="1" y="54"/>
                    </a:cubicBezTo>
                    <a:cubicBezTo>
                      <a:pt x="4" y="45"/>
                      <a:pt x="13" y="27"/>
                      <a:pt x="36" y="16"/>
                    </a:cubicBezTo>
                    <a:cubicBezTo>
                      <a:pt x="67" y="0"/>
                      <a:pt x="60" y="29"/>
                      <a:pt x="60" y="29"/>
                    </a:cubicBezTo>
                    <a:close/>
                  </a:path>
                </a:pathLst>
              </a:custGeom>
              <a:solidFill>
                <a:srgbClr val="173D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57" name="iŝḻïḑé">
                <a:extLst>
                  <a:ext uri="{FF2B5EF4-FFF2-40B4-BE49-F238E27FC236}">
                    <a16:creationId xmlns:a16="http://schemas.microsoft.com/office/drawing/2014/main" xmlns="" id="{E0D70258-2FF8-490F-ADA1-99D39812200E}"/>
                  </a:ext>
                </a:extLst>
              </p:cNvPr>
              <p:cNvSpPr/>
              <p:nvPr/>
            </p:nvSpPr>
            <p:spPr bwMode="auto">
              <a:xfrm>
                <a:off x="7340082" y="5250073"/>
                <a:ext cx="133419" cy="223520"/>
              </a:xfrm>
              <a:custGeom>
                <a:avLst/>
                <a:gdLst>
                  <a:gd name="T0" fmla="*/ 10 w 37"/>
                  <a:gd name="T1" fmla="*/ 0 h 62"/>
                  <a:gd name="T2" fmla="*/ 1 w 37"/>
                  <a:gd name="T3" fmla="*/ 30 h 62"/>
                  <a:gd name="T4" fmla="*/ 8 w 37"/>
                  <a:gd name="T5" fmla="*/ 56 h 62"/>
                  <a:gd name="T6" fmla="*/ 20 w 37"/>
                  <a:gd name="T7" fmla="*/ 58 h 62"/>
                  <a:gd name="T8" fmla="*/ 35 w 37"/>
                  <a:gd name="T9" fmla="*/ 30 h 62"/>
                  <a:gd name="T10" fmla="*/ 35 w 37"/>
                  <a:gd name="T11" fmla="*/ 3 h 62"/>
                  <a:gd name="T12" fmla="*/ 10 w 37"/>
                  <a:gd name="T13" fmla="*/ 0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7" h="62">
                    <a:moveTo>
                      <a:pt x="10" y="0"/>
                    </a:moveTo>
                    <a:cubicBezTo>
                      <a:pt x="10" y="0"/>
                      <a:pt x="3" y="17"/>
                      <a:pt x="1" y="30"/>
                    </a:cubicBezTo>
                    <a:cubicBezTo>
                      <a:pt x="0" y="38"/>
                      <a:pt x="4" y="49"/>
                      <a:pt x="8" y="56"/>
                    </a:cubicBezTo>
                    <a:cubicBezTo>
                      <a:pt x="10" y="61"/>
                      <a:pt x="16" y="62"/>
                      <a:pt x="20" y="58"/>
                    </a:cubicBezTo>
                    <a:cubicBezTo>
                      <a:pt x="26" y="53"/>
                      <a:pt x="34" y="43"/>
                      <a:pt x="35" y="30"/>
                    </a:cubicBezTo>
                    <a:cubicBezTo>
                      <a:pt x="37" y="7"/>
                      <a:pt x="35" y="3"/>
                      <a:pt x="35" y="3"/>
                    </a:cubicBezTo>
                    <a:lnTo>
                      <a:pt x="10" y="0"/>
                    </a:lnTo>
                    <a:close/>
                  </a:path>
                </a:pathLst>
              </a:custGeom>
              <a:solidFill>
                <a:srgbClr val="173D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58" name="íṧ1íḑé">
                <a:extLst>
                  <a:ext uri="{FF2B5EF4-FFF2-40B4-BE49-F238E27FC236}">
                    <a16:creationId xmlns:a16="http://schemas.microsoft.com/office/drawing/2014/main" xmlns="" id="{A8D3A298-4CAC-49AF-B291-EF063C8C33F2}"/>
                  </a:ext>
                </a:extLst>
              </p:cNvPr>
              <p:cNvSpPr/>
              <p:nvPr/>
            </p:nvSpPr>
            <p:spPr bwMode="auto">
              <a:xfrm>
                <a:off x="7132157" y="4177529"/>
                <a:ext cx="414117" cy="1119328"/>
              </a:xfrm>
              <a:custGeom>
                <a:avLst/>
                <a:gdLst>
                  <a:gd name="T0" fmla="*/ 112 w 115"/>
                  <a:gd name="T1" fmla="*/ 23 h 311"/>
                  <a:gd name="T2" fmla="*/ 112 w 115"/>
                  <a:gd name="T3" fmla="*/ 83 h 311"/>
                  <a:gd name="T4" fmla="*/ 100 w 115"/>
                  <a:gd name="T5" fmla="*/ 300 h 311"/>
                  <a:gd name="T6" fmla="*/ 79 w 115"/>
                  <a:gd name="T7" fmla="*/ 308 h 311"/>
                  <a:gd name="T8" fmla="*/ 60 w 115"/>
                  <a:gd name="T9" fmla="*/ 294 h 311"/>
                  <a:gd name="T10" fmla="*/ 30 w 115"/>
                  <a:gd name="T11" fmla="*/ 276 h 311"/>
                  <a:gd name="T12" fmla="*/ 0 w 115"/>
                  <a:gd name="T13" fmla="*/ 0 h 311"/>
                  <a:gd name="T14" fmla="*/ 112 w 115"/>
                  <a:gd name="T15" fmla="*/ 23 h 3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15" h="311">
                    <a:moveTo>
                      <a:pt x="112" y="23"/>
                    </a:moveTo>
                    <a:cubicBezTo>
                      <a:pt x="112" y="23"/>
                      <a:pt x="115" y="51"/>
                      <a:pt x="112" y="83"/>
                    </a:cubicBezTo>
                    <a:cubicBezTo>
                      <a:pt x="110" y="115"/>
                      <a:pt x="101" y="264"/>
                      <a:pt x="100" y="300"/>
                    </a:cubicBezTo>
                    <a:cubicBezTo>
                      <a:pt x="100" y="300"/>
                      <a:pt x="100" y="311"/>
                      <a:pt x="79" y="308"/>
                    </a:cubicBezTo>
                    <a:cubicBezTo>
                      <a:pt x="58" y="306"/>
                      <a:pt x="60" y="294"/>
                      <a:pt x="60" y="294"/>
                    </a:cubicBezTo>
                    <a:cubicBezTo>
                      <a:pt x="60" y="294"/>
                      <a:pt x="31" y="293"/>
                      <a:pt x="30" y="276"/>
                    </a:cubicBezTo>
                    <a:cubicBezTo>
                      <a:pt x="29" y="259"/>
                      <a:pt x="0" y="68"/>
                      <a:pt x="0" y="0"/>
                    </a:cubicBezTo>
                    <a:lnTo>
                      <a:pt x="112" y="23"/>
                    </a:lnTo>
                    <a:close/>
                  </a:path>
                </a:pathLst>
              </a:custGeom>
              <a:solidFill>
                <a:srgbClr val="FDD76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59" name="isľïḋê">
                <a:extLst>
                  <a:ext uri="{FF2B5EF4-FFF2-40B4-BE49-F238E27FC236}">
                    <a16:creationId xmlns:a16="http://schemas.microsoft.com/office/drawing/2014/main" xmlns="" id="{AB0B7497-E713-4F84-AB02-B4435840A11A}"/>
                  </a:ext>
                </a:extLst>
              </p:cNvPr>
              <p:cNvSpPr/>
              <p:nvPr/>
            </p:nvSpPr>
            <p:spPr bwMode="auto">
              <a:xfrm>
                <a:off x="7048987" y="3723560"/>
                <a:ext cx="119557" cy="374264"/>
              </a:xfrm>
              <a:custGeom>
                <a:avLst/>
                <a:gdLst>
                  <a:gd name="T0" fmla="*/ 69 w 69"/>
                  <a:gd name="T1" fmla="*/ 0 h 216"/>
                  <a:gd name="T2" fmla="*/ 33 w 69"/>
                  <a:gd name="T3" fmla="*/ 216 h 216"/>
                  <a:gd name="T4" fmla="*/ 0 w 69"/>
                  <a:gd name="T5" fmla="*/ 216 h 216"/>
                  <a:gd name="T6" fmla="*/ 4 w 69"/>
                  <a:gd name="T7" fmla="*/ 17 h 216"/>
                  <a:gd name="T8" fmla="*/ 69 w 69"/>
                  <a:gd name="T9" fmla="*/ 0 h 2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9" h="216">
                    <a:moveTo>
                      <a:pt x="69" y="0"/>
                    </a:moveTo>
                    <a:lnTo>
                      <a:pt x="33" y="216"/>
                    </a:lnTo>
                    <a:lnTo>
                      <a:pt x="0" y="216"/>
                    </a:lnTo>
                    <a:lnTo>
                      <a:pt x="4" y="17"/>
                    </a:lnTo>
                    <a:lnTo>
                      <a:pt x="69" y="0"/>
                    </a:ln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60" name="îSľíďe">
                <a:extLst>
                  <a:ext uri="{FF2B5EF4-FFF2-40B4-BE49-F238E27FC236}">
                    <a16:creationId xmlns:a16="http://schemas.microsoft.com/office/drawing/2014/main" xmlns="" id="{990D91BE-42FC-4D4E-A0FE-039F8D4D5691}"/>
                  </a:ext>
                </a:extLst>
              </p:cNvPr>
              <p:cNvSpPr/>
              <p:nvPr/>
            </p:nvSpPr>
            <p:spPr bwMode="auto">
              <a:xfrm>
                <a:off x="7031660" y="3389148"/>
                <a:ext cx="161142" cy="438375"/>
              </a:xfrm>
              <a:custGeom>
                <a:avLst/>
                <a:gdLst>
                  <a:gd name="T0" fmla="*/ 45 w 45"/>
                  <a:gd name="T1" fmla="*/ 1 h 122"/>
                  <a:gd name="T2" fmla="*/ 14 w 45"/>
                  <a:gd name="T3" fmla="*/ 33 h 122"/>
                  <a:gd name="T4" fmla="*/ 7 w 45"/>
                  <a:gd name="T5" fmla="*/ 111 h 122"/>
                  <a:gd name="T6" fmla="*/ 41 w 45"/>
                  <a:gd name="T7" fmla="*/ 110 h 122"/>
                  <a:gd name="T8" fmla="*/ 45 w 45"/>
                  <a:gd name="T9" fmla="*/ 1 h 1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5" h="122">
                    <a:moveTo>
                      <a:pt x="45" y="1"/>
                    </a:moveTo>
                    <a:cubicBezTo>
                      <a:pt x="45" y="1"/>
                      <a:pt x="22" y="0"/>
                      <a:pt x="14" y="33"/>
                    </a:cubicBezTo>
                    <a:cubicBezTo>
                      <a:pt x="6" y="66"/>
                      <a:pt x="0" y="108"/>
                      <a:pt x="7" y="111"/>
                    </a:cubicBezTo>
                    <a:cubicBezTo>
                      <a:pt x="27" y="122"/>
                      <a:pt x="41" y="110"/>
                      <a:pt x="41" y="110"/>
                    </a:cubicBezTo>
                    <a:lnTo>
                      <a:pt x="45" y="1"/>
                    </a:lnTo>
                    <a:close/>
                  </a:path>
                </a:pathLst>
              </a:custGeom>
              <a:solidFill>
                <a:srgbClr val="8A2AE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61" name="îṣliḍê">
                <a:extLst>
                  <a:ext uri="{FF2B5EF4-FFF2-40B4-BE49-F238E27FC236}">
                    <a16:creationId xmlns:a16="http://schemas.microsoft.com/office/drawing/2014/main" xmlns="" id="{C1F31104-F6EE-485C-B459-9ACDFF6F1BF2}"/>
                  </a:ext>
                </a:extLst>
              </p:cNvPr>
              <p:cNvSpPr/>
              <p:nvPr/>
            </p:nvSpPr>
            <p:spPr bwMode="auto">
              <a:xfrm>
                <a:off x="7081909" y="3389148"/>
                <a:ext cx="561397" cy="972048"/>
              </a:xfrm>
              <a:custGeom>
                <a:avLst/>
                <a:gdLst>
                  <a:gd name="T0" fmla="*/ 24 w 156"/>
                  <a:gd name="T1" fmla="*/ 2 h 270"/>
                  <a:gd name="T2" fmla="*/ 36 w 156"/>
                  <a:gd name="T3" fmla="*/ 1 h 270"/>
                  <a:gd name="T4" fmla="*/ 142 w 156"/>
                  <a:gd name="T5" fmla="*/ 39 h 270"/>
                  <a:gd name="T6" fmla="*/ 121 w 156"/>
                  <a:gd name="T7" fmla="*/ 140 h 270"/>
                  <a:gd name="T8" fmla="*/ 126 w 156"/>
                  <a:gd name="T9" fmla="*/ 212 h 270"/>
                  <a:gd name="T10" fmla="*/ 111 w 156"/>
                  <a:gd name="T11" fmla="*/ 260 h 270"/>
                  <a:gd name="T12" fmla="*/ 33 w 156"/>
                  <a:gd name="T13" fmla="*/ 251 h 270"/>
                  <a:gd name="T14" fmla="*/ 13 w 156"/>
                  <a:gd name="T15" fmla="*/ 205 h 270"/>
                  <a:gd name="T16" fmla="*/ 22 w 156"/>
                  <a:gd name="T17" fmla="*/ 114 h 270"/>
                  <a:gd name="T18" fmla="*/ 7 w 156"/>
                  <a:gd name="T19" fmla="*/ 97 h 270"/>
                  <a:gd name="T20" fmla="*/ 17 w 156"/>
                  <a:gd name="T21" fmla="*/ 52 h 270"/>
                  <a:gd name="T22" fmla="*/ 15 w 156"/>
                  <a:gd name="T23" fmla="*/ 12 h 270"/>
                  <a:gd name="T24" fmla="*/ 24 w 156"/>
                  <a:gd name="T25" fmla="*/ 2 h 2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56" h="270">
                    <a:moveTo>
                      <a:pt x="24" y="2"/>
                    </a:moveTo>
                    <a:cubicBezTo>
                      <a:pt x="28" y="1"/>
                      <a:pt x="32" y="0"/>
                      <a:pt x="36" y="1"/>
                    </a:cubicBezTo>
                    <a:cubicBezTo>
                      <a:pt x="56" y="7"/>
                      <a:pt x="129" y="29"/>
                      <a:pt x="142" y="39"/>
                    </a:cubicBezTo>
                    <a:cubicBezTo>
                      <a:pt x="156" y="51"/>
                      <a:pt x="121" y="118"/>
                      <a:pt x="121" y="140"/>
                    </a:cubicBezTo>
                    <a:cubicBezTo>
                      <a:pt x="122" y="162"/>
                      <a:pt x="124" y="188"/>
                      <a:pt x="126" y="212"/>
                    </a:cubicBezTo>
                    <a:cubicBezTo>
                      <a:pt x="128" y="236"/>
                      <a:pt x="131" y="249"/>
                      <a:pt x="111" y="260"/>
                    </a:cubicBezTo>
                    <a:cubicBezTo>
                      <a:pt x="91" y="270"/>
                      <a:pt x="58" y="270"/>
                      <a:pt x="33" y="251"/>
                    </a:cubicBezTo>
                    <a:cubicBezTo>
                      <a:pt x="8" y="232"/>
                      <a:pt x="12" y="219"/>
                      <a:pt x="13" y="205"/>
                    </a:cubicBezTo>
                    <a:cubicBezTo>
                      <a:pt x="14" y="191"/>
                      <a:pt x="23" y="131"/>
                      <a:pt x="22" y="114"/>
                    </a:cubicBezTo>
                    <a:cubicBezTo>
                      <a:pt x="22" y="114"/>
                      <a:pt x="13" y="108"/>
                      <a:pt x="7" y="97"/>
                    </a:cubicBezTo>
                    <a:cubicBezTo>
                      <a:pt x="0" y="86"/>
                      <a:pt x="12" y="65"/>
                      <a:pt x="17" y="52"/>
                    </a:cubicBezTo>
                    <a:cubicBezTo>
                      <a:pt x="21" y="38"/>
                      <a:pt x="14" y="23"/>
                      <a:pt x="15" y="12"/>
                    </a:cubicBezTo>
                    <a:cubicBezTo>
                      <a:pt x="16" y="7"/>
                      <a:pt x="20" y="4"/>
                      <a:pt x="24" y="2"/>
                    </a:cubicBez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62" name="ísļiḍè">
                <a:extLst>
                  <a:ext uri="{FF2B5EF4-FFF2-40B4-BE49-F238E27FC236}">
                    <a16:creationId xmlns:a16="http://schemas.microsoft.com/office/drawing/2014/main" xmlns="" id="{BE48E380-026C-4545-AE7F-AA8D863E0BAA}"/>
                  </a:ext>
                </a:extLst>
              </p:cNvPr>
              <p:cNvSpPr/>
              <p:nvPr/>
            </p:nvSpPr>
            <p:spPr bwMode="auto">
              <a:xfrm>
                <a:off x="7246516" y="3406475"/>
                <a:ext cx="209658" cy="169805"/>
              </a:xfrm>
              <a:custGeom>
                <a:avLst/>
                <a:gdLst>
                  <a:gd name="T0" fmla="*/ 1 w 58"/>
                  <a:gd name="T1" fmla="*/ 20 h 47"/>
                  <a:gd name="T2" fmla="*/ 26 w 58"/>
                  <a:gd name="T3" fmla="*/ 46 h 47"/>
                  <a:gd name="T4" fmla="*/ 57 w 58"/>
                  <a:gd name="T5" fmla="*/ 27 h 47"/>
                  <a:gd name="T6" fmla="*/ 32 w 58"/>
                  <a:gd name="T7" fmla="*/ 2 h 47"/>
                  <a:gd name="T8" fmla="*/ 1 w 58"/>
                  <a:gd name="T9" fmla="*/ 20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8" h="47">
                    <a:moveTo>
                      <a:pt x="1" y="20"/>
                    </a:moveTo>
                    <a:cubicBezTo>
                      <a:pt x="0" y="32"/>
                      <a:pt x="11" y="44"/>
                      <a:pt x="26" y="46"/>
                    </a:cubicBezTo>
                    <a:cubicBezTo>
                      <a:pt x="42" y="47"/>
                      <a:pt x="55" y="39"/>
                      <a:pt x="57" y="27"/>
                    </a:cubicBezTo>
                    <a:cubicBezTo>
                      <a:pt x="58" y="15"/>
                      <a:pt x="47" y="4"/>
                      <a:pt x="32" y="2"/>
                    </a:cubicBezTo>
                    <a:cubicBezTo>
                      <a:pt x="17" y="0"/>
                      <a:pt x="3" y="8"/>
                      <a:pt x="1" y="2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63" name="iśļídé">
                <a:extLst>
                  <a:ext uri="{FF2B5EF4-FFF2-40B4-BE49-F238E27FC236}">
                    <a16:creationId xmlns:a16="http://schemas.microsoft.com/office/drawing/2014/main" xmlns="" id="{C66372E3-7C1D-4191-B473-80C56DCFE3F7}"/>
                  </a:ext>
                </a:extLst>
              </p:cNvPr>
              <p:cNvSpPr/>
              <p:nvPr/>
            </p:nvSpPr>
            <p:spPr bwMode="auto">
              <a:xfrm>
                <a:off x="7275972" y="3432466"/>
                <a:ext cx="150746" cy="123023"/>
              </a:xfrm>
              <a:custGeom>
                <a:avLst/>
                <a:gdLst>
                  <a:gd name="T0" fmla="*/ 1 w 42"/>
                  <a:gd name="T1" fmla="*/ 14 h 34"/>
                  <a:gd name="T2" fmla="*/ 19 w 42"/>
                  <a:gd name="T3" fmla="*/ 32 h 34"/>
                  <a:gd name="T4" fmla="*/ 41 w 42"/>
                  <a:gd name="T5" fmla="*/ 19 h 34"/>
                  <a:gd name="T6" fmla="*/ 23 w 42"/>
                  <a:gd name="T7" fmla="*/ 1 h 34"/>
                  <a:gd name="T8" fmla="*/ 1 w 42"/>
                  <a:gd name="T9" fmla="*/ 14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2" h="34">
                    <a:moveTo>
                      <a:pt x="1" y="14"/>
                    </a:moveTo>
                    <a:cubicBezTo>
                      <a:pt x="0" y="23"/>
                      <a:pt x="8" y="31"/>
                      <a:pt x="19" y="32"/>
                    </a:cubicBezTo>
                    <a:cubicBezTo>
                      <a:pt x="30" y="34"/>
                      <a:pt x="40" y="28"/>
                      <a:pt x="41" y="19"/>
                    </a:cubicBezTo>
                    <a:cubicBezTo>
                      <a:pt x="42" y="10"/>
                      <a:pt x="34" y="2"/>
                      <a:pt x="23" y="1"/>
                    </a:cubicBezTo>
                    <a:cubicBezTo>
                      <a:pt x="12" y="0"/>
                      <a:pt x="2" y="5"/>
                      <a:pt x="1" y="14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64" name="îṡḻîḍé">
                <a:extLst>
                  <a:ext uri="{FF2B5EF4-FFF2-40B4-BE49-F238E27FC236}">
                    <a16:creationId xmlns:a16="http://schemas.microsoft.com/office/drawing/2014/main" xmlns="" id="{C74F4182-A48D-4C02-82D2-573F114FCF1F}"/>
                  </a:ext>
                </a:extLst>
              </p:cNvPr>
              <p:cNvSpPr/>
              <p:nvPr/>
            </p:nvSpPr>
            <p:spPr bwMode="auto">
              <a:xfrm>
                <a:off x="7293300" y="3342365"/>
                <a:ext cx="102230" cy="150746"/>
              </a:xfrm>
              <a:custGeom>
                <a:avLst/>
                <a:gdLst>
                  <a:gd name="T0" fmla="*/ 7 w 28"/>
                  <a:gd name="T1" fmla="*/ 11 h 42"/>
                  <a:gd name="T2" fmla="*/ 23 w 28"/>
                  <a:gd name="T3" fmla="*/ 5 h 42"/>
                  <a:gd name="T4" fmla="*/ 28 w 28"/>
                  <a:gd name="T5" fmla="*/ 35 h 42"/>
                  <a:gd name="T6" fmla="*/ 1 w 28"/>
                  <a:gd name="T7" fmla="*/ 42 h 42"/>
                  <a:gd name="T8" fmla="*/ 5 w 28"/>
                  <a:gd name="T9" fmla="*/ 18 h 42"/>
                  <a:gd name="T10" fmla="*/ 7 w 28"/>
                  <a:gd name="T11" fmla="*/ 11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8" h="42">
                    <a:moveTo>
                      <a:pt x="7" y="11"/>
                    </a:moveTo>
                    <a:cubicBezTo>
                      <a:pt x="7" y="11"/>
                      <a:pt x="20" y="0"/>
                      <a:pt x="23" y="5"/>
                    </a:cubicBezTo>
                    <a:cubicBezTo>
                      <a:pt x="26" y="11"/>
                      <a:pt x="28" y="35"/>
                      <a:pt x="28" y="35"/>
                    </a:cubicBezTo>
                    <a:cubicBezTo>
                      <a:pt x="1" y="42"/>
                      <a:pt x="1" y="42"/>
                      <a:pt x="1" y="42"/>
                    </a:cubicBezTo>
                    <a:cubicBezTo>
                      <a:pt x="5" y="18"/>
                      <a:pt x="5" y="18"/>
                      <a:pt x="5" y="18"/>
                    </a:cubicBezTo>
                    <a:cubicBezTo>
                      <a:pt x="5" y="18"/>
                      <a:pt x="0" y="13"/>
                      <a:pt x="7" y="11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65" name="íṩ1íḓé">
                <a:extLst>
                  <a:ext uri="{FF2B5EF4-FFF2-40B4-BE49-F238E27FC236}">
                    <a16:creationId xmlns:a16="http://schemas.microsoft.com/office/drawing/2014/main" xmlns="" id="{E54F83F7-89E5-4047-865E-F98700D99917}"/>
                  </a:ext>
                </a:extLst>
              </p:cNvPr>
              <p:cNvSpPr/>
              <p:nvPr/>
            </p:nvSpPr>
            <p:spPr bwMode="auto">
              <a:xfrm>
                <a:off x="7168545" y="3134441"/>
                <a:ext cx="291095" cy="291095"/>
              </a:xfrm>
              <a:custGeom>
                <a:avLst/>
                <a:gdLst>
                  <a:gd name="T0" fmla="*/ 1 w 81"/>
                  <a:gd name="T1" fmla="*/ 43 h 81"/>
                  <a:gd name="T2" fmla="*/ 43 w 81"/>
                  <a:gd name="T3" fmla="*/ 80 h 81"/>
                  <a:gd name="T4" fmla="*/ 80 w 81"/>
                  <a:gd name="T5" fmla="*/ 38 h 81"/>
                  <a:gd name="T6" fmla="*/ 38 w 81"/>
                  <a:gd name="T7" fmla="*/ 1 h 81"/>
                  <a:gd name="T8" fmla="*/ 1 w 81"/>
                  <a:gd name="T9" fmla="*/ 43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81">
                    <a:moveTo>
                      <a:pt x="1" y="43"/>
                    </a:moveTo>
                    <a:cubicBezTo>
                      <a:pt x="2" y="64"/>
                      <a:pt x="21" y="81"/>
                      <a:pt x="43" y="80"/>
                    </a:cubicBezTo>
                    <a:cubicBezTo>
                      <a:pt x="64" y="78"/>
                      <a:pt x="81" y="60"/>
                      <a:pt x="80" y="38"/>
                    </a:cubicBezTo>
                    <a:cubicBezTo>
                      <a:pt x="78" y="16"/>
                      <a:pt x="60" y="0"/>
                      <a:pt x="38" y="1"/>
                    </a:cubicBezTo>
                    <a:cubicBezTo>
                      <a:pt x="16" y="2"/>
                      <a:pt x="0" y="21"/>
                      <a:pt x="1" y="43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66" name="ïṧḻïḋê">
                <a:extLst>
                  <a:ext uri="{FF2B5EF4-FFF2-40B4-BE49-F238E27FC236}">
                    <a16:creationId xmlns:a16="http://schemas.microsoft.com/office/drawing/2014/main" xmlns="" id="{8F91C6C5-FD36-4F4A-98A4-45BCFCD8F303}"/>
                  </a:ext>
                </a:extLst>
              </p:cNvPr>
              <p:cNvSpPr/>
              <p:nvPr/>
            </p:nvSpPr>
            <p:spPr bwMode="auto">
              <a:xfrm>
                <a:off x="7301963" y="3375286"/>
                <a:ext cx="86635" cy="97032"/>
              </a:xfrm>
              <a:custGeom>
                <a:avLst/>
                <a:gdLst>
                  <a:gd name="T0" fmla="*/ 23 w 24"/>
                  <a:gd name="T1" fmla="*/ 3 h 27"/>
                  <a:gd name="T2" fmla="*/ 24 w 24"/>
                  <a:gd name="T3" fmla="*/ 7 h 27"/>
                  <a:gd name="T4" fmla="*/ 0 w 24"/>
                  <a:gd name="T5" fmla="*/ 27 h 27"/>
                  <a:gd name="T6" fmla="*/ 3 w 24"/>
                  <a:gd name="T7" fmla="*/ 9 h 27"/>
                  <a:gd name="T8" fmla="*/ 2 w 24"/>
                  <a:gd name="T9" fmla="*/ 4 h 27"/>
                  <a:gd name="T10" fmla="*/ 23 w 24"/>
                  <a:gd name="T11" fmla="*/ 3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4" h="27">
                    <a:moveTo>
                      <a:pt x="23" y="3"/>
                    </a:moveTo>
                    <a:cubicBezTo>
                      <a:pt x="23" y="4"/>
                      <a:pt x="23" y="6"/>
                      <a:pt x="24" y="7"/>
                    </a:cubicBezTo>
                    <a:cubicBezTo>
                      <a:pt x="21" y="21"/>
                      <a:pt x="0" y="27"/>
                      <a:pt x="0" y="27"/>
                    </a:cubicBezTo>
                    <a:cubicBezTo>
                      <a:pt x="3" y="9"/>
                      <a:pt x="3" y="9"/>
                      <a:pt x="3" y="9"/>
                    </a:cubicBezTo>
                    <a:cubicBezTo>
                      <a:pt x="3" y="9"/>
                      <a:pt x="1" y="6"/>
                      <a:pt x="2" y="4"/>
                    </a:cubicBezTo>
                    <a:cubicBezTo>
                      <a:pt x="10" y="2"/>
                      <a:pt x="20" y="0"/>
                      <a:pt x="23" y="3"/>
                    </a:cubicBezTo>
                    <a:close/>
                  </a:path>
                </a:pathLst>
              </a:custGeom>
              <a:solidFill>
                <a:srgbClr val="EA9C9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67" name="íṡľíďè">
                <a:extLst>
                  <a:ext uri="{FF2B5EF4-FFF2-40B4-BE49-F238E27FC236}">
                    <a16:creationId xmlns:a16="http://schemas.microsoft.com/office/drawing/2014/main" xmlns="" id="{04428EB8-0D89-4DBE-B455-042F18D7EC7F}"/>
                  </a:ext>
                </a:extLst>
              </p:cNvPr>
              <p:cNvSpPr/>
              <p:nvPr/>
            </p:nvSpPr>
            <p:spPr bwMode="auto">
              <a:xfrm>
                <a:off x="7168545" y="3134441"/>
                <a:ext cx="291095" cy="291095"/>
              </a:xfrm>
              <a:custGeom>
                <a:avLst/>
                <a:gdLst>
                  <a:gd name="T0" fmla="*/ 1 w 81"/>
                  <a:gd name="T1" fmla="*/ 43 h 81"/>
                  <a:gd name="T2" fmla="*/ 43 w 81"/>
                  <a:gd name="T3" fmla="*/ 80 h 81"/>
                  <a:gd name="T4" fmla="*/ 80 w 81"/>
                  <a:gd name="T5" fmla="*/ 38 h 81"/>
                  <a:gd name="T6" fmla="*/ 38 w 81"/>
                  <a:gd name="T7" fmla="*/ 1 h 81"/>
                  <a:gd name="T8" fmla="*/ 1 w 81"/>
                  <a:gd name="T9" fmla="*/ 43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81">
                    <a:moveTo>
                      <a:pt x="1" y="43"/>
                    </a:moveTo>
                    <a:cubicBezTo>
                      <a:pt x="2" y="64"/>
                      <a:pt x="21" y="81"/>
                      <a:pt x="43" y="80"/>
                    </a:cubicBezTo>
                    <a:cubicBezTo>
                      <a:pt x="64" y="78"/>
                      <a:pt x="81" y="60"/>
                      <a:pt x="80" y="38"/>
                    </a:cubicBezTo>
                    <a:cubicBezTo>
                      <a:pt x="78" y="16"/>
                      <a:pt x="60" y="0"/>
                      <a:pt x="38" y="1"/>
                    </a:cubicBezTo>
                    <a:cubicBezTo>
                      <a:pt x="16" y="2"/>
                      <a:pt x="0" y="21"/>
                      <a:pt x="1" y="43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68" name="ïSļïďê">
                <a:extLst>
                  <a:ext uri="{FF2B5EF4-FFF2-40B4-BE49-F238E27FC236}">
                    <a16:creationId xmlns:a16="http://schemas.microsoft.com/office/drawing/2014/main" xmlns="" id="{0225C11B-CE77-464A-9BD9-641DD93B90B9}"/>
                  </a:ext>
                </a:extLst>
              </p:cNvPr>
              <p:cNvSpPr/>
              <p:nvPr/>
            </p:nvSpPr>
            <p:spPr bwMode="auto">
              <a:xfrm>
                <a:off x="7553205" y="3879504"/>
                <a:ext cx="109161" cy="384661"/>
              </a:xfrm>
              <a:custGeom>
                <a:avLst/>
                <a:gdLst>
                  <a:gd name="T0" fmla="*/ 63 w 63"/>
                  <a:gd name="T1" fmla="*/ 0 h 222"/>
                  <a:gd name="T2" fmla="*/ 54 w 63"/>
                  <a:gd name="T3" fmla="*/ 218 h 222"/>
                  <a:gd name="T4" fmla="*/ 21 w 63"/>
                  <a:gd name="T5" fmla="*/ 222 h 222"/>
                  <a:gd name="T6" fmla="*/ 0 w 63"/>
                  <a:gd name="T7" fmla="*/ 24 h 222"/>
                  <a:gd name="T8" fmla="*/ 63 w 63"/>
                  <a:gd name="T9" fmla="*/ 0 h 2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3" h="222">
                    <a:moveTo>
                      <a:pt x="63" y="0"/>
                    </a:moveTo>
                    <a:lnTo>
                      <a:pt x="54" y="218"/>
                    </a:lnTo>
                    <a:lnTo>
                      <a:pt x="21" y="222"/>
                    </a:lnTo>
                    <a:lnTo>
                      <a:pt x="0" y="24"/>
                    </a:lnTo>
                    <a:lnTo>
                      <a:pt x="63" y="0"/>
                    </a:ln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69" name="ís1ïḓè">
                <a:extLst>
                  <a:ext uri="{FF2B5EF4-FFF2-40B4-BE49-F238E27FC236}">
                    <a16:creationId xmlns:a16="http://schemas.microsoft.com/office/drawing/2014/main" xmlns="" id="{A62AC985-951F-4BBF-9205-D5246E638A29}"/>
                  </a:ext>
                </a:extLst>
              </p:cNvPr>
              <p:cNvSpPr/>
              <p:nvPr/>
            </p:nvSpPr>
            <p:spPr bwMode="auto">
              <a:xfrm>
                <a:off x="7463105" y="3586676"/>
                <a:ext cx="86635" cy="457434"/>
              </a:xfrm>
              <a:custGeom>
                <a:avLst/>
                <a:gdLst>
                  <a:gd name="T0" fmla="*/ 5 w 24"/>
                  <a:gd name="T1" fmla="*/ 72 h 127"/>
                  <a:gd name="T2" fmla="*/ 20 w 24"/>
                  <a:gd name="T3" fmla="*/ 0 h 127"/>
                  <a:gd name="T4" fmla="*/ 24 w 24"/>
                  <a:gd name="T5" fmla="*/ 49 h 127"/>
                  <a:gd name="T6" fmla="*/ 15 w 24"/>
                  <a:gd name="T7" fmla="*/ 85 h 127"/>
                  <a:gd name="T8" fmla="*/ 17 w 24"/>
                  <a:gd name="T9" fmla="*/ 127 h 127"/>
                  <a:gd name="T10" fmla="*/ 17 w 24"/>
                  <a:gd name="T11" fmla="*/ 127 h 127"/>
                  <a:gd name="T12" fmla="*/ 5 w 24"/>
                  <a:gd name="T13" fmla="*/ 72 h 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4" h="127">
                    <a:moveTo>
                      <a:pt x="5" y="72"/>
                    </a:moveTo>
                    <a:cubicBezTo>
                      <a:pt x="10" y="50"/>
                      <a:pt x="20" y="0"/>
                      <a:pt x="20" y="0"/>
                    </a:cubicBezTo>
                    <a:cubicBezTo>
                      <a:pt x="24" y="49"/>
                      <a:pt x="24" y="49"/>
                      <a:pt x="24" y="49"/>
                    </a:cubicBezTo>
                    <a:cubicBezTo>
                      <a:pt x="19" y="64"/>
                      <a:pt x="15" y="78"/>
                      <a:pt x="15" y="85"/>
                    </a:cubicBezTo>
                    <a:cubicBezTo>
                      <a:pt x="15" y="98"/>
                      <a:pt x="16" y="113"/>
                      <a:pt x="17" y="127"/>
                    </a:cubicBezTo>
                    <a:cubicBezTo>
                      <a:pt x="17" y="127"/>
                      <a:pt x="17" y="127"/>
                      <a:pt x="17" y="127"/>
                    </a:cubicBezTo>
                    <a:cubicBezTo>
                      <a:pt x="17" y="127"/>
                      <a:pt x="0" y="95"/>
                      <a:pt x="5" y="72"/>
                    </a:cubicBezTo>
                    <a:close/>
                  </a:path>
                </a:pathLst>
              </a:custGeom>
              <a:solidFill>
                <a:srgbClr val="8A2AE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70" name="iS1îďê">
                <a:extLst>
                  <a:ext uri="{FF2B5EF4-FFF2-40B4-BE49-F238E27FC236}">
                    <a16:creationId xmlns:a16="http://schemas.microsoft.com/office/drawing/2014/main" xmlns="" id="{77303C17-A933-4050-98FA-7A18302147D9}"/>
                  </a:ext>
                </a:extLst>
              </p:cNvPr>
              <p:cNvSpPr/>
              <p:nvPr/>
            </p:nvSpPr>
            <p:spPr bwMode="auto">
              <a:xfrm>
                <a:off x="7528947" y="3522567"/>
                <a:ext cx="164608" cy="474761"/>
              </a:xfrm>
              <a:custGeom>
                <a:avLst/>
                <a:gdLst>
                  <a:gd name="T0" fmla="*/ 15 w 46"/>
                  <a:gd name="T1" fmla="*/ 0 h 132"/>
                  <a:gd name="T2" fmla="*/ 34 w 46"/>
                  <a:gd name="T3" fmla="*/ 42 h 132"/>
                  <a:gd name="T4" fmla="*/ 34 w 46"/>
                  <a:gd name="T5" fmla="*/ 123 h 132"/>
                  <a:gd name="T6" fmla="*/ 7 w 46"/>
                  <a:gd name="T7" fmla="*/ 121 h 132"/>
                  <a:gd name="T8" fmla="*/ 1 w 46"/>
                  <a:gd name="T9" fmla="*/ 45 h 132"/>
                  <a:gd name="T10" fmla="*/ 15 w 46"/>
                  <a:gd name="T11" fmla="*/ 0 h 1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6" h="132">
                    <a:moveTo>
                      <a:pt x="15" y="0"/>
                    </a:moveTo>
                    <a:cubicBezTo>
                      <a:pt x="15" y="0"/>
                      <a:pt x="27" y="5"/>
                      <a:pt x="34" y="42"/>
                    </a:cubicBezTo>
                    <a:cubicBezTo>
                      <a:pt x="41" y="80"/>
                      <a:pt x="46" y="118"/>
                      <a:pt x="34" y="123"/>
                    </a:cubicBezTo>
                    <a:cubicBezTo>
                      <a:pt x="21" y="128"/>
                      <a:pt x="11" y="132"/>
                      <a:pt x="7" y="121"/>
                    </a:cubicBezTo>
                    <a:cubicBezTo>
                      <a:pt x="4" y="111"/>
                      <a:pt x="1" y="63"/>
                      <a:pt x="1" y="45"/>
                    </a:cubicBezTo>
                    <a:cubicBezTo>
                      <a:pt x="0" y="27"/>
                      <a:pt x="0" y="3"/>
                      <a:pt x="15" y="0"/>
                    </a:cubicBezTo>
                    <a:close/>
                  </a:path>
                </a:pathLst>
              </a:custGeom>
              <a:solidFill>
                <a:srgbClr val="B45EF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71" name="ïšľïdé">
                <a:extLst>
                  <a:ext uri="{FF2B5EF4-FFF2-40B4-BE49-F238E27FC236}">
                    <a16:creationId xmlns:a16="http://schemas.microsoft.com/office/drawing/2014/main" xmlns="" id="{3CA717E6-B5A6-4ECE-8F37-E8CD71905F4F}"/>
                  </a:ext>
                </a:extLst>
              </p:cNvPr>
              <p:cNvSpPr/>
              <p:nvPr/>
            </p:nvSpPr>
            <p:spPr bwMode="auto">
              <a:xfrm>
                <a:off x="7298497" y="4397582"/>
                <a:ext cx="50249" cy="838629"/>
              </a:xfrm>
              <a:custGeom>
                <a:avLst/>
                <a:gdLst>
                  <a:gd name="T0" fmla="*/ 14 w 14"/>
                  <a:gd name="T1" fmla="*/ 233 h 233"/>
                  <a:gd name="T2" fmla="*/ 6 w 14"/>
                  <a:gd name="T3" fmla="*/ 232 h 233"/>
                  <a:gd name="T4" fmla="*/ 6 w 14"/>
                  <a:gd name="T5" fmla="*/ 232 h 233"/>
                  <a:gd name="T6" fmla="*/ 0 w 14"/>
                  <a:gd name="T7" fmla="*/ 0 h 233"/>
                  <a:gd name="T8" fmla="*/ 14 w 14"/>
                  <a:gd name="T9" fmla="*/ 233 h 2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" h="233">
                    <a:moveTo>
                      <a:pt x="14" y="233"/>
                    </a:moveTo>
                    <a:cubicBezTo>
                      <a:pt x="14" y="233"/>
                      <a:pt x="11" y="233"/>
                      <a:pt x="6" y="232"/>
                    </a:cubicBezTo>
                    <a:cubicBezTo>
                      <a:pt x="6" y="232"/>
                      <a:pt x="6" y="232"/>
                      <a:pt x="6" y="232"/>
                    </a:cubicBezTo>
                    <a:cubicBezTo>
                      <a:pt x="0" y="0"/>
                      <a:pt x="0" y="0"/>
                      <a:pt x="0" y="0"/>
                    </a:cubicBezTo>
                    <a:lnTo>
                      <a:pt x="14" y="233"/>
                    </a:lnTo>
                    <a:close/>
                  </a:path>
                </a:pathLst>
              </a:custGeom>
              <a:solidFill>
                <a:srgbClr val="D8892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72" name="îs1îdé">
                <a:extLst>
                  <a:ext uri="{FF2B5EF4-FFF2-40B4-BE49-F238E27FC236}">
                    <a16:creationId xmlns:a16="http://schemas.microsoft.com/office/drawing/2014/main" xmlns="" id="{EFC6C216-0BEE-493D-9A85-7864B8A89FB6}"/>
                  </a:ext>
                </a:extLst>
              </p:cNvPr>
              <p:cNvSpPr/>
              <p:nvPr/>
            </p:nvSpPr>
            <p:spPr bwMode="auto">
              <a:xfrm>
                <a:off x="7405925" y="4241639"/>
                <a:ext cx="400256" cy="544070"/>
              </a:xfrm>
              <a:custGeom>
                <a:avLst/>
                <a:gdLst>
                  <a:gd name="T0" fmla="*/ 6 w 111"/>
                  <a:gd name="T1" fmla="*/ 151 h 151"/>
                  <a:gd name="T2" fmla="*/ 15 w 111"/>
                  <a:gd name="T3" fmla="*/ 140 h 151"/>
                  <a:gd name="T4" fmla="*/ 101 w 111"/>
                  <a:gd name="T5" fmla="*/ 90 h 151"/>
                  <a:gd name="T6" fmla="*/ 106 w 111"/>
                  <a:gd name="T7" fmla="*/ 81 h 151"/>
                  <a:gd name="T8" fmla="*/ 106 w 111"/>
                  <a:gd name="T9" fmla="*/ 10 h 151"/>
                  <a:gd name="T10" fmla="*/ 111 w 111"/>
                  <a:gd name="T11" fmla="*/ 4 h 151"/>
                  <a:gd name="T12" fmla="*/ 106 w 111"/>
                  <a:gd name="T13" fmla="*/ 1 h 151"/>
                  <a:gd name="T14" fmla="*/ 106 w 111"/>
                  <a:gd name="T15" fmla="*/ 1 h 151"/>
                  <a:gd name="T16" fmla="*/ 103 w 111"/>
                  <a:gd name="T17" fmla="*/ 1 h 151"/>
                  <a:gd name="T18" fmla="*/ 5 w 111"/>
                  <a:gd name="T19" fmla="*/ 58 h 151"/>
                  <a:gd name="T20" fmla="*/ 0 w 111"/>
                  <a:gd name="T21" fmla="*/ 67 h 151"/>
                  <a:gd name="T22" fmla="*/ 0 w 111"/>
                  <a:gd name="T23" fmla="*/ 144 h 151"/>
                  <a:gd name="T24" fmla="*/ 2 w 111"/>
                  <a:gd name="T25" fmla="*/ 148 h 151"/>
                  <a:gd name="T26" fmla="*/ 2 w 111"/>
                  <a:gd name="T27" fmla="*/ 148 h 151"/>
                  <a:gd name="T28" fmla="*/ 6 w 111"/>
                  <a:gd name="T29" fmla="*/ 151 h 1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11" h="151">
                    <a:moveTo>
                      <a:pt x="6" y="151"/>
                    </a:moveTo>
                    <a:cubicBezTo>
                      <a:pt x="15" y="140"/>
                      <a:pt x="15" y="140"/>
                      <a:pt x="15" y="140"/>
                    </a:cubicBezTo>
                    <a:cubicBezTo>
                      <a:pt x="101" y="90"/>
                      <a:pt x="101" y="90"/>
                      <a:pt x="101" y="90"/>
                    </a:cubicBezTo>
                    <a:cubicBezTo>
                      <a:pt x="104" y="89"/>
                      <a:pt x="106" y="84"/>
                      <a:pt x="106" y="81"/>
                    </a:cubicBezTo>
                    <a:cubicBezTo>
                      <a:pt x="106" y="10"/>
                      <a:pt x="106" y="10"/>
                      <a:pt x="106" y="10"/>
                    </a:cubicBezTo>
                    <a:cubicBezTo>
                      <a:pt x="111" y="4"/>
                      <a:pt x="111" y="4"/>
                      <a:pt x="111" y="4"/>
                    </a:cubicBezTo>
                    <a:cubicBezTo>
                      <a:pt x="106" y="1"/>
                      <a:pt x="106" y="1"/>
                      <a:pt x="106" y="1"/>
                    </a:cubicBezTo>
                    <a:cubicBezTo>
                      <a:pt x="106" y="1"/>
                      <a:pt x="106" y="1"/>
                      <a:pt x="106" y="1"/>
                    </a:cubicBezTo>
                    <a:cubicBezTo>
                      <a:pt x="105" y="0"/>
                      <a:pt x="104" y="0"/>
                      <a:pt x="103" y="1"/>
                    </a:cubicBezTo>
                    <a:cubicBezTo>
                      <a:pt x="5" y="58"/>
                      <a:pt x="5" y="58"/>
                      <a:pt x="5" y="58"/>
                    </a:cubicBezTo>
                    <a:cubicBezTo>
                      <a:pt x="2" y="59"/>
                      <a:pt x="0" y="64"/>
                      <a:pt x="0" y="67"/>
                    </a:cubicBezTo>
                    <a:cubicBezTo>
                      <a:pt x="0" y="144"/>
                      <a:pt x="0" y="144"/>
                      <a:pt x="0" y="144"/>
                    </a:cubicBezTo>
                    <a:cubicBezTo>
                      <a:pt x="0" y="146"/>
                      <a:pt x="1" y="148"/>
                      <a:pt x="2" y="148"/>
                    </a:cubicBezTo>
                    <a:cubicBezTo>
                      <a:pt x="2" y="148"/>
                      <a:pt x="2" y="148"/>
                      <a:pt x="2" y="148"/>
                    </a:cubicBezTo>
                    <a:lnTo>
                      <a:pt x="6" y="151"/>
                    </a:ln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73" name="iśľîḑè">
                <a:extLst>
                  <a:ext uri="{FF2B5EF4-FFF2-40B4-BE49-F238E27FC236}">
                    <a16:creationId xmlns:a16="http://schemas.microsoft.com/office/drawing/2014/main" xmlns="" id="{50EE28B6-1ABA-4E1E-9690-A1036E33A7B1}"/>
                  </a:ext>
                </a:extLst>
              </p:cNvPr>
              <p:cNvSpPr/>
              <p:nvPr/>
            </p:nvSpPr>
            <p:spPr bwMode="auto">
              <a:xfrm>
                <a:off x="7409390" y="4241639"/>
                <a:ext cx="396790" cy="396790"/>
              </a:xfrm>
              <a:custGeom>
                <a:avLst/>
                <a:gdLst>
                  <a:gd name="T0" fmla="*/ 65 w 110"/>
                  <a:gd name="T1" fmla="*/ 110 h 110"/>
                  <a:gd name="T2" fmla="*/ 71 w 110"/>
                  <a:gd name="T3" fmla="*/ 107 h 110"/>
                  <a:gd name="T4" fmla="*/ 105 w 110"/>
                  <a:gd name="T5" fmla="*/ 48 h 110"/>
                  <a:gd name="T6" fmla="*/ 105 w 110"/>
                  <a:gd name="T7" fmla="*/ 10 h 110"/>
                  <a:gd name="T8" fmla="*/ 110 w 110"/>
                  <a:gd name="T9" fmla="*/ 4 h 110"/>
                  <a:gd name="T10" fmla="*/ 105 w 110"/>
                  <a:gd name="T11" fmla="*/ 1 h 110"/>
                  <a:gd name="T12" fmla="*/ 105 w 110"/>
                  <a:gd name="T13" fmla="*/ 1 h 110"/>
                  <a:gd name="T14" fmla="*/ 102 w 110"/>
                  <a:gd name="T15" fmla="*/ 1 h 110"/>
                  <a:gd name="T16" fmla="*/ 4 w 110"/>
                  <a:gd name="T17" fmla="*/ 58 h 110"/>
                  <a:gd name="T18" fmla="*/ 0 w 110"/>
                  <a:gd name="T19" fmla="*/ 62 h 110"/>
                  <a:gd name="T20" fmla="*/ 65 w 110"/>
                  <a:gd name="T21" fmla="*/ 110 h 1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10" h="110">
                    <a:moveTo>
                      <a:pt x="65" y="110"/>
                    </a:moveTo>
                    <a:cubicBezTo>
                      <a:pt x="71" y="107"/>
                      <a:pt x="71" y="107"/>
                      <a:pt x="71" y="107"/>
                    </a:cubicBezTo>
                    <a:cubicBezTo>
                      <a:pt x="105" y="48"/>
                      <a:pt x="105" y="48"/>
                      <a:pt x="105" y="48"/>
                    </a:cubicBezTo>
                    <a:cubicBezTo>
                      <a:pt x="105" y="10"/>
                      <a:pt x="105" y="10"/>
                      <a:pt x="105" y="10"/>
                    </a:cubicBezTo>
                    <a:cubicBezTo>
                      <a:pt x="110" y="4"/>
                      <a:pt x="110" y="4"/>
                      <a:pt x="110" y="4"/>
                    </a:cubicBezTo>
                    <a:cubicBezTo>
                      <a:pt x="105" y="1"/>
                      <a:pt x="105" y="1"/>
                      <a:pt x="105" y="1"/>
                    </a:cubicBezTo>
                    <a:cubicBezTo>
                      <a:pt x="105" y="1"/>
                      <a:pt x="105" y="1"/>
                      <a:pt x="105" y="1"/>
                    </a:cubicBezTo>
                    <a:cubicBezTo>
                      <a:pt x="104" y="0"/>
                      <a:pt x="103" y="0"/>
                      <a:pt x="102" y="1"/>
                    </a:cubicBezTo>
                    <a:cubicBezTo>
                      <a:pt x="4" y="58"/>
                      <a:pt x="4" y="58"/>
                      <a:pt x="4" y="58"/>
                    </a:cubicBezTo>
                    <a:cubicBezTo>
                      <a:pt x="3" y="58"/>
                      <a:pt x="1" y="60"/>
                      <a:pt x="0" y="62"/>
                    </a:cubicBezTo>
                    <a:lnTo>
                      <a:pt x="65" y="110"/>
                    </a:lnTo>
                    <a:close/>
                  </a:path>
                </a:pathLst>
              </a:custGeom>
              <a:solidFill>
                <a:srgbClr val="D29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74" name="ïṡļidé">
                <a:extLst>
                  <a:ext uri="{FF2B5EF4-FFF2-40B4-BE49-F238E27FC236}">
                    <a16:creationId xmlns:a16="http://schemas.microsoft.com/office/drawing/2014/main" xmlns="" id="{FA5A484A-41BF-4D13-90AB-54F6ADC6E267}"/>
                  </a:ext>
                </a:extLst>
              </p:cNvPr>
              <p:cNvSpPr/>
              <p:nvPr/>
            </p:nvSpPr>
            <p:spPr bwMode="auto">
              <a:xfrm>
                <a:off x="7769793" y="4241639"/>
                <a:ext cx="36387" cy="22526"/>
              </a:xfrm>
              <a:custGeom>
                <a:avLst/>
                <a:gdLst>
                  <a:gd name="T0" fmla="*/ 8 w 10"/>
                  <a:gd name="T1" fmla="*/ 6 h 6"/>
                  <a:gd name="T2" fmla="*/ 10 w 10"/>
                  <a:gd name="T3" fmla="*/ 4 h 6"/>
                  <a:gd name="T4" fmla="*/ 5 w 10"/>
                  <a:gd name="T5" fmla="*/ 1 h 6"/>
                  <a:gd name="T6" fmla="*/ 5 w 10"/>
                  <a:gd name="T7" fmla="*/ 1 h 6"/>
                  <a:gd name="T8" fmla="*/ 2 w 10"/>
                  <a:gd name="T9" fmla="*/ 1 h 6"/>
                  <a:gd name="T10" fmla="*/ 0 w 10"/>
                  <a:gd name="T11" fmla="*/ 2 h 6"/>
                  <a:gd name="T12" fmla="*/ 8 w 10"/>
                  <a:gd name="T13" fmla="*/ 6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" h="6">
                    <a:moveTo>
                      <a:pt x="8" y="6"/>
                    </a:moveTo>
                    <a:cubicBezTo>
                      <a:pt x="10" y="4"/>
                      <a:pt x="10" y="4"/>
                      <a:pt x="10" y="4"/>
                    </a:cubicBezTo>
                    <a:cubicBezTo>
                      <a:pt x="5" y="1"/>
                      <a:pt x="5" y="1"/>
                      <a:pt x="5" y="1"/>
                    </a:cubicBezTo>
                    <a:cubicBezTo>
                      <a:pt x="5" y="1"/>
                      <a:pt x="5" y="1"/>
                      <a:pt x="5" y="1"/>
                    </a:cubicBezTo>
                    <a:cubicBezTo>
                      <a:pt x="4" y="0"/>
                      <a:pt x="3" y="0"/>
                      <a:pt x="2" y="1"/>
                    </a:cubicBezTo>
                    <a:cubicBezTo>
                      <a:pt x="0" y="2"/>
                      <a:pt x="0" y="2"/>
                      <a:pt x="0" y="2"/>
                    </a:cubicBezTo>
                    <a:lnTo>
                      <a:pt x="8" y="6"/>
                    </a:lnTo>
                    <a:close/>
                  </a:path>
                </a:pathLst>
              </a:custGeom>
              <a:solidFill>
                <a:srgbClr val="D29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75" name="îš1íďe">
                <a:extLst>
                  <a:ext uri="{FF2B5EF4-FFF2-40B4-BE49-F238E27FC236}">
                    <a16:creationId xmlns:a16="http://schemas.microsoft.com/office/drawing/2014/main" xmlns="" id="{18532DE4-AC79-48FA-832A-15C33E7FAA1D}"/>
                  </a:ext>
                </a:extLst>
              </p:cNvPr>
              <p:cNvSpPr/>
              <p:nvPr/>
            </p:nvSpPr>
            <p:spPr bwMode="auto">
              <a:xfrm>
                <a:off x="7405925" y="4451297"/>
                <a:ext cx="50249" cy="50249"/>
              </a:xfrm>
              <a:custGeom>
                <a:avLst/>
                <a:gdLst>
                  <a:gd name="T0" fmla="*/ 4 w 14"/>
                  <a:gd name="T1" fmla="*/ 0 h 14"/>
                  <a:gd name="T2" fmla="*/ 0 w 14"/>
                  <a:gd name="T3" fmla="*/ 8 h 14"/>
                  <a:gd name="T4" fmla="*/ 10 w 14"/>
                  <a:gd name="T5" fmla="*/ 14 h 14"/>
                  <a:gd name="T6" fmla="*/ 14 w 14"/>
                  <a:gd name="T7" fmla="*/ 6 h 14"/>
                  <a:gd name="T8" fmla="*/ 4 w 14"/>
                  <a:gd name="T9" fmla="*/ 0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" h="14">
                    <a:moveTo>
                      <a:pt x="4" y="0"/>
                    </a:moveTo>
                    <a:cubicBezTo>
                      <a:pt x="2" y="2"/>
                      <a:pt x="0" y="5"/>
                      <a:pt x="0" y="8"/>
                    </a:cubicBezTo>
                    <a:cubicBezTo>
                      <a:pt x="10" y="14"/>
                      <a:pt x="10" y="14"/>
                      <a:pt x="10" y="14"/>
                    </a:cubicBezTo>
                    <a:cubicBezTo>
                      <a:pt x="14" y="6"/>
                      <a:pt x="14" y="6"/>
                      <a:pt x="14" y="6"/>
                    </a:cubicBezTo>
                    <a:lnTo>
                      <a:pt x="4" y="0"/>
                    </a:ln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76" name="ïŝļíḍe">
                <a:extLst>
                  <a:ext uri="{FF2B5EF4-FFF2-40B4-BE49-F238E27FC236}">
                    <a16:creationId xmlns:a16="http://schemas.microsoft.com/office/drawing/2014/main" xmlns="" id="{B2C3348F-6B5D-4563-AD54-CEB05A6C7283}"/>
                  </a:ext>
                </a:extLst>
              </p:cNvPr>
              <p:cNvSpPr/>
              <p:nvPr/>
            </p:nvSpPr>
            <p:spPr bwMode="auto">
              <a:xfrm>
                <a:off x="7423252" y="4248570"/>
                <a:ext cx="386394" cy="540604"/>
              </a:xfrm>
              <a:custGeom>
                <a:avLst/>
                <a:gdLst>
                  <a:gd name="T0" fmla="*/ 5 w 107"/>
                  <a:gd name="T1" fmla="*/ 58 h 150"/>
                  <a:gd name="T2" fmla="*/ 102 w 107"/>
                  <a:gd name="T3" fmla="*/ 2 h 150"/>
                  <a:gd name="T4" fmla="*/ 107 w 107"/>
                  <a:gd name="T5" fmla="*/ 6 h 150"/>
                  <a:gd name="T6" fmla="*/ 107 w 107"/>
                  <a:gd name="T7" fmla="*/ 82 h 150"/>
                  <a:gd name="T8" fmla="*/ 102 w 107"/>
                  <a:gd name="T9" fmla="*/ 92 h 150"/>
                  <a:gd name="T10" fmla="*/ 5 w 107"/>
                  <a:gd name="T11" fmla="*/ 149 h 150"/>
                  <a:gd name="T12" fmla="*/ 0 w 107"/>
                  <a:gd name="T13" fmla="*/ 145 h 150"/>
                  <a:gd name="T14" fmla="*/ 0 w 107"/>
                  <a:gd name="T15" fmla="*/ 68 h 150"/>
                  <a:gd name="T16" fmla="*/ 5 w 107"/>
                  <a:gd name="T17" fmla="*/ 58 h 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07" h="150">
                    <a:moveTo>
                      <a:pt x="5" y="58"/>
                    </a:moveTo>
                    <a:cubicBezTo>
                      <a:pt x="102" y="2"/>
                      <a:pt x="102" y="2"/>
                      <a:pt x="102" y="2"/>
                    </a:cubicBezTo>
                    <a:cubicBezTo>
                      <a:pt x="105" y="0"/>
                      <a:pt x="107" y="2"/>
                      <a:pt x="107" y="6"/>
                    </a:cubicBezTo>
                    <a:cubicBezTo>
                      <a:pt x="107" y="82"/>
                      <a:pt x="107" y="82"/>
                      <a:pt x="107" y="82"/>
                    </a:cubicBezTo>
                    <a:cubicBezTo>
                      <a:pt x="107" y="86"/>
                      <a:pt x="105" y="90"/>
                      <a:pt x="102" y="92"/>
                    </a:cubicBezTo>
                    <a:cubicBezTo>
                      <a:pt x="5" y="149"/>
                      <a:pt x="5" y="149"/>
                      <a:pt x="5" y="149"/>
                    </a:cubicBezTo>
                    <a:cubicBezTo>
                      <a:pt x="2" y="150"/>
                      <a:pt x="0" y="148"/>
                      <a:pt x="0" y="145"/>
                    </a:cubicBezTo>
                    <a:cubicBezTo>
                      <a:pt x="0" y="68"/>
                      <a:pt x="0" y="68"/>
                      <a:pt x="0" y="68"/>
                    </a:cubicBezTo>
                    <a:cubicBezTo>
                      <a:pt x="0" y="64"/>
                      <a:pt x="2" y="60"/>
                      <a:pt x="5" y="58"/>
                    </a:cubicBezTo>
                    <a:close/>
                  </a:path>
                </a:pathLst>
              </a:custGeom>
              <a:solidFill>
                <a:srgbClr val="B45EF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77" name="ïşḻïḋê">
                <a:extLst>
                  <a:ext uri="{FF2B5EF4-FFF2-40B4-BE49-F238E27FC236}">
                    <a16:creationId xmlns:a16="http://schemas.microsoft.com/office/drawing/2014/main" xmlns="" id="{9DDA11FA-98A0-42CE-BAEC-E5DBD27C23F3}"/>
                  </a:ext>
                </a:extLst>
              </p:cNvPr>
              <p:cNvSpPr/>
              <p:nvPr/>
            </p:nvSpPr>
            <p:spPr bwMode="auto">
              <a:xfrm>
                <a:off x="7567067" y="4180995"/>
                <a:ext cx="95299" cy="266837"/>
              </a:xfrm>
              <a:custGeom>
                <a:avLst/>
                <a:gdLst>
                  <a:gd name="T0" fmla="*/ 22 w 26"/>
                  <a:gd name="T1" fmla="*/ 20 h 74"/>
                  <a:gd name="T2" fmla="*/ 25 w 26"/>
                  <a:gd name="T3" fmla="*/ 53 h 74"/>
                  <a:gd name="T4" fmla="*/ 17 w 26"/>
                  <a:gd name="T5" fmla="*/ 73 h 74"/>
                  <a:gd name="T6" fmla="*/ 11 w 26"/>
                  <a:gd name="T7" fmla="*/ 45 h 74"/>
                  <a:gd name="T8" fmla="*/ 3 w 26"/>
                  <a:gd name="T9" fmla="*/ 52 h 74"/>
                  <a:gd name="T10" fmla="*/ 5 w 26"/>
                  <a:gd name="T11" fmla="*/ 11 h 74"/>
                  <a:gd name="T12" fmla="*/ 22 w 26"/>
                  <a:gd name="T13" fmla="*/ 20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6" h="74">
                    <a:moveTo>
                      <a:pt x="22" y="20"/>
                    </a:moveTo>
                    <a:cubicBezTo>
                      <a:pt x="22" y="20"/>
                      <a:pt x="26" y="45"/>
                      <a:pt x="25" y="53"/>
                    </a:cubicBezTo>
                    <a:cubicBezTo>
                      <a:pt x="25" y="61"/>
                      <a:pt x="20" y="74"/>
                      <a:pt x="17" y="73"/>
                    </a:cubicBezTo>
                    <a:cubicBezTo>
                      <a:pt x="14" y="73"/>
                      <a:pt x="17" y="42"/>
                      <a:pt x="11" y="45"/>
                    </a:cubicBezTo>
                    <a:cubicBezTo>
                      <a:pt x="6" y="48"/>
                      <a:pt x="5" y="53"/>
                      <a:pt x="3" y="52"/>
                    </a:cubicBezTo>
                    <a:cubicBezTo>
                      <a:pt x="0" y="50"/>
                      <a:pt x="7" y="23"/>
                      <a:pt x="5" y="11"/>
                    </a:cubicBezTo>
                    <a:cubicBezTo>
                      <a:pt x="3" y="0"/>
                      <a:pt x="22" y="20"/>
                      <a:pt x="22" y="20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78" name="ïŝ1íḓè">
                <a:extLst>
                  <a:ext uri="{FF2B5EF4-FFF2-40B4-BE49-F238E27FC236}">
                    <a16:creationId xmlns:a16="http://schemas.microsoft.com/office/drawing/2014/main" xmlns="" id="{0C8CB7EF-2196-4B6B-B77A-CC8EFA04CD7C}"/>
                  </a:ext>
                </a:extLst>
              </p:cNvPr>
              <p:cNvSpPr/>
              <p:nvPr/>
            </p:nvSpPr>
            <p:spPr bwMode="auto">
              <a:xfrm>
                <a:off x="7035126" y="4023318"/>
                <a:ext cx="93566" cy="265104"/>
              </a:xfrm>
              <a:custGeom>
                <a:avLst/>
                <a:gdLst>
                  <a:gd name="T0" fmla="*/ 4 w 26"/>
                  <a:gd name="T1" fmla="*/ 21 h 74"/>
                  <a:gd name="T2" fmla="*/ 1 w 26"/>
                  <a:gd name="T3" fmla="*/ 53 h 74"/>
                  <a:gd name="T4" fmla="*/ 9 w 26"/>
                  <a:gd name="T5" fmla="*/ 74 h 74"/>
                  <a:gd name="T6" fmla="*/ 14 w 26"/>
                  <a:gd name="T7" fmla="*/ 45 h 74"/>
                  <a:gd name="T8" fmla="*/ 23 w 26"/>
                  <a:gd name="T9" fmla="*/ 52 h 74"/>
                  <a:gd name="T10" fmla="*/ 21 w 26"/>
                  <a:gd name="T11" fmla="*/ 11 h 74"/>
                  <a:gd name="T12" fmla="*/ 4 w 26"/>
                  <a:gd name="T13" fmla="*/ 21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6" h="74">
                    <a:moveTo>
                      <a:pt x="4" y="21"/>
                    </a:moveTo>
                    <a:cubicBezTo>
                      <a:pt x="4" y="21"/>
                      <a:pt x="0" y="45"/>
                      <a:pt x="1" y="53"/>
                    </a:cubicBezTo>
                    <a:cubicBezTo>
                      <a:pt x="1" y="61"/>
                      <a:pt x="6" y="74"/>
                      <a:pt x="9" y="74"/>
                    </a:cubicBezTo>
                    <a:cubicBezTo>
                      <a:pt x="12" y="73"/>
                      <a:pt x="9" y="42"/>
                      <a:pt x="14" y="45"/>
                    </a:cubicBezTo>
                    <a:cubicBezTo>
                      <a:pt x="20" y="48"/>
                      <a:pt x="21" y="54"/>
                      <a:pt x="23" y="52"/>
                    </a:cubicBezTo>
                    <a:cubicBezTo>
                      <a:pt x="26" y="50"/>
                      <a:pt x="19" y="23"/>
                      <a:pt x="21" y="11"/>
                    </a:cubicBezTo>
                    <a:cubicBezTo>
                      <a:pt x="23" y="0"/>
                      <a:pt x="4" y="21"/>
                      <a:pt x="4" y="21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79" name="iṩľîḑè">
                <a:extLst>
                  <a:ext uri="{FF2B5EF4-FFF2-40B4-BE49-F238E27FC236}">
                    <a16:creationId xmlns:a16="http://schemas.microsoft.com/office/drawing/2014/main" xmlns="" id="{B2C79582-A21B-40FA-95EE-22B4E60B701B}"/>
                  </a:ext>
                </a:extLst>
              </p:cNvPr>
              <p:cNvSpPr/>
              <p:nvPr/>
            </p:nvSpPr>
            <p:spPr bwMode="auto">
              <a:xfrm>
                <a:off x="7172010" y="3215877"/>
                <a:ext cx="190598" cy="102230"/>
              </a:xfrm>
              <a:custGeom>
                <a:avLst/>
                <a:gdLst>
                  <a:gd name="T0" fmla="*/ 24 w 53"/>
                  <a:gd name="T1" fmla="*/ 21 h 28"/>
                  <a:gd name="T2" fmla="*/ 0 w 53"/>
                  <a:gd name="T3" fmla="*/ 23 h 28"/>
                  <a:gd name="T4" fmla="*/ 0 w 53"/>
                  <a:gd name="T5" fmla="*/ 20 h 28"/>
                  <a:gd name="T6" fmla="*/ 1 w 53"/>
                  <a:gd name="T7" fmla="*/ 7 h 28"/>
                  <a:gd name="T8" fmla="*/ 53 w 53"/>
                  <a:gd name="T9" fmla="*/ 0 h 28"/>
                  <a:gd name="T10" fmla="*/ 24 w 53"/>
                  <a:gd name="T11" fmla="*/ 21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3" h="28">
                    <a:moveTo>
                      <a:pt x="24" y="21"/>
                    </a:moveTo>
                    <a:cubicBezTo>
                      <a:pt x="4" y="28"/>
                      <a:pt x="1" y="23"/>
                      <a:pt x="0" y="23"/>
                    </a:cubicBezTo>
                    <a:cubicBezTo>
                      <a:pt x="0" y="22"/>
                      <a:pt x="0" y="21"/>
                      <a:pt x="0" y="20"/>
                    </a:cubicBezTo>
                    <a:cubicBezTo>
                      <a:pt x="0" y="15"/>
                      <a:pt x="0" y="11"/>
                      <a:pt x="1" y="7"/>
                    </a:cubicBezTo>
                    <a:cubicBezTo>
                      <a:pt x="53" y="0"/>
                      <a:pt x="53" y="0"/>
                      <a:pt x="53" y="0"/>
                    </a:cubicBezTo>
                    <a:cubicBezTo>
                      <a:pt x="53" y="0"/>
                      <a:pt x="44" y="14"/>
                      <a:pt x="24" y="21"/>
                    </a:cubicBezTo>
                    <a:close/>
                  </a:path>
                </a:pathLst>
              </a:custGeom>
              <a:solidFill>
                <a:srgbClr val="EA9C9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80" name="íŝḷïḋè">
                <a:extLst>
                  <a:ext uri="{FF2B5EF4-FFF2-40B4-BE49-F238E27FC236}">
                    <a16:creationId xmlns:a16="http://schemas.microsoft.com/office/drawing/2014/main" xmlns="" id="{B2F33852-32BB-427C-A0B5-D845A2671614}"/>
                  </a:ext>
                </a:extLst>
              </p:cNvPr>
              <p:cNvSpPr/>
              <p:nvPr/>
            </p:nvSpPr>
            <p:spPr bwMode="auto">
              <a:xfrm>
                <a:off x="7099237" y="3061667"/>
                <a:ext cx="400256" cy="370799"/>
              </a:xfrm>
              <a:custGeom>
                <a:avLst/>
                <a:gdLst>
                  <a:gd name="T0" fmla="*/ 19 w 111"/>
                  <a:gd name="T1" fmla="*/ 23 h 103"/>
                  <a:gd name="T2" fmla="*/ 70 w 111"/>
                  <a:gd name="T3" fmla="*/ 4 h 103"/>
                  <a:gd name="T4" fmla="*/ 108 w 111"/>
                  <a:gd name="T5" fmla="*/ 49 h 103"/>
                  <a:gd name="T6" fmla="*/ 90 w 111"/>
                  <a:gd name="T7" fmla="*/ 103 h 103"/>
                  <a:gd name="T8" fmla="*/ 88 w 111"/>
                  <a:gd name="T9" fmla="*/ 102 h 103"/>
                  <a:gd name="T10" fmla="*/ 80 w 111"/>
                  <a:gd name="T11" fmla="*/ 94 h 103"/>
                  <a:gd name="T12" fmla="*/ 78 w 111"/>
                  <a:gd name="T13" fmla="*/ 79 h 103"/>
                  <a:gd name="T14" fmla="*/ 82 w 111"/>
                  <a:gd name="T15" fmla="*/ 75 h 103"/>
                  <a:gd name="T16" fmla="*/ 87 w 111"/>
                  <a:gd name="T17" fmla="*/ 72 h 103"/>
                  <a:gd name="T18" fmla="*/ 81 w 111"/>
                  <a:gd name="T19" fmla="*/ 57 h 103"/>
                  <a:gd name="T20" fmla="*/ 74 w 111"/>
                  <a:gd name="T21" fmla="*/ 52 h 103"/>
                  <a:gd name="T22" fmla="*/ 69 w 111"/>
                  <a:gd name="T23" fmla="*/ 50 h 103"/>
                  <a:gd name="T24" fmla="*/ 20 w 111"/>
                  <a:gd name="T25" fmla="*/ 56 h 103"/>
                  <a:gd name="T26" fmla="*/ 19 w 111"/>
                  <a:gd name="T27" fmla="*/ 23 h 1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11" h="103">
                    <a:moveTo>
                      <a:pt x="19" y="23"/>
                    </a:moveTo>
                    <a:cubicBezTo>
                      <a:pt x="23" y="19"/>
                      <a:pt x="40" y="0"/>
                      <a:pt x="70" y="4"/>
                    </a:cubicBezTo>
                    <a:cubicBezTo>
                      <a:pt x="89" y="7"/>
                      <a:pt x="105" y="20"/>
                      <a:pt x="108" y="49"/>
                    </a:cubicBezTo>
                    <a:cubicBezTo>
                      <a:pt x="111" y="69"/>
                      <a:pt x="103" y="88"/>
                      <a:pt x="90" y="103"/>
                    </a:cubicBezTo>
                    <a:cubicBezTo>
                      <a:pt x="89" y="103"/>
                      <a:pt x="89" y="102"/>
                      <a:pt x="88" y="102"/>
                    </a:cubicBezTo>
                    <a:cubicBezTo>
                      <a:pt x="80" y="97"/>
                      <a:pt x="80" y="94"/>
                      <a:pt x="80" y="94"/>
                    </a:cubicBezTo>
                    <a:cubicBezTo>
                      <a:pt x="78" y="79"/>
                      <a:pt x="78" y="79"/>
                      <a:pt x="78" y="79"/>
                    </a:cubicBezTo>
                    <a:cubicBezTo>
                      <a:pt x="78" y="77"/>
                      <a:pt x="80" y="75"/>
                      <a:pt x="82" y="75"/>
                    </a:cubicBezTo>
                    <a:cubicBezTo>
                      <a:pt x="83" y="75"/>
                      <a:pt x="85" y="74"/>
                      <a:pt x="87" y="72"/>
                    </a:cubicBezTo>
                    <a:cubicBezTo>
                      <a:pt x="91" y="66"/>
                      <a:pt x="89" y="57"/>
                      <a:pt x="81" y="57"/>
                    </a:cubicBezTo>
                    <a:cubicBezTo>
                      <a:pt x="76" y="57"/>
                      <a:pt x="75" y="54"/>
                      <a:pt x="74" y="52"/>
                    </a:cubicBezTo>
                    <a:cubicBezTo>
                      <a:pt x="73" y="50"/>
                      <a:pt x="71" y="49"/>
                      <a:pt x="69" y="50"/>
                    </a:cubicBezTo>
                    <a:cubicBezTo>
                      <a:pt x="60" y="53"/>
                      <a:pt x="35" y="61"/>
                      <a:pt x="20" y="56"/>
                    </a:cubicBezTo>
                    <a:cubicBezTo>
                      <a:pt x="0" y="51"/>
                      <a:pt x="14" y="27"/>
                      <a:pt x="19" y="23"/>
                    </a:cubicBezTo>
                    <a:close/>
                  </a:path>
                </a:pathLst>
              </a:custGeom>
              <a:solidFill>
                <a:srgbClr val="6614C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81" name="î$lïḓè">
                <a:extLst>
                  <a:ext uri="{FF2B5EF4-FFF2-40B4-BE49-F238E27FC236}">
                    <a16:creationId xmlns:a16="http://schemas.microsoft.com/office/drawing/2014/main" xmlns="" id="{84BBED97-2AFB-4848-B36E-8818EE7D55E7}"/>
                  </a:ext>
                </a:extLst>
              </p:cNvPr>
              <p:cNvSpPr/>
              <p:nvPr/>
            </p:nvSpPr>
            <p:spPr bwMode="auto">
              <a:xfrm>
                <a:off x="7203199" y="3342365"/>
                <a:ext cx="86635" cy="50249"/>
              </a:xfrm>
              <a:custGeom>
                <a:avLst/>
                <a:gdLst>
                  <a:gd name="T0" fmla="*/ 12 w 24"/>
                  <a:gd name="T1" fmla="*/ 4 h 14"/>
                  <a:gd name="T2" fmla="*/ 0 w 24"/>
                  <a:gd name="T3" fmla="*/ 0 h 14"/>
                  <a:gd name="T4" fmla="*/ 14 w 24"/>
                  <a:gd name="T5" fmla="*/ 12 h 14"/>
                  <a:gd name="T6" fmla="*/ 24 w 24"/>
                  <a:gd name="T7" fmla="*/ 7 h 14"/>
                  <a:gd name="T8" fmla="*/ 12 w 24"/>
                  <a:gd name="T9" fmla="*/ 4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4" h="14">
                    <a:moveTo>
                      <a:pt x="12" y="4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6" y="9"/>
                      <a:pt x="14" y="12"/>
                    </a:cubicBezTo>
                    <a:cubicBezTo>
                      <a:pt x="22" y="14"/>
                      <a:pt x="24" y="7"/>
                      <a:pt x="24" y="7"/>
                    </a:cubicBezTo>
                    <a:lnTo>
                      <a:pt x="12" y="4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82" name="iŝḻíḑé">
                <a:extLst>
                  <a:ext uri="{FF2B5EF4-FFF2-40B4-BE49-F238E27FC236}">
                    <a16:creationId xmlns:a16="http://schemas.microsoft.com/office/drawing/2014/main" xmlns="" id="{18BB4C94-AB70-4F58-9D15-8A016476E150}"/>
                  </a:ext>
                </a:extLst>
              </p:cNvPr>
              <p:cNvSpPr/>
              <p:nvPr/>
            </p:nvSpPr>
            <p:spPr bwMode="auto">
              <a:xfrm>
                <a:off x="7572265" y="4342136"/>
                <a:ext cx="38120" cy="29457"/>
              </a:xfrm>
              <a:custGeom>
                <a:avLst/>
                <a:gdLst>
                  <a:gd name="T0" fmla="*/ 0 w 22"/>
                  <a:gd name="T1" fmla="*/ 13 h 17"/>
                  <a:gd name="T2" fmla="*/ 22 w 22"/>
                  <a:gd name="T3" fmla="*/ 0 h 17"/>
                  <a:gd name="T4" fmla="*/ 14 w 22"/>
                  <a:gd name="T5" fmla="*/ 13 h 17"/>
                  <a:gd name="T6" fmla="*/ 2 w 22"/>
                  <a:gd name="T7" fmla="*/ 17 h 17"/>
                  <a:gd name="T8" fmla="*/ 0 w 22"/>
                  <a:gd name="T9" fmla="*/ 13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" h="17">
                    <a:moveTo>
                      <a:pt x="0" y="13"/>
                    </a:moveTo>
                    <a:lnTo>
                      <a:pt x="22" y="0"/>
                    </a:lnTo>
                    <a:lnTo>
                      <a:pt x="14" y="13"/>
                    </a:lnTo>
                    <a:lnTo>
                      <a:pt x="2" y="17"/>
                    </a:lnTo>
                    <a:lnTo>
                      <a:pt x="0" y="13"/>
                    </a:lnTo>
                    <a:close/>
                  </a:path>
                </a:pathLst>
              </a:custGeom>
              <a:solidFill>
                <a:srgbClr val="D29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83" name="îs1ïdè">
                <a:extLst>
                  <a:ext uri="{FF2B5EF4-FFF2-40B4-BE49-F238E27FC236}">
                    <a16:creationId xmlns:a16="http://schemas.microsoft.com/office/drawing/2014/main" xmlns="" id="{2EAA4D22-427F-4E73-AB06-CD708DC33866}"/>
                  </a:ext>
                </a:extLst>
              </p:cNvPr>
              <p:cNvSpPr/>
              <p:nvPr/>
            </p:nvSpPr>
            <p:spPr bwMode="auto">
              <a:xfrm>
                <a:off x="5049445" y="1316832"/>
                <a:ext cx="1912907" cy="3623088"/>
              </a:xfrm>
              <a:custGeom>
                <a:avLst/>
                <a:gdLst>
                  <a:gd name="T0" fmla="*/ 488 w 531"/>
                  <a:gd name="T1" fmla="*/ 176 h 1007"/>
                  <a:gd name="T2" fmla="*/ 208 w 531"/>
                  <a:gd name="T3" fmla="*/ 8 h 1007"/>
                  <a:gd name="T4" fmla="*/ 172 w 531"/>
                  <a:gd name="T5" fmla="*/ 5 h 1007"/>
                  <a:gd name="T6" fmla="*/ 172 w 531"/>
                  <a:gd name="T7" fmla="*/ 5 h 1007"/>
                  <a:gd name="T8" fmla="*/ 145 w 531"/>
                  <a:gd name="T9" fmla="*/ 14 h 1007"/>
                  <a:gd name="T10" fmla="*/ 165 w 531"/>
                  <a:gd name="T11" fmla="*/ 14 h 1007"/>
                  <a:gd name="T12" fmla="*/ 156 w 531"/>
                  <a:gd name="T13" fmla="*/ 38 h 1007"/>
                  <a:gd name="T14" fmla="*/ 8 w 531"/>
                  <a:gd name="T15" fmla="*/ 718 h 1007"/>
                  <a:gd name="T16" fmla="*/ 43 w 531"/>
                  <a:gd name="T17" fmla="*/ 817 h 1007"/>
                  <a:gd name="T18" fmla="*/ 324 w 531"/>
                  <a:gd name="T19" fmla="*/ 986 h 1007"/>
                  <a:gd name="T20" fmla="*/ 333 w 531"/>
                  <a:gd name="T21" fmla="*/ 990 h 1007"/>
                  <a:gd name="T22" fmla="*/ 322 w 531"/>
                  <a:gd name="T23" fmla="*/ 1007 h 1007"/>
                  <a:gd name="T24" fmla="*/ 345 w 531"/>
                  <a:gd name="T25" fmla="*/ 999 h 1007"/>
                  <a:gd name="T26" fmla="*/ 345 w 531"/>
                  <a:gd name="T27" fmla="*/ 999 h 1007"/>
                  <a:gd name="T28" fmla="*/ 375 w 531"/>
                  <a:gd name="T29" fmla="*/ 956 h 1007"/>
                  <a:gd name="T30" fmla="*/ 523 w 531"/>
                  <a:gd name="T31" fmla="*/ 276 h 1007"/>
                  <a:gd name="T32" fmla="*/ 488 w 531"/>
                  <a:gd name="T33" fmla="*/ 176 h 10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531" h="1007">
                    <a:moveTo>
                      <a:pt x="488" y="176"/>
                    </a:moveTo>
                    <a:cubicBezTo>
                      <a:pt x="208" y="8"/>
                      <a:pt x="208" y="8"/>
                      <a:pt x="208" y="8"/>
                    </a:cubicBezTo>
                    <a:cubicBezTo>
                      <a:pt x="195" y="0"/>
                      <a:pt x="183" y="0"/>
                      <a:pt x="172" y="5"/>
                    </a:cubicBezTo>
                    <a:cubicBezTo>
                      <a:pt x="172" y="5"/>
                      <a:pt x="172" y="5"/>
                      <a:pt x="172" y="5"/>
                    </a:cubicBezTo>
                    <a:cubicBezTo>
                      <a:pt x="145" y="14"/>
                      <a:pt x="145" y="14"/>
                      <a:pt x="145" y="14"/>
                    </a:cubicBezTo>
                    <a:cubicBezTo>
                      <a:pt x="165" y="14"/>
                      <a:pt x="165" y="14"/>
                      <a:pt x="165" y="14"/>
                    </a:cubicBezTo>
                    <a:cubicBezTo>
                      <a:pt x="161" y="21"/>
                      <a:pt x="158" y="29"/>
                      <a:pt x="156" y="38"/>
                    </a:cubicBezTo>
                    <a:cubicBezTo>
                      <a:pt x="8" y="718"/>
                      <a:pt x="8" y="718"/>
                      <a:pt x="8" y="718"/>
                    </a:cubicBezTo>
                    <a:cubicBezTo>
                      <a:pt x="0" y="756"/>
                      <a:pt x="16" y="801"/>
                      <a:pt x="43" y="817"/>
                    </a:cubicBezTo>
                    <a:cubicBezTo>
                      <a:pt x="324" y="986"/>
                      <a:pt x="324" y="986"/>
                      <a:pt x="324" y="986"/>
                    </a:cubicBezTo>
                    <a:cubicBezTo>
                      <a:pt x="327" y="988"/>
                      <a:pt x="330" y="989"/>
                      <a:pt x="333" y="990"/>
                    </a:cubicBezTo>
                    <a:cubicBezTo>
                      <a:pt x="322" y="1007"/>
                      <a:pt x="322" y="1007"/>
                      <a:pt x="322" y="1007"/>
                    </a:cubicBezTo>
                    <a:cubicBezTo>
                      <a:pt x="345" y="999"/>
                      <a:pt x="345" y="999"/>
                      <a:pt x="345" y="999"/>
                    </a:cubicBezTo>
                    <a:cubicBezTo>
                      <a:pt x="345" y="999"/>
                      <a:pt x="345" y="999"/>
                      <a:pt x="345" y="999"/>
                    </a:cubicBezTo>
                    <a:cubicBezTo>
                      <a:pt x="359" y="993"/>
                      <a:pt x="370" y="978"/>
                      <a:pt x="375" y="956"/>
                    </a:cubicBezTo>
                    <a:cubicBezTo>
                      <a:pt x="523" y="276"/>
                      <a:pt x="523" y="276"/>
                      <a:pt x="523" y="276"/>
                    </a:cubicBezTo>
                    <a:cubicBezTo>
                      <a:pt x="531" y="238"/>
                      <a:pt x="516" y="193"/>
                      <a:pt x="488" y="176"/>
                    </a:cubicBezTo>
                    <a:close/>
                  </a:path>
                </a:pathLst>
              </a:custGeom>
              <a:solidFill>
                <a:srgbClr val="173D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84" name="îś1îḍè">
                <a:extLst>
                  <a:ext uri="{FF2B5EF4-FFF2-40B4-BE49-F238E27FC236}">
                    <a16:creationId xmlns:a16="http://schemas.microsoft.com/office/drawing/2014/main" xmlns="" id="{A1375EBB-F104-4F9E-979E-09F23ACAC66C}"/>
                  </a:ext>
                </a:extLst>
              </p:cNvPr>
              <p:cNvSpPr/>
              <p:nvPr/>
            </p:nvSpPr>
            <p:spPr bwMode="auto">
              <a:xfrm>
                <a:off x="4909097" y="1316832"/>
                <a:ext cx="1963156" cy="3673336"/>
              </a:xfrm>
              <a:custGeom>
                <a:avLst/>
                <a:gdLst>
                  <a:gd name="T0" fmla="*/ 323 w 545"/>
                  <a:gd name="T1" fmla="*/ 1004 h 1021"/>
                  <a:gd name="T2" fmla="*/ 43 w 545"/>
                  <a:gd name="T3" fmla="*/ 836 h 1021"/>
                  <a:gd name="T4" fmla="*/ 8 w 545"/>
                  <a:gd name="T5" fmla="*/ 736 h 1021"/>
                  <a:gd name="T6" fmla="*/ 156 w 545"/>
                  <a:gd name="T7" fmla="*/ 56 h 1021"/>
                  <a:gd name="T8" fmla="*/ 222 w 545"/>
                  <a:gd name="T9" fmla="*/ 17 h 1021"/>
                  <a:gd name="T10" fmla="*/ 502 w 545"/>
                  <a:gd name="T11" fmla="*/ 185 h 1021"/>
                  <a:gd name="T12" fmla="*/ 537 w 545"/>
                  <a:gd name="T13" fmla="*/ 285 h 1021"/>
                  <a:gd name="T14" fmla="*/ 389 w 545"/>
                  <a:gd name="T15" fmla="*/ 965 h 1021"/>
                  <a:gd name="T16" fmla="*/ 323 w 545"/>
                  <a:gd name="T17" fmla="*/ 1004 h 10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45" h="1021">
                    <a:moveTo>
                      <a:pt x="323" y="1004"/>
                    </a:moveTo>
                    <a:cubicBezTo>
                      <a:pt x="43" y="836"/>
                      <a:pt x="43" y="836"/>
                      <a:pt x="43" y="836"/>
                    </a:cubicBezTo>
                    <a:cubicBezTo>
                      <a:pt x="15" y="819"/>
                      <a:pt x="0" y="775"/>
                      <a:pt x="8" y="736"/>
                    </a:cubicBezTo>
                    <a:cubicBezTo>
                      <a:pt x="156" y="56"/>
                      <a:pt x="156" y="56"/>
                      <a:pt x="156" y="56"/>
                    </a:cubicBezTo>
                    <a:cubicBezTo>
                      <a:pt x="165" y="18"/>
                      <a:pt x="194" y="0"/>
                      <a:pt x="222" y="17"/>
                    </a:cubicBezTo>
                    <a:cubicBezTo>
                      <a:pt x="502" y="185"/>
                      <a:pt x="502" y="185"/>
                      <a:pt x="502" y="185"/>
                    </a:cubicBezTo>
                    <a:cubicBezTo>
                      <a:pt x="530" y="202"/>
                      <a:pt x="545" y="246"/>
                      <a:pt x="537" y="285"/>
                    </a:cubicBezTo>
                    <a:cubicBezTo>
                      <a:pt x="389" y="965"/>
                      <a:pt x="389" y="965"/>
                      <a:pt x="389" y="965"/>
                    </a:cubicBezTo>
                    <a:cubicBezTo>
                      <a:pt x="380" y="1003"/>
                      <a:pt x="351" y="1021"/>
                      <a:pt x="323" y="1004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85" name="î$1idé">
                <a:extLst>
                  <a:ext uri="{FF2B5EF4-FFF2-40B4-BE49-F238E27FC236}">
                    <a16:creationId xmlns:a16="http://schemas.microsoft.com/office/drawing/2014/main" xmlns="" id="{117E7FC5-3515-4B20-8C78-AF42FEA5E7F5}"/>
                  </a:ext>
                </a:extLst>
              </p:cNvPr>
              <p:cNvSpPr/>
              <p:nvPr/>
            </p:nvSpPr>
            <p:spPr bwMode="auto">
              <a:xfrm>
                <a:off x="4966275" y="1398270"/>
                <a:ext cx="1848797" cy="3510461"/>
              </a:xfrm>
              <a:custGeom>
                <a:avLst/>
                <a:gdLst>
                  <a:gd name="T0" fmla="*/ 308 w 513"/>
                  <a:gd name="T1" fmla="*/ 962 h 975"/>
                  <a:gd name="T2" fmla="*/ 34 w 513"/>
                  <a:gd name="T3" fmla="*/ 798 h 975"/>
                  <a:gd name="T4" fmla="*/ 7 w 513"/>
                  <a:gd name="T5" fmla="*/ 720 h 975"/>
                  <a:gd name="T6" fmla="*/ 154 w 513"/>
                  <a:gd name="T7" fmla="*/ 44 h 975"/>
                  <a:gd name="T8" fmla="*/ 205 w 513"/>
                  <a:gd name="T9" fmla="*/ 13 h 975"/>
                  <a:gd name="T10" fmla="*/ 479 w 513"/>
                  <a:gd name="T11" fmla="*/ 177 h 975"/>
                  <a:gd name="T12" fmla="*/ 506 w 513"/>
                  <a:gd name="T13" fmla="*/ 255 h 975"/>
                  <a:gd name="T14" fmla="*/ 359 w 513"/>
                  <a:gd name="T15" fmla="*/ 931 h 975"/>
                  <a:gd name="T16" fmla="*/ 308 w 513"/>
                  <a:gd name="T17" fmla="*/ 962 h 9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13" h="975">
                    <a:moveTo>
                      <a:pt x="308" y="962"/>
                    </a:moveTo>
                    <a:cubicBezTo>
                      <a:pt x="34" y="798"/>
                      <a:pt x="34" y="798"/>
                      <a:pt x="34" y="798"/>
                    </a:cubicBezTo>
                    <a:cubicBezTo>
                      <a:pt x="12" y="785"/>
                      <a:pt x="0" y="750"/>
                      <a:pt x="7" y="720"/>
                    </a:cubicBezTo>
                    <a:cubicBezTo>
                      <a:pt x="154" y="44"/>
                      <a:pt x="154" y="44"/>
                      <a:pt x="154" y="44"/>
                    </a:cubicBezTo>
                    <a:cubicBezTo>
                      <a:pt x="161" y="14"/>
                      <a:pt x="184" y="0"/>
                      <a:pt x="205" y="13"/>
                    </a:cubicBezTo>
                    <a:cubicBezTo>
                      <a:pt x="479" y="177"/>
                      <a:pt x="479" y="177"/>
                      <a:pt x="479" y="177"/>
                    </a:cubicBezTo>
                    <a:cubicBezTo>
                      <a:pt x="501" y="190"/>
                      <a:pt x="513" y="225"/>
                      <a:pt x="506" y="255"/>
                    </a:cubicBezTo>
                    <a:cubicBezTo>
                      <a:pt x="359" y="931"/>
                      <a:pt x="359" y="931"/>
                      <a:pt x="359" y="931"/>
                    </a:cubicBezTo>
                    <a:cubicBezTo>
                      <a:pt x="352" y="961"/>
                      <a:pt x="329" y="975"/>
                      <a:pt x="308" y="962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86" name="ísḷîḋe">
                <a:extLst>
                  <a:ext uri="{FF2B5EF4-FFF2-40B4-BE49-F238E27FC236}">
                    <a16:creationId xmlns:a16="http://schemas.microsoft.com/office/drawing/2014/main" xmlns="" id="{E8992385-8369-4EDB-B171-A8AD7CAC2ECC}"/>
                  </a:ext>
                </a:extLst>
              </p:cNvPr>
              <p:cNvSpPr/>
              <p:nvPr/>
            </p:nvSpPr>
            <p:spPr bwMode="auto">
              <a:xfrm>
                <a:off x="5863817" y="1838377"/>
                <a:ext cx="157677" cy="117824"/>
              </a:xfrm>
              <a:custGeom>
                <a:avLst/>
                <a:gdLst>
                  <a:gd name="T0" fmla="*/ 36 w 44"/>
                  <a:gd name="T1" fmla="*/ 32 h 33"/>
                  <a:gd name="T2" fmla="*/ 5 w 44"/>
                  <a:gd name="T3" fmla="*/ 14 h 33"/>
                  <a:gd name="T4" fmla="*/ 1 w 44"/>
                  <a:gd name="T5" fmla="*/ 5 h 33"/>
                  <a:gd name="T6" fmla="*/ 1 w 44"/>
                  <a:gd name="T7" fmla="*/ 5 h 33"/>
                  <a:gd name="T8" fmla="*/ 8 w 44"/>
                  <a:gd name="T9" fmla="*/ 1 h 33"/>
                  <a:gd name="T10" fmla="*/ 39 w 44"/>
                  <a:gd name="T11" fmla="*/ 19 h 33"/>
                  <a:gd name="T12" fmla="*/ 43 w 44"/>
                  <a:gd name="T13" fmla="*/ 29 h 33"/>
                  <a:gd name="T14" fmla="*/ 43 w 44"/>
                  <a:gd name="T15" fmla="*/ 29 h 33"/>
                  <a:gd name="T16" fmla="*/ 36 w 44"/>
                  <a:gd name="T17" fmla="*/ 32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4" h="33">
                    <a:moveTo>
                      <a:pt x="36" y="32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39" y="19"/>
                      <a:pt x="39" y="19"/>
                      <a:pt x="39" y="19"/>
                    </a:cubicBezTo>
                    <a:cubicBezTo>
                      <a:pt x="42" y="21"/>
                      <a:pt x="44" y="25"/>
                      <a:pt x="43" y="29"/>
                    </a:cubicBezTo>
                    <a:cubicBezTo>
                      <a:pt x="43" y="29"/>
                      <a:pt x="43" y="29"/>
                      <a:pt x="43" y="29"/>
                    </a:cubicBezTo>
                    <a:cubicBezTo>
                      <a:pt x="42" y="32"/>
                      <a:pt x="39" y="33"/>
                      <a:pt x="36" y="32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87" name="îšḻîḋe">
                <a:extLst>
                  <a:ext uri="{FF2B5EF4-FFF2-40B4-BE49-F238E27FC236}">
                    <a16:creationId xmlns:a16="http://schemas.microsoft.com/office/drawing/2014/main" xmlns="" id="{38F44D4A-9A3C-4CAB-8C80-8C6704101F60}"/>
                  </a:ext>
                </a:extLst>
              </p:cNvPr>
              <p:cNvSpPr/>
              <p:nvPr/>
            </p:nvSpPr>
            <p:spPr bwMode="auto">
              <a:xfrm>
                <a:off x="6080406" y="1959666"/>
                <a:ext cx="207925" cy="152478"/>
              </a:xfrm>
              <a:custGeom>
                <a:avLst/>
                <a:gdLst>
                  <a:gd name="T0" fmla="*/ 51 w 58"/>
                  <a:gd name="T1" fmla="*/ 41 h 42"/>
                  <a:gd name="T2" fmla="*/ 4 w 58"/>
                  <a:gd name="T3" fmla="*/ 14 h 42"/>
                  <a:gd name="T4" fmla="*/ 1 w 58"/>
                  <a:gd name="T5" fmla="*/ 5 h 42"/>
                  <a:gd name="T6" fmla="*/ 1 w 58"/>
                  <a:gd name="T7" fmla="*/ 5 h 42"/>
                  <a:gd name="T8" fmla="*/ 7 w 58"/>
                  <a:gd name="T9" fmla="*/ 2 h 42"/>
                  <a:gd name="T10" fmla="*/ 53 w 58"/>
                  <a:gd name="T11" fmla="*/ 28 h 42"/>
                  <a:gd name="T12" fmla="*/ 57 w 58"/>
                  <a:gd name="T13" fmla="*/ 38 h 42"/>
                  <a:gd name="T14" fmla="*/ 57 w 58"/>
                  <a:gd name="T15" fmla="*/ 38 h 42"/>
                  <a:gd name="T16" fmla="*/ 51 w 58"/>
                  <a:gd name="T17" fmla="*/ 41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8" h="42">
                    <a:moveTo>
                      <a:pt x="51" y="41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1"/>
                      <a:pt x="4" y="0"/>
                      <a:pt x="7" y="2"/>
                    </a:cubicBezTo>
                    <a:cubicBezTo>
                      <a:pt x="53" y="28"/>
                      <a:pt x="53" y="28"/>
                      <a:pt x="53" y="28"/>
                    </a:cubicBezTo>
                    <a:cubicBezTo>
                      <a:pt x="56" y="30"/>
                      <a:pt x="58" y="34"/>
                      <a:pt x="57" y="38"/>
                    </a:cubicBezTo>
                    <a:cubicBezTo>
                      <a:pt x="57" y="38"/>
                      <a:pt x="57" y="38"/>
                      <a:pt x="57" y="38"/>
                    </a:cubicBezTo>
                    <a:cubicBezTo>
                      <a:pt x="56" y="41"/>
                      <a:pt x="53" y="42"/>
                      <a:pt x="51" y="41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88" name="îŝḻïdé">
                <a:extLst>
                  <a:ext uri="{FF2B5EF4-FFF2-40B4-BE49-F238E27FC236}">
                    <a16:creationId xmlns:a16="http://schemas.microsoft.com/office/drawing/2014/main" xmlns="" id="{D1112A79-2E6D-4BC5-9941-95EAFA74F576}"/>
                  </a:ext>
                </a:extLst>
              </p:cNvPr>
              <p:cNvSpPr/>
              <p:nvPr/>
            </p:nvSpPr>
            <p:spPr bwMode="auto">
              <a:xfrm>
                <a:off x="5669754" y="2359921"/>
                <a:ext cx="154211" cy="123023"/>
              </a:xfrm>
              <a:custGeom>
                <a:avLst/>
                <a:gdLst>
                  <a:gd name="T0" fmla="*/ 36 w 43"/>
                  <a:gd name="T1" fmla="*/ 33 h 34"/>
                  <a:gd name="T2" fmla="*/ 4 w 43"/>
                  <a:gd name="T3" fmla="*/ 15 h 34"/>
                  <a:gd name="T4" fmla="*/ 1 w 43"/>
                  <a:gd name="T5" fmla="*/ 5 h 34"/>
                  <a:gd name="T6" fmla="*/ 1 w 43"/>
                  <a:gd name="T7" fmla="*/ 5 h 34"/>
                  <a:gd name="T8" fmla="*/ 7 w 43"/>
                  <a:gd name="T9" fmla="*/ 2 h 34"/>
                  <a:gd name="T10" fmla="*/ 39 w 43"/>
                  <a:gd name="T11" fmla="*/ 20 h 34"/>
                  <a:gd name="T12" fmla="*/ 42 w 43"/>
                  <a:gd name="T13" fmla="*/ 29 h 34"/>
                  <a:gd name="T14" fmla="*/ 42 w 43"/>
                  <a:gd name="T15" fmla="*/ 29 h 34"/>
                  <a:gd name="T16" fmla="*/ 36 w 43"/>
                  <a:gd name="T17" fmla="*/ 33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3" h="34">
                    <a:moveTo>
                      <a:pt x="36" y="33"/>
                    </a:moveTo>
                    <a:cubicBezTo>
                      <a:pt x="4" y="15"/>
                      <a:pt x="4" y="15"/>
                      <a:pt x="4" y="15"/>
                    </a:cubicBezTo>
                    <a:cubicBezTo>
                      <a:pt x="2" y="13"/>
                      <a:pt x="0" y="9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39" y="20"/>
                      <a:pt x="39" y="20"/>
                      <a:pt x="39" y="20"/>
                    </a:cubicBezTo>
                    <a:cubicBezTo>
                      <a:pt x="41" y="22"/>
                      <a:pt x="43" y="26"/>
                      <a:pt x="42" y="29"/>
                    </a:cubicBezTo>
                    <a:cubicBezTo>
                      <a:pt x="42" y="29"/>
                      <a:pt x="42" y="29"/>
                      <a:pt x="42" y="29"/>
                    </a:cubicBezTo>
                    <a:cubicBezTo>
                      <a:pt x="42" y="33"/>
                      <a:pt x="39" y="34"/>
                      <a:pt x="36" y="33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89" name="íṥļíḍê">
                <a:extLst>
                  <a:ext uri="{FF2B5EF4-FFF2-40B4-BE49-F238E27FC236}">
                    <a16:creationId xmlns:a16="http://schemas.microsoft.com/office/drawing/2014/main" xmlns="" id="{D532FAF8-14A3-4ACC-9BEA-3999B44F80B9}"/>
                  </a:ext>
                </a:extLst>
              </p:cNvPr>
              <p:cNvSpPr/>
              <p:nvPr/>
            </p:nvSpPr>
            <p:spPr bwMode="auto">
              <a:xfrm>
                <a:off x="5853421" y="2467348"/>
                <a:ext cx="211390" cy="155943"/>
              </a:xfrm>
              <a:custGeom>
                <a:avLst/>
                <a:gdLst>
                  <a:gd name="T0" fmla="*/ 51 w 59"/>
                  <a:gd name="T1" fmla="*/ 41 h 43"/>
                  <a:gd name="T2" fmla="*/ 5 w 59"/>
                  <a:gd name="T3" fmla="*/ 14 h 43"/>
                  <a:gd name="T4" fmla="*/ 1 w 59"/>
                  <a:gd name="T5" fmla="*/ 5 h 43"/>
                  <a:gd name="T6" fmla="*/ 1 w 59"/>
                  <a:gd name="T7" fmla="*/ 5 h 43"/>
                  <a:gd name="T8" fmla="*/ 8 w 59"/>
                  <a:gd name="T9" fmla="*/ 2 h 43"/>
                  <a:gd name="T10" fmla="*/ 54 w 59"/>
                  <a:gd name="T11" fmla="*/ 28 h 43"/>
                  <a:gd name="T12" fmla="*/ 58 w 59"/>
                  <a:gd name="T13" fmla="*/ 38 h 43"/>
                  <a:gd name="T14" fmla="*/ 58 w 59"/>
                  <a:gd name="T15" fmla="*/ 38 h 43"/>
                  <a:gd name="T16" fmla="*/ 51 w 59"/>
                  <a:gd name="T17" fmla="*/ 41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9" h="43">
                    <a:moveTo>
                      <a:pt x="51" y="41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3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2"/>
                      <a:pt x="5" y="0"/>
                      <a:pt x="8" y="2"/>
                    </a:cubicBezTo>
                    <a:cubicBezTo>
                      <a:pt x="54" y="28"/>
                      <a:pt x="54" y="28"/>
                      <a:pt x="54" y="28"/>
                    </a:cubicBezTo>
                    <a:cubicBezTo>
                      <a:pt x="57" y="30"/>
                      <a:pt x="59" y="34"/>
                      <a:pt x="58" y="38"/>
                    </a:cubicBezTo>
                    <a:cubicBezTo>
                      <a:pt x="58" y="38"/>
                      <a:pt x="58" y="38"/>
                      <a:pt x="58" y="38"/>
                    </a:cubicBezTo>
                    <a:cubicBezTo>
                      <a:pt x="57" y="41"/>
                      <a:pt x="54" y="43"/>
                      <a:pt x="51" y="41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90" name="iSḷïḍé">
                <a:extLst>
                  <a:ext uri="{FF2B5EF4-FFF2-40B4-BE49-F238E27FC236}">
                    <a16:creationId xmlns:a16="http://schemas.microsoft.com/office/drawing/2014/main" xmlns="" id="{542FD981-57AE-4D33-9D72-23EF6EDCFE2E}"/>
                  </a:ext>
                </a:extLst>
              </p:cNvPr>
              <p:cNvSpPr/>
              <p:nvPr/>
            </p:nvSpPr>
            <p:spPr bwMode="auto">
              <a:xfrm>
                <a:off x="5576188" y="1777732"/>
                <a:ext cx="110893" cy="97032"/>
              </a:xfrm>
              <a:custGeom>
                <a:avLst/>
                <a:gdLst>
                  <a:gd name="T0" fmla="*/ 24 w 31"/>
                  <a:gd name="T1" fmla="*/ 25 h 27"/>
                  <a:gd name="T2" fmla="*/ 5 w 31"/>
                  <a:gd name="T3" fmla="*/ 14 h 27"/>
                  <a:gd name="T4" fmla="*/ 1 w 31"/>
                  <a:gd name="T5" fmla="*/ 5 h 27"/>
                  <a:gd name="T6" fmla="*/ 1 w 31"/>
                  <a:gd name="T7" fmla="*/ 5 h 27"/>
                  <a:gd name="T8" fmla="*/ 7 w 31"/>
                  <a:gd name="T9" fmla="*/ 1 h 27"/>
                  <a:gd name="T10" fmla="*/ 27 w 31"/>
                  <a:gd name="T11" fmla="*/ 13 h 27"/>
                  <a:gd name="T12" fmla="*/ 31 w 31"/>
                  <a:gd name="T13" fmla="*/ 22 h 27"/>
                  <a:gd name="T14" fmla="*/ 31 w 31"/>
                  <a:gd name="T15" fmla="*/ 22 h 27"/>
                  <a:gd name="T16" fmla="*/ 24 w 31"/>
                  <a:gd name="T17" fmla="*/ 25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1" h="27">
                    <a:moveTo>
                      <a:pt x="24" y="25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1"/>
                      <a:pt x="4" y="0"/>
                      <a:pt x="7" y="1"/>
                    </a:cubicBezTo>
                    <a:cubicBezTo>
                      <a:pt x="27" y="13"/>
                      <a:pt x="27" y="13"/>
                      <a:pt x="27" y="13"/>
                    </a:cubicBezTo>
                    <a:cubicBezTo>
                      <a:pt x="30" y="14"/>
                      <a:pt x="31" y="19"/>
                      <a:pt x="31" y="22"/>
                    </a:cubicBezTo>
                    <a:cubicBezTo>
                      <a:pt x="31" y="22"/>
                      <a:pt x="31" y="22"/>
                      <a:pt x="31" y="22"/>
                    </a:cubicBezTo>
                    <a:cubicBezTo>
                      <a:pt x="30" y="25"/>
                      <a:pt x="27" y="27"/>
                      <a:pt x="24" y="2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91" name="ísļiďè">
                <a:extLst>
                  <a:ext uri="{FF2B5EF4-FFF2-40B4-BE49-F238E27FC236}">
                    <a16:creationId xmlns:a16="http://schemas.microsoft.com/office/drawing/2014/main" xmlns="" id="{092C79D9-3559-48FA-A768-CA6FBE413BD3}"/>
                  </a:ext>
                </a:extLst>
              </p:cNvPr>
              <p:cNvSpPr/>
              <p:nvPr/>
            </p:nvSpPr>
            <p:spPr bwMode="auto">
              <a:xfrm>
                <a:off x="5647229" y="1925012"/>
                <a:ext cx="259906" cy="180201"/>
              </a:xfrm>
              <a:custGeom>
                <a:avLst/>
                <a:gdLst>
                  <a:gd name="T0" fmla="*/ 64 w 72"/>
                  <a:gd name="T1" fmla="*/ 48 h 50"/>
                  <a:gd name="T2" fmla="*/ 5 w 72"/>
                  <a:gd name="T3" fmla="*/ 14 h 50"/>
                  <a:gd name="T4" fmla="*/ 1 w 72"/>
                  <a:gd name="T5" fmla="*/ 5 h 50"/>
                  <a:gd name="T6" fmla="*/ 1 w 72"/>
                  <a:gd name="T7" fmla="*/ 5 h 50"/>
                  <a:gd name="T8" fmla="*/ 7 w 72"/>
                  <a:gd name="T9" fmla="*/ 2 h 50"/>
                  <a:gd name="T10" fmla="*/ 67 w 72"/>
                  <a:gd name="T11" fmla="*/ 36 h 50"/>
                  <a:gd name="T12" fmla="*/ 71 w 72"/>
                  <a:gd name="T13" fmla="*/ 45 h 50"/>
                  <a:gd name="T14" fmla="*/ 71 w 72"/>
                  <a:gd name="T15" fmla="*/ 45 h 50"/>
                  <a:gd name="T16" fmla="*/ 64 w 72"/>
                  <a:gd name="T17" fmla="*/ 48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72" h="50">
                    <a:moveTo>
                      <a:pt x="64" y="48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7" y="2"/>
                    </a:cubicBezTo>
                    <a:cubicBezTo>
                      <a:pt x="67" y="36"/>
                      <a:pt x="67" y="36"/>
                      <a:pt x="67" y="36"/>
                    </a:cubicBezTo>
                    <a:cubicBezTo>
                      <a:pt x="70" y="38"/>
                      <a:pt x="72" y="42"/>
                      <a:pt x="71" y="45"/>
                    </a:cubicBezTo>
                    <a:cubicBezTo>
                      <a:pt x="71" y="45"/>
                      <a:pt x="71" y="45"/>
                      <a:pt x="71" y="45"/>
                    </a:cubicBezTo>
                    <a:cubicBezTo>
                      <a:pt x="70" y="49"/>
                      <a:pt x="67" y="50"/>
                      <a:pt x="64" y="48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92" name="ïşḻïḋe">
                <a:extLst>
                  <a:ext uri="{FF2B5EF4-FFF2-40B4-BE49-F238E27FC236}">
                    <a16:creationId xmlns:a16="http://schemas.microsoft.com/office/drawing/2014/main" xmlns="" id="{F0EA48F8-7F02-4872-9977-6DAC54B5AE29}"/>
                  </a:ext>
                </a:extLst>
              </p:cNvPr>
              <p:cNvSpPr/>
              <p:nvPr/>
            </p:nvSpPr>
            <p:spPr bwMode="auto">
              <a:xfrm>
                <a:off x="5603911" y="2112144"/>
                <a:ext cx="112626" cy="97032"/>
              </a:xfrm>
              <a:custGeom>
                <a:avLst/>
                <a:gdLst>
                  <a:gd name="T0" fmla="*/ 24 w 31"/>
                  <a:gd name="T1" fmla="*/ 25 h 27"/>
                  <a:gd name="T2" fmla="*/ 5 w 31"/>
                  <a:gd name="T3" fmla="*/ 14 h 27"/>
                  <a:gd name="T4" fmla="*/ 1 w 31"/>
                  <a:gd name="T5" fmla="*/ 5 h 27"/>
                  <a:gd name="T6" fmla="*/ 1 w 31"/>
                  <a:gd name="T7" fmla="*/ 5 h 27"/>
                  <a:gd name="T8" fmla="*/ 7 w 31"/>
                  <a:gd name="T9" fmla="*/ 2 h 27"/>
                  <a:gd name="T10" fmla="*/ 27 w 31"/>
                  <a:gd name="T11" fmla="*/ 13 h 27"/>
                  <a:gd name="T12" fmla="*/ 31 w 31"/>
                  <a:gd name="T13" fmla="*/ 22 h 27"/>
                  <a:gd name="T14" fmla="*/ 31 w 31"/>
                  <a:gd name="T15" fmla="*/ 22 h 27"/>
                  <a:gd name="T16" fmla="*/ 24 w 31"/>
                  <a:gd name="T17" fmla="*/ 25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1" h="27">
                    <a:moveTo>
                      <a:pt x="24" y="25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1"/>
                      <a:pt x="4" y="0"/>
                      <a:pt x="7" y="2"/>
                    </a:cubicBezTo>
                    <a:cubicBezTo>
                      <a:pt x="27" y="13"/>
                      <a:pt x="27" y="13"/>
                      <a:pt x="27" y="13"/>
                    </a:cubicBezTo>
                    <a:cubicBezTo>
                      <a:pt x="30" y="15"/>
                      <a:pt x="31" y="19"/>
                      <a:pt x="31" y="22"/>
                    </a:cubicBezTo>
                    <a:cubicBezTo>
                      <a:pt x="31" y="22"/>
                      <a:pt x="31" y="22"/>
                      <a:pt x="31" y="22"/>
                    </a:cubicBezTo>
                    <a:cubicBezTo>
                      <a:pt x="30" y="26"/>
                      <a:pt x="27" y="27"/>
                      <a:pt x="24" y="2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93" name="îš1ïdé">
                <a:extLst>
                  <a:ext uri="{FF2B5EF4-FFF2-40B4-BE49-F238E27FC236}">
                    <a16:creationId xmlns:a16="http://schemas.microsoft.com/office/drawing/2014/main" xmlns="" id="{F8968231-D64F-4C14-9FA4-A5B4A196C59E}"/>
                  </a:ext>
                </a:extLst>
              </p:cNvPr>
              <p:cNvSpPr/>
              <p:nvPr/>
            </p:nvSpPr>
            <p:spPr bwMode="auto">
              <a:xfrm>
                <a:off x="5867282" y="2690868"/>
                <a:ext cx="233916" cy="162874"/>
              </a:xfrm>
              <a:custGeom>
                <a:avLst/>
                <a:gdLst>
                  <a:gd name="T0" fmla="*/ 57 w 65"/>
                  <a:gd name="T1" fmla="*/ 44 h 45"/>
                  <a:gd name="T2" fmla="*/ 5 w 65"/>
                  <a:gd name="T3" fmla="*/ 14 h 45"/>
                  <a:gd name="T4" fmla="*/ 1 w 65"/>
                  <a:gd name="T5" fmla="*/ 4 h 45"/>
                  <a:gd name="T6" fmla="*/ 1 w 65"/>
                  <a:gd name="T7" fmla="*/ 4 h 45"/>
                  <a:gd name="T8" fmla="*/ 8 w 65"/>
                  <a:gd name="T9" fmla="*/ 1 h 45"/>
                  <a:gd name="T10" fmla="*/ 60 w 65"/>
                  <a:gd name="T11" fmla="*/ 31 h 45"/>
                  <a:gd name="T12" fmla="*/ 64 w 65"/>
                  <a:gd name="T13" fmla="*/ 41 h 45"/>
                  <a:gd name="T14" fmla="*/ 64 w 65"/>
                  <a:gd name="T15" fmla="*/ 41 h 45"/>
                  <a:gd name="T16" fmla="*/ 57 w 65"/>
                  <a:gd name="T17" fmla="*/ 44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5" h="45">
                    <a:moveTo>
                      <a:pt x="57" y="44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4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60" y="31"/>
                      <a:pt x="60" y="31"/>
                      <a:pt x="60" y="31"/>
                    </a:cubicBezTo>
                    <a:cubicBezTo>
                      <a:pt x="63" y="33"/>
                      <a:pt x="65" y="37"/>
                      <a:pt x="64" y="41"/>
                    </a:cubicBezTo>
                    <a:cubicBezTo>
                      <a:pt x="64" y="41"/>
                      <a:pt x="64" y="41"/>
                      <a:pt x="64" y="41"/>
                    </a:cubicBezTo>
                    <a:cubicBezTo>
                      <a:pt x="63" y="44"/>
                      <a:pt x="60" y="45"/>
                      <a:pt x="57" y="44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94" name="îŝ1îḑè">
                <a:extLst>
                  <a:ext uri="{FF2B5EF4-FFF2-40B4-BE49-F238E27FC236}">
                    <a16:creationId xmlns:a16="http://schemas.microsoft.com/office/drawing/2014/main" xmlns="" id="{DBAC1B9D-B97C-448B-A641-02407EA94132}"/>
                  </a:ext>
                </a:extLst>
              </p:cNvPr>
              <p:cNvSpPr/>
              <p:nvPr/>
            </p:nvSpPr>
            <p:spPr bwMode="auto">
              <a:xfrm>
                <a:off x="5560594" y="2299277"/>
                <a:ext cx="86635" cy="81438"/>
              </a:xfrm>
              <a:custGeom>
                <a:avLst/>
                <a:gdLst>
                  <a:gd name="T0" fmla="*/ 17 w 24"/>
                  <a:gd name="T1" fmla="*/ 21 h 23"/>
                  <a:gd name="T2" fmla="*/ 4 w 24"/>
                  <a:gd name="T3" fmla="*/ 14 h 23"/>
                  <a:gd name="T4" fmla="*/ 1 w 24"/>
                  <a:gd name="T5" fmla="*/ 5 h 23"/>
                  <a:gd name="T6" fmla="*/ 1 w 24"/>
                  <a:gd name="T7" fmla="*/ 5 h 23"/>
                  <a:gd name="T8" fmla="*/ 7 w 24"/>
                  <a:gd name="T9" fmla="*/ 2 h 23"/>
                  <a:gd name="T10" fmla="*/ 20 w 24"/>
                  <a:gd name="T11" fmla="*/ 9 h 23"/>
                  <a:gd name="T12" fmla="*/ 24 w 24"/>
                  <a:gd name="T13" fmla="*/ 18 h 23"/>
                  <a:gd name="T14" fmla="*/ 24 w 24"/>
                  <a:gd name="T15" fmla="*/ 18 h 23"/>
                  <a:gd name="T16" fmla="*/ 17 w 24"/>
                  <a:gd name="T17" fmla="*/ 21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4" h="23">
                    <a:moveTo>
                      <a:pt x="17" y="21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2" y="13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20" y="9"/>
                      <a:pt x="20" y="9"/>
                      <a:pt x="20" y="9"/>
                    </a:cubicBezTo>
                    <a:cubicBezTo>
                      <a:pt x="23" y="11"/>
                      <a:pt x="24" y="15"/>
                      <a:pt x="24" y="18"/>
                    </a:cubicBezTo>
                    <a:cubicBezTo>
                      <a:pt x="24" y="18"/>
                      <a:pt x="24" y="18"/>
                      <a:pt x="24" y="18"/>
                    </a:cubicBezTo>
                    <a:cubicBezTo>
                      <a:pt x="23" y="22"/>
                      <a:pt x="20" y="23"/>
                      <a:pt x="17" y="21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95" name="iSḷïḍe">
                <a:extLst>
                  <a:ext uri="{FF2B5EF4-FFF2-40B4-BE49-F238E27FC236}">
                    <a16:creationId xmlns:a16="http://schemas.microsoft.com/office/drawing/2014/main" xmlns="" id="{BE0523F8-CFA2-41F3-94E9-A1970E69CE5A}"/>
                  </a:ext>
                </a:extLst>
              </p:cNvPr>
              <p:cNvSpPr/>
              <p:nvPr/>
            </p:nvSpPr>
            <p:spPr bwMode="auto">
              <a:xfrm>
                <a:off x="5517276" y="2486409"/>
                <a:ext cx="98765" cy="90101"/>
              </a:xfrm>
              <a:custGeom>
                <a:avLst/>
                <a:gdLst>
                  <a:gd name="T0" fmla="*/ 20 w 27"/>
                  <a:gd name="T1" fmla="*/ 23 h 25"/>
                  <a:gd name="T2" fmla="*/ 4 w 27"/>
                  <a:gd name="T3" fmla="*/ 14 h 25"/>
                  <a:gd name="T4" fmla="*/ 1 w 27"/>
                  <a:gd name="T5" fmla="*/ 5 h 25"/>
                  <a:gd name="T6" fmla="*/ 1 w 27"/>
                  <a:gd name="T7" fmla="*/ 5 h 25"/>
                  <a:gd name="T8" fmla="*/ 7 w 27"/>
                  <a:gd name="T9" fmla="*/ 2 h 25"/>
                  <a:gd name="T10" fmla="*/ 23 w 27"/>
                  <a:gd name="T11" fmla="*/ 11 h 25"/>
                  <a:gd name="T12" fmla="*/ 27 w 27"/>
                  <a:gd name="T13" fmla="*/ 20 h 25"/>
                  <a:gd name="T14" fmla="*/ 27 w 27"/>
                  <a:gd name="T15" fmla="*/ 20 h 25"/>
                  <a:gd name="T16" fmla="*/ 20 w 27"/>
                  <a:gd name="T17" fmla="*/ 23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7" h="25">
                    <a:moveTo>
                      <a:pt x="20" y="23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2" y="13"/>
                      <a:pt x="0" y="9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23" y="11"/>
                      <a:pt x="23" y="11"/>
                      <a:pt x="23" y="11"/>
                    </a:cubicBezTo>
                    <a:cubicBezTo>
                      <a:pt x="26" y="13"/>
                      <a:pt x="27" y="17"/>
                      <a:pt x="27" y="20"/>
                    </a:cubicBezTo>
                    <a:cubicBezTo>
                      <a:pt x="27" y="20"/>
                      <a:pt x="27" y="20"/>
                      <a:pt x="27" y="20"/>
                    </a:cubicBezTo>
                    <a:cubicBezTo>
                      <a:pt x="26" y="24"/>
                      <a:pt x="23" y="25"/>
                      <a:pt x="20" y="23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96" name="íṧļíḍe">
                <a:extLst>
                  <a:ext uri="{FF2B5EF4-FFF2-40B4-BE49-F238E27FC236}">
                    <a16:creationId xmlns:a16="http://schemas.microsoft.com/office/drawing/2014/main" xmlns="" id="{B64E128E-70A1-4673-BE05-4C702B447ED6}"/>
                  </a:ext>
                </a:extLst>
              </p:cNvPr>
              <p:cNvSpPr/>
              <p:nvPr/>
            </p:nvSpPr>
            <p:spPr bwMode="auto">
              <a:xfrm>
                <a:off x="5643764" y="2557449"/>
                <a:ext cx="190598" cy="143815"/>
              </a:xfrm>
              <a:custGeom>
                <a:avLst/>
                <a:gdLst>
                  <a:gd name="T0" fmla="*/ 45 w 53"/>
                  <a:gd name="T1" fmla="*/ 38 h 40"/>
                  <a:gd name="T2" fmla="*/ 4 w 53"/>
                  <a:gd name="T3" fmla="*/ 15 h 40"/>
                  <a:gd name="T4" fmla="*/ 1 w 53"/>
                  <a:gd name="T5" fmla="*/ 5 h 40"/>
                  <a:gd name="T6" fmla="*/ 1 w 53"/>
                  <a:gd name="T7" fmla="*/ 5 h 40"/>
                  <a:gd name="T8" fmla="*/ 7 w 53"/>
                  <a:gd name="T9" fmla="*/ 2 h 40"/>
                  <a:gd name="T10" fmla="*/ 48 w 53"/>
                  <a:gd name="T11" fmla="*/ 26 h 40"/>
                  <a:gd name="T12" fmla="*/ 52 w 53"/>
                  <a:gd name="T13" fmla="*/ 35 h 40"/>
                  <a:gd name="T14" fmla="*/ 52 w 53"/>
                  <a:gd name="T15" fmla="*/ 35 h 40"/>
                  <a:gd name="T16" fmla="*/ 45 w 53"/>
                  <a:gd name="T17" fmla="*/ 38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3" h="40">
                    <a:moveTo>
                      <a:pt x="45" y="38"/>
                    </a:moveTo>
                    <a:cubicBezTo>
                      <a:pt x="4" y="15"/>
                      <a:pt x="4" y="15"/>
                      <a:pt x="4" y="15"/>
                    </a:cubicBezTo>
                    <a:cubicBezTo>
                      <a:pt x="2" y="13"/>
                      <a:pt x="0" y="9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48" y="26"/>
                      <a:pt x="48" y="26"/>
                      <a:pt x="48" y="26"/>
                    </a:cubicBezTo>
                    <a:cubicBezTo>
                      <a:pt x="51" y="27"/>
                      <a:pt x="53" y="32"/>
                      <a:pt x="52" y="35"/>
                    </a:cubicBezTo>
                    <a:cubicBezTo>
                      <a:pt x="52" y="35"/>
                      <a:pt x="52" y="35"/>
                      <a:pt x="52" y="35"/>
                    </a:cubicBezTo>
                    <a:cubicBezTo>
                      <a:pt x="51" y="39"/>
                      <a:pt x="48" y="40"/>
                      <a:pt x="45" y="38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97" name="íṩḷíde">
                <a:extLst>
                  <a:ext uri="{FF2B5EF4-FFF2-40B4-BE49-F238E27FC236}">
                    <a16:creationId xmlns:a16="http://schemas.microsoft.com/office/drawing/2014/main" xmlns="" id="{D388FFA5-BB40-49C9-850F-3B2F4433B696}"/>
                  </a:ext>
                </a:extLst>
              </p:cNvPr>
              <p:cNvSpPr/>
              <p:nvPr/>
            </p:nvSpPr>
            <p:spPr bwMode="auto">
              <a:xfrm>
                <a:off x="5496483" y="2579975"/>
                <a:ext cx="147281" cy="117824"/>
              </a:xfrm>
              <a:custGeom>
                <a:avLst/>
                <a:gdLst>
                  <a:gd name="T0" fmla="*/ 34 w 41"/>
                  <a:gd name="T1" fmla="*/ 31 h 33"/>
                  <a:gd name="T2" fmla="*/ 4 w 41"/>
                  <a:gd name="T3" fmla="*/ 14 h 33"/>
                  <a:gd name="T4" fmla="*/ 1 w 41"/>
                  <a:gd name="T5" fmla="*/ 5 h 33"/>
                  <a:gd name="T6" fmla="*/ 1 w 41"/>
                  <a:gd name="T7" fmla="*/ 5 h 33"/>
                  <a:gd name="T8" fmla="*/ 7 w 41"/>
                  <a:gd name="T9" fmla="*/ 2 h 33"/>
                  <a:gd name="T10" fmla="*/ 37 w 41"/>
                  <a:gd name="T11" fmla="*/ 19 h 33"/>
                  <a:gd name="T12" fmla="*/ 41 w 41"/>
                  <a:gd name="T13" fmla="*/ 28 h 33"/>
                  <a:gd name="T14" fmla="*/ 41 w 41"/>
                  <a:gd name="T15" fmla="*/ 28 h 33"/>
                  <a:gd name="T16" fmla="*/ 34 w 41"/>
                  <a:gd name="T17" fmla="*/ 31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1" h="33">
                    <a:moveTo>
                      <a:pt x="34" y="31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2" y="13"/>
                      <a:pt x="0" y="9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37" y="19"/>
                      <a:pt x="37" y="19"/>
                      <a:pt x="37" y="19"/>
                    </a:cubicBezTo>
                    <a:cubicBezTo>
                      <a:pt x="40" y="21"/>
                      <a:pt x="41" y="25"/>
                      <a:pt x="41" y="28"/>
                    </a:cubicBezTo>
                    <a:cubicBezTo>
                      <a:pt x="41" y="28"/>
                      <a:pt x="41" y="28"/>
                      <a:pt x="41" y="28"/>
                    </a:cubicBezTo>
                    <a:cubicBezTo>
                      <a:pt x="40" y="32"/>
                      <a:pt x="37" y="33"/>
                      <a:pt x="34" y="31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98" name="îṡlíḓè">
                <a:extLst>
                  <a:ext uri="{FF2B5EF4-FFF2-40B4-BE49-F238E27FC236}">
                    <a16:creationId xmlns:a16="http://schemas.microsoft.com/office/drawing/2014/main" xmlns="" id="{EF8ADDCD-6A07-46E6-AF6D-4036423D7D13}"/>
                  </a:ext>
                </a:extLst>
              </p:cNvPr>
              <p:cNvSpPr/>
              <p:nvPr/>
            </p:nvSpPr>
            <p:spPr bwMode="auto">
              <a:xfrm>
                <a:off x="6147981" y="2853742"/>
                <a:ext cx="112626" cy="93566"/>
              </a:xfrm>
              <a:custGeom>
                <a:avLst/>
                <a:gdLst>
                  <a:gd name="T0" fmla="*/ 24 w 31"/>
                  <a:gd name="T1" fmla="*/ 25 h 26"/>
                  <a:gd name="T2" fmla="*/ 5 w 31"/>
                  <a:gd name="T3" fmla="*/ 14 h 26"/>
                  <a:gd name="T4" fmla="*/ 1 w 31"/>
                  <a:gd name="T5" fmla="*/ 5 h 26"/>
                  <a:gd name="T6" fmla="*/ 1 w 31"/>
                  <a:gd name="T7" fmla="*/ 5 h 26"/>
                  <a:gd name="T8" fmla="*/ 8 w 31"/>
                  <a:gd name="T9" fmla="*/ 1 h 26"/>
                  <a:gd name="T10" fmla="*/ 27 w 31"/>
                  <a:gd name="T11" fmla="*/ 12 h 26"/>
                  <a:gd name="T12" fmla="*/ 30 w 31"/>
                  <a:gd name="T13" fmla="*/ 21 h 26"/>
                  <a:gd name="T14" fmla="*/ 30 w 31"/>
                  <a:gd name="T15" fmla="*/ 21 h 26"/>
                  <a:gd name="T16" fmla="*/ 24 w 31"/>
                  <a:gd name="T17" fmla="*/ 25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1" h="26">
                    <a:moveTo>
                      <a:pt x="24" y="25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27" y="12"/>
                      <a:pt x="27" y="12"/>
                      <a:pt x="27" y="12"/>
                    </a:cubicBezTo>
                    <a:cubicBezTo>
                      <a:pt x="30" y="14"/>
                      <a:pt x="31" y="18"/>
                      <a:pt x="30" y="21"/>
                    </a:cubicBezTo>
                    <a:cubicBezTo>
                      <a:pt x="30" y="21"/>
                      <a:pt x="30" y="21"/>
                      <a:pt x="30" y="21"/>
                    </a:cubicBezTo>
                    <a:cubicBezTo>
                      <a:pt x="30" y="25"/>
                      <a:pt x="27" y="26"/>
                      <a:pt x="24" y="2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99" name="ï$1iḋé">
                <a:extLst>
                  <a:ext uri="{FF2B5EF4-FFF2-40B4-BE49-F238E27FC236}">
                    <a16:creationId xmlns:a16="http://schemas.microsoft.com/office/drawing/2014/main" xmlns="" id="{E48587A9-EC3F-47B6-9E32-55AF5227E4A1}"/>
                  </a:ext>
                </a:extLst>
              </p:cNvPr>
              <p:cNvSpPr/>
              <p:nvPr/>
            </p:nvSpPr>
            <p:spPr bwMode="auto">
              <a:xfrm>
                <a:off x="5747726" y="2193581"/>
                <a:ext cx="232183" cy="166340"/>
              </a:xfrm>
              <a:custGeom>
                <a:avLst/>
                <a:gdLst>
                  <a:gd name="T0" fmla="*/ 57 w 64"/>
                  <a:gd name="T1" fmla="*/ 44 h 46"/>
                  <a:gd name="T2" fmla="*/ 4 w 64"/>
                  <a:gd name="T3" fmla="*/ 14 h 46"/>
                  <a:gd name="T4" fmla="*/ 1 w 64"/>
                  <a:gd name="T5" fmla="*/ 5 h 46"/>
                  <a:gd name="T6" fmla="*/ 1 w 64"/>
                  <a:gd name="T7" fmla="*/ 5 h 46"/>
                  <a:gd name="T8" fmla="*/ 7 w 64"/>
                  <a:gd name="T9" fmla="*/ 2 h 46"/>
                  <a:gd name="T10" fmla="*/ 59 w 64"/>
                  <a:gd name="T11" fmla="*/ 32 h 46"/>
                  <a:gd name="T12" fmla="*/ 63 w 64"/>
                  <a:gd name="T13" fmla="*/ 41 h 46"/>
                  <a:gd name="T14" fmla="*/ 63 w 64"/>
                  <a:gd name="T15" fmla="*/ 41 h 46"/>
                  <a:gd name="T16" fmla="*/ 57 w 64"/>
                  <a:gd name="T17" fmla="*/ 44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4" h="46">
                    <a:moveTo>
                      <a:pt x="57" y="44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2" y="13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1"/>
                      <a:pt x="4" y="0"/>
                      <a:pt x="7" y="2"/>
                    </a:cubicBezTo>
                    <a:cubicBezTo>
                      <a:pt x="59" y="32"/>
                      <a:pt x="59" y="32"/>
                      <a:pt x="59" y="32"/>
                    </a:cubicBezTo>
                    <a:cubicBezTo>
                      <a:pt x="62" y="33"/>
                      <a:pt x="64" y="38"/>
                      <a:pt x="63" y="41"/>
                    </a:cubicBezTo>
                    <a:cubicBezTo>
                      <a:pt x="63" y="41"/>
                      <a:pt x="63" y="41"/>
                      <a:pt x="63" y="41"/>
                    </a:cubicBezTo>
                    <a:cubicBezTo>
                      <a:pt x="62" y="45"/>
                      <a:pt x="59" y="46"/>
                      <a:pt x="57" y="44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00" name="îŝľiďê">
                <a:extLst>
                  <a:ext uri="{FF2B5EF4-FFF2-40B4-BE49-F238E27FC236}">
                    <a16:creationId xmlns:a16="http://schemas.microsoft.com/office/drawing/2014/main" xmlns="" id="{E0C851CB-2351-4299-8575-2E7C826BCD2E}"/>
                  </a:ext>
                </a:extLst>
              </p:cNvPr>
              <p:cNvSpPr/>
              <p:nvPr/>
            </p:nvSpPr>
            <p:spPr bwMode="auto">
              <a:xfrm>
                <a:off x="5626437" y="2018578"/>
                <a:ext cx="370799" cy="244312"/>
              </a:xfrm>
              <a:custGeom>
                <a:avLst/>
                <a:gdLst>
                  <a:gd name="T0" fmla="*/ 95 w 103"/>
                  <a:gd name="T1" fmla="*/ 66 h 68"/>
                  <a:gd name="T2" fmla="*/ 5 w 103"/>
                  <a:gd name="T3" fmla="*/ 14 h 68"/>
                  <a:gd name="T4" fmla="*/ 1 w 103"/>
                  <a:gd name="T5" fmla="*/ 5 h 68"/>
                  <a:gd name="T6" fmla="*/ 1 w 103"/>
                  <a:gd name="T7" fmla="*/ 5 h 68"/>
                  <a:gd name="T8" fmla="*/ 7 w 103"/>
                  <a:gd name="T9" fmla="*/ 2 h 68"/>
                  <a:gd name="T10" fmla="*/ 98 w 103"/>
                  <a:gd name="T11" fmla="*/ 54 h 68"/>
                  <a:gd name="T12" fmla="*/ 102 w 103"/>
                  <a:gd name="T13" fmla="*/ 63 h 68"/>
                  <a:gd name="T14" fmla="*/ 102 w 103"/>
                  <a:gd name="T15" fmla="*/ 63 h 68"/>
                  <a:gd name="T16" fmla="*/ 95 w 103"/>
                  <a:gd name="T17" fmla="*/ 66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03" h="68">
                    <a:moveTo>
                      <a:pt x="95" y="66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4" y="0"/>
                      <a:pt x="7" y="2"/>
                    </a:cubicBezTo>
                    <a:cubicBezTo>
                      <a:pt x="98" y="54"/>
                      <a:pt x="98" y="54"/>
                      <a:pt x="98" y="54"/>
                    </a:cubicBezTo>
                    <a:cubicBezTo>
                      <a:pt x="101" y="56"/>
                      <a:pt x="103" y="60"/>
                      <a:pt x="102" y="63"/>
                    </a:cubicBezTo>
                    <a:cubicBezTo>
                      <a:pt x="102" y="63"/>
                      <a:pt x="102" y="63"/>
                      <a:pt x="102" y="63"/>
                    </a:cubicBezTo>
                    <a:cubicBezTo>
                      <a:pt x="101" y="67"/>
                      <a:pt x="98" y="68"/>
                      <a:pt x="95" y="66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01" name="îSļïḑé">
                <a:extLst>
                  <a:ext uri="{FF2B5EF4-FFF2-40B4-BE49-F238E27FC236}">
                    <a16:creationId xmlns:a16="http://schemas.microsoft.com/office/drawing/2014/main" xmlns="" id="{52749922-65E8-4659-9B85-61687C23747D}"/>
                  </a:ext>
                </a:extLst>
              </p:cNvPr>
              <p:cNvSpPr/>
              <p:nvPr/>
            </p:nvSpPr>
            <p:spPr bwMode="auto">
              <a:xfrm>
                <a:off x="5583119" y="2205710"/>
                <a:ext cx="230450" cy="164608"/>
              </a:xfrm>
              <a:custGeom>
                <a:avLst/>
                <a:gdLst>
                  <a:gd name="T0" fmla="*/ 57 w 64"/>
                  <a:gd name="T1" fmla="*/ 44 h 46"/>
                  <a:gd name="T2" fmla="*/ 4 w 64"/>
                  <a:gd name="T3" fmla="*/ 14 h 46"/>
                  <a:gd name="T4" fmla="*/ 1 w 64"/>
                  <a:gd name="T5" fmla="*/ 5 h 46"/>
                  <a:gd name="T6" fmla="*/ 1 w 64"/>
                  <a:gd name="T7" fmla="*/ 5 h 46"/>
                  <a:gd name="T8" fmla="*/ 7 w 64"/>
                  <a:gd name="T9" fmla="*/ 2 h 46"/>
                  <a:gd name="T10" fmla="*/ 59 w 64"/>
                  <a:gd name="T11" fmla="*/ 32 h 46"/>
                  <a:gd name="T12" fmla="*/ 63 w 64"/>
                  <a:gd name="T13" fmla="*/ 41 h 46"/>
                  <a:gd name="T14" fmla="*/ 63 w 64"/>
                  <a:gd name="T15" fmla="*/ 41 h 46"/>
                  <a:gd name="T16" fmla="*/ 57 w 64"/>
                  <a:gd name="T17" fmla="*/ 44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4" h="46">
                    <a:moveTo>
                      <a:pt x="57" y="44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1"/>
                      <a:pt x="4" y="0"/>
                      <a:pt x="7" y="2"/>
                    </a:cubicBezTo>
                    <a:cubicBezTo>
                      <a:pt x="59" y="32"/>
                      <a:pt x="59" y="32"/>
                      <a:pt x="59" y="32"/>
                    </a:cubicBezTo>
                    <a:cubicBezTo>
                      <a:pt x="62" y="33"/>
                      <a:pt x="64" y="38"/>
                      <a:pt x="63" y="41"/>
                    </a:cubicBezTo>
                    <a:cubicBezTo>
                      <a:pt x="63" y="41"/>
                      <a:pt x="63" y="41"/>
                      <a:pt x="63" y="41"/>
                    </a:cubicBezTo>
                    <a:cubicBezTo>
                      <a:pt x="62" y="44"/>
                      <a:pt x="59" y="46"/>
                      <a:pt x="57" y="44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02" name="î$ľïḑé">
                <a:extLst>
                  <a:ext uri="{FF2B5EF4-FFF2-40B4-BE49-F238E27FC236}">
                    <a16:creationId xmlns:a16="http://schemas.microsoft.com/office/drawing/2014/main" xmlns="" id="{D137D1D9-D56D-4615-AFF1-0346C7201695}"/>
                  </a:ext>
                </a:extLst>
              </p:cNvPr>
              <p:cNvSpPr/>
              <p:nvPr/>
            </p:nvSpPr>
            <p:spPr bwMode="auto">
              <a:xfrm>
                <a:off x="6011097" y="2346059"/>
                <a:ext cx="112626" cy="97032"/>
              </a:xfrm>
              <a:custGeom>
                <a:avLst/>
                <a:gdLst>
                  <a:gd name="T0" fmla="*/ 23 w 31"/>
                  <a:gd name="T1" fmla="*/ 25 h 27"/>
                  <a:gd name="T2" fmla="*/ 4 w 31"/>
                  <a:gd name="T3" fmla="*/ 14 h 27"/>
                  <a:gd name="T4" fmla="*/ 0 w 31"/>
                  <a:gd name="T5" fmla="*/ 5 h 27"/>
                  <a:gd name="T6" fmla="*/ 0 w 31"/>
                  <a:gd name="T7" fmla="*/ 5 h 27"/>
                  <a:gd name="T8" fmla="*/ 7 w 31"/>
                  <a:gd name="T9" fmla="*/ 2 h 27"/>
                  <a:gd name="T10" fmla="*/ 26 w 31"/>
                  <a:gd name="T11" fmla="*/ 13 h 27"/>
                  <a:gd name="T12" fmla="*/ 30 w 31"/>
                  <a:gd name="T13" fmla="*/ 22 h 27"/>
                  <a:gd name="T14" fmla="*/ 30 w 31"/>
                  <a:gd name="T15" fmla="*/ 22 h 27"/>
                  <a:gd name="T16" fmla="*/ 23 w 31"/>
                  <a:gd name="T17" fmla="*/ 25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1" h="27">
                    <a:moveTo>
                      <a:pt x="23" y="25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1" y="12"/>
                      <a:pt x="0" y="8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1" y="1"/>
                      <a:pt x="4" y="0"/>
                      <a:pt x="7" y="2"/>
                    </a:cubicBezTo>
                    <a:cubicBezTo>
                      <a:pt x="26" y="13"/>
                      <a:pt x="26" y="13"/>
                      <a:pt x="26" y="13"/>
                    </a:cubicBezTo>
                    <a:cubicBezTo>
                      <a:pt x="29" y="14"/>
                      <a:pt x="31" y="18"/>
                      <a:pt x="30" y="22"/>
                    </a:cubicBezTo>
                    <a:cubicBezTo>
                      <a:pt x="30" y="22"/>
                      <a:pt x="30" y="22"/>
                      <a:pt x="30" y="22"/>
                    </a:cubicBezTo>
                    <a:cubicBezTo>
                      <a:pt x="29" y="25"/>
                      <a:pt x="26" y="27"/>
                      <a:pt x="23" y="2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03" name="ïsḷïďè">
                <a:extLst>
                  <a:ext uri="{FF2B5EF4-FFF2-40B4-BE49-F238E27FC236}">
                    <a16:creationId xmlns:a16="http://schemas.microsoft.com/office/drawing/2014/main" xmlns="" id="{07BA724E-ACFF-488A-8807-BF975A894176}"/>
                  </a:ext>
                </a:extLst>
              </p:cNvPr>
              <p:cNvSpPr/>
              <p:nvPr/>
            </p:nvSpPr>
            <p:spPr bwMode="auto">
              <a:xfrm>
                <a:off x="6518780" y="2202245"/>
                <a:ext cx="112626" cy="97032"/>
              </a:xfrm>
              <a:custGeom>
                <a:avLst/>
                <a:gdLst>
                  <a:gd name="T0" fmla="*/ 23 w 31"/>
                  <a:gd name="T1" fmla="*/ 25 h 27"/>
                  <a:gd name="T2" fmla="*/ 5 w 31"/>
                  <a:gd name="T3" fmla="*/ 14 h 27"/>
                  <a:gd name="T4" fmla="*/ 1 w 31"/>
                  <a:gd name="T5" fmla="*/ 5 h 27"/>
                  <a:gd name="T6" fmla="*/ 1 w 31"/>
                  <a:gd name="T7" fmla="*/ 5 h 27"/>
                  <a:gd name="T8" fmla="*/ 7 w 31"/>
                  <a:gd name="T9" fmla="*/ 2 h 27"/>
                  <a:gd name="T10" fmla="*/ 26 w 31"/>
                  <a:gd name="T11" fmla="*/ 13 h 27"/>
                  <a:gd name="T12" fmla="*/ 30 w 31"/>
                  <a:gd name="T13" fmla="*/ 22 h 27"/>
                  <a:gd name="T14" fmla="*/ 30 w 31"/>
                  <a:gd name="T15" fmla="*/ 22 h 27"/>
                  <a:gd name="T16" fmla="*/ 23 w 31"/>
                  <a:gd name="T17" fmla="*/ 25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1" h="27">
                    <a:moveTo>
                      <a:pt x="23" y="25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3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2"/>
                      <a:pt x="5" y="0"/>
                      <a:pt x="7" y="2"/>
                    </a:cubicBezTo>
                    <a:cubicBezTo>
                      <a:pt x="26" y="13"/>
                      <a:pt x="26" y="13"/>
                      <a:pt x="26" y="13"/>
                    </a:cubicBezTo>
                    <a:cubicBezTo>
                      <a:pt x="29" y="14"/>
                      <a:pt x="31" y="19"/>
                      <a:pt x="30" y="22"/>
                    </a:cubicBezTo>
                    <a:cubicBezTo>
                      <a:pt x="30" y="22"/>
                      <a:pt x="30" y="22"/>
                      <a:pt x="30" y="22"/>
                    </a:cubicBezTo>
                    <a:cubicBezTo>
                      <a:pt x="29" y="25"/>
                      <a:pt x="26" y="27"/>
                      <a:pt x="23" y="2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04" name="iṧlíďe">
                <a:extLst>
                  <a:ext uri="{FF2B5EF4-FFF2-40B4-BE49-F238E27FC236}">
                    <a16:creationId xmlns:a16="http://schemas.microsoft.com/office/drawing/2014/main" xmlns="" id="{A4FF2D98-0E4D-429E-93C2-E125B04A0B3F}"/>
                  </a:ext>
                </a:extLst>
              </p:cNvPr>
              <p:cNvSpPr/>
              <p:nvPr/>
            </p:nvSpPr>
            <p:spPr bwMode="auto">
              <a:xfrm>
                <a:off x="5539802" y="2392843"/>
                <a:ext cx="270302" cy="187132"/>
              </a:xfrm>
              <a:custGeom>
                <a:avLst/>
                <a:gdLst>
                  <a:gd name="T0" fmla="*/ 67 w 75"/>
                  <a:gd name="T1" fmla="*/ 50 h 52"/>
                  <a:gd name="T2" fmla="*/ 4 w 75"/>
                  <a:gd name="T3" fmla="*/ 14 h 52"/>
                  <a:gd name="T4" fmla="*/ 1 w 75"/>
                  <a:gd name="T5" fmla="*/ 5 h 52"/>
                  <a:gd name="T6" fmla="*/ 1 w 75"/>
                  <a:gd name="T7" fmla="*/ 5 h 52"/>
                  <a:gd name="T8" fmla="*/ 7 w 75"/>
                  <a:gd name="T9" fmla="*/ 2 h 52"/>
                  <a:gd name="T10" fmla="*/ 70 w 75"/>
                  <a:gd name="T11" fmla="*/ 38 h 52"/>
                  <a:gd name="T12" fmla="*/ 74 w 75"/>
                  <a:gd name="T13" fmla="*/ 47 h 52"/>
                  <a:gd name="T14" fmla="*/ 74 w 75"/>
                  <a:gd name="T15" fmla="*/ 47 h 52"/>
                  <a:gd name="T16" fmla="*/ 67 w 75"/>
                  <a:gd name="T17" fmla="*/ 50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75" h="52">
                    <a:moveTo>
                      <a:pt x="67" y="50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2" y="13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70" y="38"/>
                      <a:pt x="70" y="38"/>
                      <a:pt x="70" y="38"/>
                    </a:cubicBezTo>
                    <a:cubicBezTo>
                      <a:pt x="73" y="40"/>
                      <a:pt x="75" y="44"/>
                      <a:pt x="74" y="47"/>
                    </a:cubicBezTo>
                    <a:cubicBezTo>
                      <a:pt x="74" y="47"/>
                      <a:pt x="74" y="47"/>
                      <a:pt x="74" y="47"/>
                    </a:cubicBezTo>
                    <a:cubicBezTo>
                      <a:pt x="73" y="51"/>
                      <a:pt x="70" y="52"/>
                      <a:pt x="67" y="50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05" name="iśļïďé">
                <a:extLst>
                  <a:ext uri="{FF2B5EF4-FFF2-40B4-BE49-F238E27FC236}">
                    <a16:creationId xmlns:a16="http://schemas.microsoft.com/office/drawing/2014/main" xmlns="" id="{C617A216-40E6-42B7-95EC-E0E6FC08BCD6}"/>
                  </a:ext>
                </a:extLst>
              </p:cNvPr>
              <p:cNvSpPr/>
              <p:nvPr/>
            </p:nvSpPr>
            <p:spPr bwMode="auto">
              <a:xfrm>
                <a:off x="5596980" y="1684166"/>
                <a:ext cx="209658" cy="150746"/>
              </a:xfrm>
              <a:custGeom>
                <a:avLst/>
                <a:gdLst>
                  <a:gd name="T0" fmla="*/ 51 w 58"/>
                  <a:gd name="T1" fmla="*/ 40 h 42"/>
                  <a:gd name="T2" fmla="*/ 5 w 58"/>
                  <a:gd name="T3" fmla="*/ 14 h 42"/>
                  <a:gd name="T4" fmla="*/ 1 w 58"/>
                  <a:gd name="T5" fmla="*/ 5 h 42"/>
                  <a:gd name="T6" fmla="*/ 1 w 58"/>
                  <a:gd name="T7" fmla="*/ 5 h 42"/>
                  <a:gd name="T8" fmla="*/ 7 w 58"/>
                  <a:gd name="T9" fmla="*/ 1 h 42"/>
                  <a:gd name="T10" fmla="*/ 53 w 58"/>
                  <a:gd name="T11" fmla="*/ 28 h 42"/>
                  <a:gd name="T12" fmla="*/ 57 w 58"/>
                  <a:gd name="T13" fmla="*/ 37 h 42"/>
                  <a:gd name="T14" fmla="*/ 57 w 58"/>
                  <a:gd name="T15" fmla="*/ 37 h 42"/>
                  <a:gd name="T16" fmla="*/ 51 w 58"/>
                  <a:gd name="T17" fmla="*/ 40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8" h="42">
                    <a:moveTo>
                      <a:pt x="51" y="40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4" y="0"/>
                      <a:pt x="7" y="1"/>
                    </a:cubicBezTo>
                    <a:cubicBezTo>
                      <a:pt x="53" y="28"/>
                      <a:pt x="53" y="28"/>
                      <a:pt x="53" y="28"/>
                    </a:cubicBezTo>
                    <a:cubicBezTo>
                      <a:pt x="56" y="30"/>
                      <a:pt x="58" y="34"/>
                      <a:pt x="57" y="37"/>
                    </a:cubicBezTo>
                    <a:cubicBezTo>
                      <a:pt x="57" y="37"/>
                      <a:pt x="57" y="37"/>
                      <a:pt x="57" y="37"/>
                    </a:cubicBezTo>
                    <a:cubicBezTo>
                      <a:pt x="56" y="41"/>
                      <a:pt x="53" y="42"/>
                      <a:pt x="51" y="40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06" name="îśľïḓê">
                <a:extLst>
                  <a:ext uri="{FF2B5EF4-FFF2-40B4-BE49-F238E27FC236}">
                    <a16:creationId xmlns:a16="http://schemas.microsoft.com/office/drawing/2014/main" xmlns="" id="{6FFB0400-0F82-4A77-8862-5AF5D123E431}"/>
                  </a:ext>
                </a:extLst>
              </p:cNvPr>
              <p:cNvSpPr/>
              <p:nvPr/>
            </p:nvSpPr>
            <p:spPr bwMode="auto">
              <a:xfrm>
                <a:off x="5380393" y="2619827"/>
                <a:ext cx="235648" cy="168073"/>
              </a:xfrm>
              <a:custGeom>
                <a:avLst/>
                <a:gdLst>
                  <a:gd name="T0" fmla="*/ 58 w 65"/>
                  <a:gd name="T1" fmla="*/ 45 h 47"/>
                  <a:gd name="T2" fmla="*/ 4 w 65"/>
                  <a:gd name="T3" fmla="*/ 14 h 47"/>
                  <a:gd name="T4" fmla="*/ 1 w 65"/>
                  <a:gd name="T5" fmla="*/ 5 h 47"/>
                  <a:gd name="T6" fmla="*/ 1 w 65"/>
                  <a:gd name="T7" fmla="*/ 5 h 47"/>
                  <a:gd name="T8" fmla="*/ 7 w 65"/>
                  <a:gd name="T9" fmla="*/ 2 h 47"/>
                  <a:gd name="T10" fmla="*/ 61 w 65"/>
                  <a:gd name="T11" fmla="*/ 33 h 47"/>
                  <a:gd name="T12" fmla="*/ 64 w 65"/>
                  <a:gd name="T13" fmla="*/ 42 h 47"/>
                  <a:gd name="T14" fmla="*/ 64 w 65"/>
                  <a:gd name="T15" fmla="*/ 42 h 47"/>
                  <a:gd name="T16" fmla="*/ 58 w 65"/>
                  <a:gd name="T17" fmla="*/ 45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5" h="47">
                    <a:moveTo>
                      <a:pt x="58" y="45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1" y="13"/>
                      <a:pt x="0" y="9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61" y="33"/>
                      <a:pt x="61" y="33"/>
                      <a:pt x="61" y="33"/>
                    </a:cubicBezTo>
                    <a:cubicBezTo>
                      <a:pt x="63" y="34"/>
                      <a:pt x="65" y="39"/>
                      <a:pt x="64" y="42"/>
                    </a:cubicBezTo>
                    <a:cubicBezTo>
                      <a:pt x="64" y="42"/>
                      <a:pt x="64" y="42"/>
                      <a:pt x="64" y="42"/>
                    </a:cubicBezTo>
                    <a:cubicBezTo>
                      <a:pt x="64" y="45"/>
                      <a:pt x="61" y="47"/>
                      <a:pt x="58" y="4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07" name="îšḷïḑé">
                <a:extLst>
                  <a:ext uri="{FF2B5EF4-FFF2-40B4-BE49-F238E27FC236}">
                    <a16:creationId xmlns:a16="http://schemas.microsoft.com/office/drawing/2014/main" xmlns="" id="{B732B55E-850D-4CCE-A8DD-06FA9705A087}"/>
                  </a:ext>
                </a:extLst>
              </p:cNvPr>
              <p:cNvSpPr/>
              <p:nvPr/>
            </p:nvSpPr>
            <p:spPr bwMode="auto">
              <a:xfrm>
                <a:off x="5576188" y="3278255"/>
                <a:ext cx="154211" cy="121289"/>
              </a:xfrm>
              <a:custGeom>
                <a:avLst/>
                <a:gdLst>
                  <a:gd name="T0" fmla="*/ 36 w 43"/>
                  <a:gd name="T1" fmla="*/ 32 h 34"/>
                  <a:gd name="T2" fmla="*/ 4 w 43"/>
                  <a:gd name="T3" fmla="*/ 14 h 34"/>
                  <a:gd name="T4" fmla="*/ 1 w 43"/>
                  <a:gd name="T5" fmla="*/ 5 h 34"/>
                  <a:gd name="T6" fmla="*/ 1 w 43"/>
                  <a:gd name="T7" fmla="*/ 5 h 34"/>
                  <a:gd name="T8" fmla="*/ 7 w 43"/>
                  <a:gd name="T9" fmla="*/ 2 h 34"/>
                  <a:gd name="T10" fmla="*/ 39 w 43"/>
                  <a:gd name="T11" fmla="*/ 20 h 34"/>
                  <a:gd name="T12" fmla="*/ 42 w 43"/>
                  <a:gd name="T13" fmla="*/ 29 h 34"/>
                  <a:gd name="T14" fmla="*/ 42 w 43"/>
                  <a:gd name="T15" fmla="*/ 29 h 34"/>
                  <a:gd name="T16" fmla="*/ 36 w 43"/>
                  <a:gd name="T17" fmla="*/ 32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3" h="34">
                    <a:moveTo>
                      <a:pt x="36" y="32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2" y="13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39" y="20"/>
                      <a:pt x="39" y="20"/>
                      <a:pt x="39" y="20"/>
                    </a:cubicBezTo>
                    <a:cubicBezTo>
                      <a:pt x="41" y="22"/>
                      <a:pt x="43" y="26"/>
                      <a:pt x="42" y="29"/>
                    </a:cubicBezTo>
                    <a:cubicBezTo>
                      <a:pt x="42" y="29"/>
                      <a:pt x="42" y="29"/>
                      <a:pt x="42" y="29"/>
                    </a:cubicBezTo>
                    <a:cubicBezTo>
                      <a:pt x="42" y="33"/>
                      <a:pt x="39" y="34"/>
                      <a:pt x="36" y="32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08" name="işḷîde">
                <a:extLst>
                  <a:ext uri="{FF2B5EF4-FFF2-40B4-BE49-F238E27FC236}">
                    <a16:creationId xmlns:a16="http://schemas.microsoft.com/office/drawing/2014/main" xmlns="" id="{4C0DFDB4-FCDB-4CA7-A786-1C4DA5C0FF4C}"/>
                  </a:ext>
                </a:extLst>
              </p:cNvPr>
              <p:cNvSpPr/>
              <p:nvPr/>
            </p:nvSpPr>
            <p:spPr bwMode="auto">
              <a:xfrm>
                <a:off x="5787578" y="3403009"/>
                <a:ext cx="213123" cy="152478"/>
              </a:xfrm>
              <a:custGeom>
                <a:avLst/>
                <a:gdLst>
                  <a:gd name="T0" fmla="*/ 51 w 59"/>
                  <a:gd name="T1" fmla="*/ 40 h 42"/>
                  <a:gd name="T2" fmla="*/ 5 w 59"/>
                  <a:gd name="T3" fmla="*/ 14 h 42"/>
                  <a:gd name="T4" fmla="*/ 1 w 59"/>
                  <a:gd name="T5" fmla="*/ 4 h 42"/>
                  <a:gd name="T6" fmla="*/ 1 w 59"/>
                  <a:gd name="T7" fmla="*/ 4 h 42"/>
                  <a:gd name="T8" fmla="*/ 8 w 59"/>
                  <a:gd name="T9" fmla="*/ 1 h 42"/>
                  <a:gd name="T10" fmla="*/ 54 w 59"/>
                  <a:gd name="T11" fmla="*/ 28 h 42"/>
                  <a:gd name="T12" fmla="*/ 58 w 59"/>
                  <a:gd name="T13" fmla="*/ 37 h 42"/>
                  <a:gd name="T14" fmla="*/ 58 w 59"/>
                  <a:gd name="T15" fmla="*/ 37 h 42"/>
                  <a:gd name="T16" fmla="*/ 51 w 59"/>
                  <a:gd name="T17" fmla="*/ 40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9" h="42">
                    <a:moveTo>
                      <a:pt x="51" y="40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4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54" y="28"/>
                      <a:pt x="54" y="28"/>
                      <a:pt x="54" y="28"/>
                    </a:cubicBezTo>
                    <a:cubicBezTo>
                      <a:pt x="57" y="30"/>
                      <a:pt x="59" y="34"/>
                      <a:pt x="58" y="37"/>
                    </a:cubicBezTo>
                    <a:cubicBezTo>
                      <a:pt x="58" y="37"/>
                      <a:pt x="58" y="37"/>
                      <a:pt x="58" y="37"/>
                    </a:cubicBezTo>
                    <a:cubicBezTo>
                      <a:pt x="57" y="41"/>
                      <a:pt x="54" y="42"/>
                      <a:pt x="51" y="40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09" name="ïṥḷiďe">
                <a:extLst>
                  <a:ext uri="{FF2B5EF4-FFF2-40B4-BE49-F238E27FC236}">
                    <a16:creationId xmlns:a16="http://schemas.microsoft.com/office/drawing/2014/main" xmlns="" id="{DFCBC91A-3BB5-4535-BC1D-B3FFEA428DBD}"/>
                  </a:ext>
                </a:extLst>
              </p:cNvPr>
              <p:cNvSpPr/>
              <p:nvPr/>
            </p:nvSpPr>
            <p:spPr bwMode="auto">
              <a:xfrm>
                <a:off x="5376927" y="3803265"/>
                <a:ext cx="159409" cy="123023"/>
              </a:xfrm>
              <a:custGeom>
                <a:avLst/>
                <a:gdLst>
                  <a:gd name="T0" fmla="*/ 36 w 44"/>
                  <a:gd name="T1" fmla="*/ 32 h 34"/>
                  <a:gd name="T2" fmla="*/ 5 w 44"/>
                  <a:gd name="T3" fmla="*/ 14 h 34"/>
                  <a:gd name="T4" fmla="*/ 1 w 44"/>
                  <a:gd name="T5" fmla="*/ 5 h 34"/>
                  <a:gd name="T6" fmla="*/ 1 w 44"/>
                  <a:gd name="T7" fmla="*/ 5 h 34"/>
                  <a:gd name="T8" fmla="*/ 8 w 44"/>
                  <a:gd name="T9" fmla="*/ 2 h 34"/>
                  <a:gd name="T10" fmla="*/ 39 w 44"/>
                  <a:gd name="T11" fmla="*/ 20 h 34"/>
                  <a:gd name="T12" fmla="*/ 43 w 44"/>
                  <a:gd name="T13" fmla="*/ 29 h 34"/>
                  <a:gd name="T14" fmla="*/ 43 w 44"/>
                  <a:gd name="T15" fmla="*/ 29 h 34"/>
                  <a:gd name="T16" fmla="*/ 36 w 44"/>
                  <a:gd name="T17" fmla="*/ 32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4" h="34">
                    <a:moveTo>
                      <a:pt x="36" y="32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8" y="2"/>
                    </a:cubicBezTo>
                    <a:cubicBezTo>
                      <a:pt x="39" y="20"/>
                      <a:pt x="39" y="20"/>
                      <a:pt x="39" y="20"/>
                    </a:cubicBezTo>
                    <a:cubicBezTo>
                      <a:pt x="42" y="21"/>
                      <a:pt x="44" y="26"/>
                      <a:pt x="43" y="29"/>
                    </a:cubicBezTo>
                    <a:cubicBezTo>
                      <a:pt x="43" y="29"/>
                      <a:pt x="43" y="29"/>
                      <a:pt x="43" y="29"/>
                    </a:cubicBezTo>
                    <a:cubicBezTo>
                      <a:pt x="42" y="32"/>
                      <a:pt x="39" y="34"/>
                      <a:pt x="36" y="32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10" name="îṩ1íḓè">
                <a:extLst>
                  <a:ext uri="{FF2B5EF4-FFF2-40B4-BE49-F238E27FC236}">
                    <a16:creationId xmlns:a16="http://schemas.microsoft.com/office/drawing/2014/main" xmlns="" id="{3D3BACB8-480B-4AF2-9FC5-D434B5D8D770}"/>
                  </a:ext>
                </a:extLst>
              </p:cNvPr>
              <p:cNvSpPr/>
              <p:nvPr/>
            </p:nvSpPr>
            <p:spPr bwMode="auto">
              <a:xfrm>
                <a:off x="5564059" y="3910693"/>
                <a:ext cx="209658" cy="150746"/>
              </a:xfrm>
              <a:custGeom>
                <a:avLst/>
                <a:gdLst>
                  <a:gd name="T0" fmla="*/ 51 w 58"/>
                  <a:gd name="T1" fmla="*/ 40 h 42"/>
                  <a:gd name="T2" fmla="*/ 5 w 58"/>
                  <a:gd name="T3" fmla="*/ 14 h 42"/>
                  <a:gd name="T4" fmla="*/ 1 w 58"/>
                  <a:gd name="T5" fmla="*/ 5 h 42"/>
                  <a:gd name="T6" fmla="*/ 1 w 58"/>
                  <a:gd name="T7" fmla="*/ 5 h 42"/>
                  <a:gd name="T8" fmla="*/ 7 w 58"/>
                  <a:gd name="T9" fmla="*/ 1 h 42"/>
                  <a:gd name="T10" fmla="*/ 53 w 58"/>
                  <a:gd name="T11" fmla="*/ 28 h 42"/>
                  <a:gd name="T12" fmla="*/ 57 w 58"/>
                  <a:gd name="T13" fmla="*/ 37 h 42"/>
                  <a:gd name="T14" fmla="*/ 57 w 58"/>
                  <a:gd name="T15" fmla="*/ 37 h 42"/>
                  <a:gd name="T16" fmla="*/ 51 w 58"/>
                  <a:gd name="T17" fmla="*/ 40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8" h="42">
                    <a:moveTo>
                      <a:pt x="51" y="40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1"/>
                      <a:pt x="4" y="0"/>
                      <a:pt x="7" y="1"/>
                    </a:cubicBezTo>
                    <a:cubicBezTo>
                      <a:pt x="53" y="28"/>
                      <a:pt x="53" y="28"/>
                      <a:pt x="53" y="28"/>
                    </a:cubicBezTo>
                    <a:cubicBezTo>
                      <a:pt x="56" y="30"/>
                      <a:pt x="58" y="34"/>
                      <a:pt x="57" y="37"/>
                    </a:cubicBezTo>
                    <a:cubicBezTo>
                      <a:pt x="57" y="37"/>
                      <a:pt x="57" y="37"/>
                      <a:pt x="57" y="37"/>
                    </a:cubicBezTo>
                    <a:cubicBezTo>
                      <a:pt x="56" y="41"/>
                      <a:pt x="53" y="42"/>
                      <a:pt x="51" y="40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11" name="ïṧľîḋè">
                <a:extLst>
                  <a:ext uri="{FF2B5EF4-FFF2-40B4-BE49-F238E27FC236}">
                    <a16:creationId xmlns:a16="http://schemas.microsoft.com/office/drawing/2014/main" xmlns="" id="{CB3D90A2-8044-432D-AB63-A3B4607FEF9C}"/>
                  </a:ext>
                </a:extLst>
              </p:cNvPr>
              <p:cNvSpPr/>
              <p:nvPr/>
            </p:nvSpPr>
            <p:spPr bwMode="auto">
              <a:xfrm>
                <a:off x="5283361" y="3215877"/>
                <a:ext cx="116092" cy="97032"/>
              </a:xfrm>
              <a:custGeom>
                <a:avLst/>
                <a:gdLst>
                  <a:gd name="T0" fmla="*/ 25 w 32"/>
                  <a:gd name="T1" fmla="*/ 26 h 27"/>
                  <a:gd name="T2" fmla="*/ 5 w 32"/>
                  <a:gd name="T3" fmla="*/ 14 h 27"/>
                  <a:gd name="T4" fmla="*/ 1 w 32"/>
                  <a:gd name="T5" fmla="*/ 5 h 27"/>
                  <a:gd name="T6" fmla="*/ 1 w 32"/>
                  <a:gd name="T7" fmla="*/ 5 h 27"/>
                  <a:gd name="T8" fmla="*/ 8 w 32"/>
                  <a:gd name="T9" fmla="*/ 2 h 27"/>
                  <a:gd name="T10" fmla="*/ 27 w 32"/>
                  <a:gd name="T11" fmla="*/ 13 h 27"/>
                  <a:gd name="T12" fmla="*/ 31 w 32"/>
                  <a:gd name="T13" fmla="*/ 22 h 27"/>
                  <a:gd name="T14" fmla="*/ 31 w 32"/>
                  <a:gd name="T15" fmla="*/ 22 h 27"/>
                  <a:gd name="T16" fmla="*/ 25 w 32"/>
                  <a:gd name="T17" fmla="*/ 26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2" h="27">
                    <a:moveTo>
                      <a:pt x="25" y="26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3"/>
                      <a:pt x="0" y="9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2"/>
                      <a:pt x="5" y="0"/>
                      <a:pt x="8" y="2"/>
                    </a:cubicBezTo>
                    <a:cubicBezTo>
                      <a:pt x="27" y="13"/>
                      <a:pt x="27" y="13"/>
                      <a:pt x="27" y="13"/>
                    </a:cubicBezTo>
                    <a:cubicBezTo>
                      <a:pt x="30" y="15"/>
                      <a:pt x="32" y="19"/>
                      <a:pt x="31" y="22"/>
                    </a:cubicBezTo>
                    <a:cubicBezTo>
                      <a:pt x="31" y="22"/>
                      <a:pt x="31" y="22"/>
                      <a:pt x="31" y="22"/>
                    </a:cubicBezTo>
                    <a:cubicBezTo>
                      <a:pt x="30" y="26"/>
                      <a:pt x="27" y="27"/>
                      <a:pt x="25" y="26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12" name="i$ľîḍe">
                <a:extLst>
                  <a:ext uri="{FF2B5EF4-FFF2-40B4-BE49-F238E27FC236}">
                    <a16:creationId xmlns:a16="http://schemas.microsoft.com/office/drawing/2014/main" xmlns="" id="{F4594881-71B5-4656-A8A8-D02D56025D94}"/>
                  </a:ext>
                </a:extLst>
              </p:cNvPr>
              <p:cNvSpPr/>
              <p:nvPr/>
            </p:nvSpPr>
            <p:spPr bwMode="auto">
              <a:xfrm>
                <a:off x="5356135" y="3364890"/>
                <a:ext cx="259906" cy="181935"/>
              </a:xfrm>
              <a:custGeom>
                <a:avLst/>
                <a:gdLst>
                  <a:gd name="T0" fmla="*/ 65 w 72"/>
                  <a:gd name="T1" fmla="*/ 49 h 51"/>
                  <a:gd name="T2" fmla="*/ 5 w 72"/>
                  <a:gd name="T3" fmla="*/ 15 h 51"/>
                  <a:gd name="T4" fmla="*/ 1 w 72"/>
                  <a:gd name="T5" fmla="*/ 5 h 51"/>
                  <a:gd name="T6" fmla="*/ 1 w 72"/>
                  <a:gd name="T7" fmla="*/ 5 h 51"/>
                  <a:gd name="T8" fmla="*/ 8 w 72"/>
                  <a:gd name="T9" fmla="*/ 2 h 51"/>
                  <a:gd name="T10" fmla="*/ 68 w 72"/>
                  <a:gd name="T11" fmla="*/ 36 h 51"/>
                  <a:gd name="T12" fmla="*/ 71 w 72"/>
                  <a:gd name="T13" fmla="*/ 46 h 51"/>
                  <a:gd name="T14" fmla="*/ 71 w 72"/>
                  <a:gd name="T15" fmla="*/ 46 h 51"/>
                  <a:gd name="T16" fmla="*/ 65 w 72"/>
                  <a:gd name="T17" fmla="*/ 49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72" h="51">
                    <a:moveTo>
                      <a:pt x="65" y="49"/>
                    </a:moveTo>
                    <a:cubicBezTo>
                      <a:pt x="5" y="15"/>
                      <a:pt x="5" y="15"/>
                      <a:pt x="5" y="15"/>
                    </a:cubicBezTo>
                    <a:cubicBezTo>
                      <a:pt x="2" y="13"/>
                      <a:pt x="0" y="9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2"/>
                      <a:pt x="5" y="0"/>
                      <a:pt x="8" y="2"/>
                    </a:cubicBezTo>
                    <a:cubicBezTo>
                      <a:pt x="68" y="36"/>
                      <a:pt x="68" y="36"/>
                      <a:pt x="68" y="36"/>
                    </a:cubicBezTo>
                    <a:cubicBezTo>
                      <a:pt x="70" y="38"/>
                      <a:pt x="72" y="42"/>
                      <a:pt x="71" y="46"/>
                    </a:cubicBezTo>
                    <a:cubicBezTo>
                      <a:pt x="71" y="46"/>
                      <a:pt x="71" y="46"/>
                      <a:pt x="71" y="46"/>
                    </a:cubicBezTo>
                    <a:cubicBezTo>
                      <a:pt x="71" y="49"/>
                      <a:pt x="68" y="51"/>
                      <a:pt x="65" y="49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13" name="îṩ1îḋe">
                <a:extLst>
                  <a:ext uri="{FF2B5EF4-FFF2-40B4-BE49-F238E27FC236}">
                    <a16:creationId xmlns:a16="http://schemas.microsoft.com/office/drawing/2014/main" xmlns="" id="{E1B0A11F-1952-423A-9F99-CE455E7C5286}"/>
                  </a:ext>
                </a:extLst>
              </p:cNvPr>
              <p:cNvSpPr/>
              <p:nvPr/>
            </p:nvSpPr>
            <p:spPr bwMode="auto">
              <a:xfrm>
                <a:off x="5312817" y="3555487"/>
                <a:ext cx="114359" cy="97032"/>
              </a:xfrm>
              <a:custGeom>
                <a:avLst/>
                <a:gdLst>
                  <a:gd name="T0" fmla="*/ 25 w 32"/>
                  <a:gd name="T1" fmla="*/ 25 h 27"/>
                  <a:gd name="T2" fmla="*/ 5 w 32"/>
                  <a:gd name="T3" fmla="*/ 14 h 27"/>
                  <a:gd name="T4" fmla="*/ 1 w 32"/>
                  <a:gd name="T5" fmla="*/ 4 h 27"/>
                  <a:gd name="T6" fmla="*/ 1 w 32"/>
                  <a:gd name="T7" fmla="*/ 4 h 27"/>
                  <a:gd name="T8" fmla="*/ 8 w 32"/>
                  <a:gd name="T9" fmla="*/ 1 h 27"/>
                  <a:gd name="T10" fmla="*/ 27 w 32"/>
                  <a:gd name="T11" fmla="*/ 12 h 27"/>
                  <a:gd name="T12" fmla="*/ 31 w 32"/>
                  <a:gd name="T13" fmla="*/ 22 h 27"/>
                  <a:gd name="T14" fmla="*/ 31 w 32"/>
                  <a:gd name="T15" fmla="*/ 22 h 27"/>
                  <a:gd name="T16" fmla="*/ 25 w 32"/>
                  <a:gd name="T17" fmla="*/ 25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2" h="27">
                    <a:moveTo>
                      <a:pt x="25" y="25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4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27" y="12"/>
                      <a:pt x="27" y="12"/>
                      <a:pt x="27" y="12"/>
                    </a:cubicBezTo>
                    <a:cubicBezTo>
                      <a:pt x="30" y="14"/>
                      <a:pt x="32" y="18"/>
                      <a:pt x="31" y="22"/>
                    </a:cubicBezTo>
                    <a:cubicBezTo>
                      <a:pt x="31" y="22"/>
                      <a:pt x="31" y="22"/>
                      <a:pt x="31" y="22"/>
                    </a:cubicBezTo>
                    <a:cubicBezTo>
                      <a:pt x="30" y="25"/>
                      <a:pt x="27" y="27"/>
                      <a:pt x="25" y="2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14" name="íṥlíďè">
                <a:extLst>
                  <a:ext uri="{FF2B5EF4-FFF2-40B4-BE49-F238E27FC236}">
                    <a16:creationId xmlns:a16="http://schemas.microsoft.com/office/drawing/2014/main" xmlns="" id="{71BB46FC-8CD3-4DC6-85C3-A7F7769F144A}"/>
                  </a:ext>
                </a:extLst>
              </p:cNvPr>
              <p:cNvSpPr/>
              <p:nvPr/>
            </p:nvSpPr>
            <p:spPr bwMode="auto">
              <a:xfrm>
                <a:off x="5579653" y="4130746"/>
                <a:ext cx="230450" cy="164608"/>
              </a:xfrm>
              <a:custGeom>
                <a:avLst/>
                <a:gdLst>
                  <a:gd name="T0" fmla="*/ 57 w 64"/>
                  <a:gd name="T1" fmla="*/ 44 h 46"/>
                  <a:gd name="T2" fmla="*/ 4 w 64"/>
                  <a:gd name="T3" fmla="*/ 14 h 46"/>
                  <a:gd name="T4" fmla="*/ 1 w 64"/>
                  <a:gd name="T5" fmla="*/ 5 h 46"/>
                  <a:gd name="T6" fmla="*/ 1 w 64"/>
                  <a:gd name="T7" fmla="*/ 5 h 46"/>
                  <a:gd name="T8" fmla="*/ 7 w 64"/>
                  <a:gd name="T9" fmla="*/ 2 h 46"/>
                  <a:gd name="T10" fmla="*/ 59 w 64"/>
                  <a:gd name="T11" fmla="*/ 32 h 46"/>
                  <a:gd name="T12" fmla="*/ 63 w 64"/>
                  <a:gd name="T13" fmla="*/ 41 h 46"/>
                  <a:gd name="T14" fmla="*/ 63 w 64"/>
                  <a:gd name="T15" fmla="*/ 41 h 46"/>
                  <a:gd name="T16" fmla="*/ 57 w 64"/>
                  <a:gd name="T17" fmla="*/ 44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4" h="46">
                    <a:moveTo>
                      <a:pt x="57" y="44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2" y="13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59" y="32"/>
                      <a:pt x="59" y="32"/>
                      <a:pt x="59" y="32"/>
                    </a:cubicBezTo>
                    <a:cubicBezTo>
                      <a:pt x="62" y="34"/>
                      <a:pt x="64" y="38"/>
                      <a:pt x="63" y="41"/>
                    </a:cubicBezTo>
                    <a:cubicBezTo>
                      <a:pt x="63" y="41"/>
                      <a:pt x="63" y="41"/>
                      <a:pt x="63" y="41"/>
                    </a:cubicBezTo>
                    <a:cubicBezTo>
                      <a:pt x="62" y="45"/>
                      <a:pt x="59" y="46"/>
                      <a:pt x="57" y="44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15" name="iṣlíḋè">
                <a:extLst>
                  <a:ext uri="{FF2B5EF4-FFF2-40B4-BE49-F238E27FC236}">
                    <a16:creationId xmlns:a16="http://schemas.microsoft.com/office/drawing/2014/main" xmlns="" id="{AE0C2645-178B-4824-AAA7-B871AC542274}"/>
                  </a:ext>
                </a:extLst>
              </p:cNvPr>
              <p:cNvSpPr/>
              <p:nvPr/>
            </p:nvSpPr>
            <p:spPr bwMode="auto">
              <a:xfrm>
                <a:off x="5269499" y="3742620"/>
                <a:ext cx="90101" cy="81438"/>
              </a:xfrm>
              <a:custGeom>
                <a:avLst/>
                <a:gdLst>
                  <a:gd name="T0" fmla="*/ 18 w 25"/>
                  <a:gd name="T1" fmla="*/ 21 h 23"/>
                  <a:gd name="T2" fmla="*/ 5 w 25"/>
                  <a:gd name="T3" fmla="*/ 14 h 23"/>
                  <a:gd name="T4" fmla="*/ 1 w 25"/>
                  <a:gd name="T5" fmla="*/ 5 h 23"/>
                  <a:gd name="T6" fmla="*/ 1 w 25"/>
                  <a:gd name="T7" fmla="*/ 5 h 23"/>
                  <a:gd name="T8" fmla="*/ 8 w 25"/>
                  <a:gd name="T9" fmla="*/ 1 h 23"/>
                  <a:gd name="T10" fmla="*/ 20 w 25"/>
                  <a:gd name="T11" fmla="*/ 9 h 23"/>
                  <a:gd name="T12" fmla="*/ 24 w 25"/>
                  <a:gd name="T13" fmla="*/ 18 h 23"/>
                  <a:gd name="T14" fmla="*/ 24 w 25"/>
                  <a:gd name="T15" fmla="*/ 18 h 23"/>
                  <a:gd name="T16" fmla="*/ 18 w 25"/>
                  <a:gd name="T17" fmla="*/ 21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5" h="23">
                    <a:moveTo>
                      <a:pt x="18" y="21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20" y="9"/>
                      <a:pt x="20" y="9"/>
                      <a:pt x="20" y="9"/>
                    </a:cubicBezTo>
                    <a:cubicBezTo>
                      <a:pt x="23" y="10"/>
                      <a:pt x="25" y="14"/>
                      <a:pt x="24" y="18"/>
                    </a:cubicBezTo>
                    <a:cubicBezTo>
                      <a:pt x="24" y="18"/>
                      <a:pt x="24" y="18"/>
                      <a:pt x="24" y="18"/>
                    </a:cubicBezTo>
                    <a:cubicBezTo>
                      <a:pt x="23" y="21"/>
                      <a:pt x="20" y="23"/>
                      <a:pt x="18" y="21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16" name="ï$líḓê">
                <a:extLst>
                  <a:ext uri="{FF2B5EF4-FFF2-40B4-BE49-F238E27FC236}">
                    <a16:creationId xmlns:a16="http://schemas.microsoft.com/office/drawing/2014/main" xmlns="" id="{D24D962A-0A95-4731-B4DC-442C37C14FCE}"/>
                  </a:ext>
                </a:extLst>
              </p:cNvPr>
              <p:cNvSpPr/>
              <p:nvPr/>
            </p:nvSpPr>
            <p:spPr bwMode="auto">
              <a:xfrm>
                <a:off x="5226181" y="3929752"/>
                <a:ext cx="100497" cy="90101"/>
              </a:xfrm>
              <a:custGeom>
                <a:avLst/>
                <a:gdLst>
                  <a:gd name="T0" fmla="*/ 21 w 28"/>
                  <a:gd name="T1" fmla="*/ 23 h 25"/>
                  <a:gd name="T2" fmla="*/ 5 w 28"/>
                  <a:gd name="T3" fmla="*/ 14 h 25"/>
                  <a:gd name="T4" fmla="*/ 1 w 28"/>
                  <a:gd name="T5" fmla="*/ 5 h 25"/>
                  <a:gd name="T6" fmla="*/ 1 w 28"/>
                  <a:gd name="T7" fmla="*/ 5 h 25"/>
                  <a:gd name="T8" fmla="*/ 8 w 28"/>
                  <a:gd name="T9" fmla="*/ 1 h 25"/>
                  <a:gd name="T10" fmla="*/ 23 w 28"/>
                  <a:gd name="T11" fmla="*/ 10 h 25"/>
                  <a:gd name="T12" fmla="*/ 27 w 28"/>
                  <a:gd name="T13" fmla="*/ 20 h 25"/>
                  <a:gd name="T14" fmla="*/ 27 w 28"/>
                  <a:gd name="T15" fmla="*/ 20 h 25"/>
                  <a:gd name="T16" fmla="*/ 21 w 28"/>
                  <a:gd name="T17" fmla="*/ 23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8" h="25">
                    <a:moveTo>
                      <a:pt x="21" y="23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23" y="10"/>
                      <a:pt x="23" y="10"/>
                      <a:pt x="23" y="10"/>
                    </a:cubicBezTo>
                    <a:cubicBezTo>
                      <a:pt x="26" y="12"/>
                      <a:pt x="28" y="16"/>
                      <a:pt x="27" y="20"/>
                    </a:cubicBezTo>
                    <a:cubicBezTo>
                      <a:pt x="27" y="20"/>
                      <a:pt x="27" y="20"/>
                      <a:pt x="27" y="20"/>
                    </a:cubicBezTo>
                    <a:cubicBezTo>
                      <a:pt x="26" y="23"/>
                      <a:pt x="23" y="25"/>
                      <a:pt x="21" y="23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17" name="iśḷíḍê">
                <a:extLst>
                  <a:ext uri="{FF2B5EF4-FFF2-40B4-BE49-F238E27FC236}">
                    <a16:creationId xmlns:a16="http://schemas.microsoft.com/office/drawing/2014/main" xmlns="" id="{E02AB9AE-CCB4-4CB6-BBF5-9811349A7E88}"/>
                  </a:ext>
                </a:extLst>
              </p:cNvPr>
              <p:cNvSpPr/>
              <p:nvPr/>
            </p:nvSpPr>
            <p:spPr bwMode="auto">
              <a:xfrm>
                <a:off x="5352669" y="4000793"/>
                <a:ext cx="194063" cy="140350"/>
              </a:xfrm>
              <a:custGeom>
                <a:avLst/>
                <a:gdLst>
                  <a:gd name="T0" fmla="*/ 46 w 54"/>
                  <a:gd name="T1" fmla="*/ 38 h 39"/>
                  <a:gd name="T2" fmla="*/ 5 w 54"/>
                  <a:gd name="T3" fmla="*/ 14 h 39"/>
                  <a:gd name="T4" fmla="*/ 1 w 54"/>
                  <a:gd name="T5" fmla="*/ 5 h 39"/>
                  <a:gd name="T6" fmla="*/ 1 w 54"/>
                  <a:gd name="T7" fmla="*/ 5 h 39"/>
                  <a:gd name="T8" fmla="*/ 8 w 54"/>
                  <a:gd name="T9" fmla="*/ 2 h 39"/>
                  <a:gd name="T10" fmla="*/ 49 w 54"/>
                  <a:gd name="T11" fmla="*/ 25 h 39"/>
                  <a:gd name="T12" fmla="*/ 53 w 54"/>
                  <a:gd name="T13" fmla="*/ 35 h 39"/>
                  <a:gd name="T14" fmla="*/ 53 w 54"/>
                  <a:gd name="T15" fmla="*/ 35 h 39"/>
                  <a:gd name="T16" fmla="*/ 46 w 54"/>
                  <a:gd name="T17" fmla="*/ 38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4" h="39">
                    <a:moveTo>
                      <a:pt x="46" y="38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8" y="2"/>
                    </a:cubicBezTo>
                    <a:cubicBezTo>
                      <a:pt x="49" y="25"/>
                      <a:pt x="49" y="25"/>
                      <a:pt x="49" y="25"/>
                    </a:cubicBezTo>
                    <a:cubicBezTo>
                      <a:pt x="52" y="27"/>
                      <a:pt x="54" y="31"/>
                      <a:pt x="53" y="35"/>
                    </a:cubicBezTo>
                    <a:cubicBezTo>
                      <a:pt x="53" y="35"/>
                      <a:pt x="53" y="35"/>
                      <a:pt x="53" y="35"/>
                    </a:cubicBezTo>
                    <a:cubicBezTo>
                      <a:pt x="52" y="38"/>
                      <a:pt x="49" y="39"/>
                      <a:pt x="46" y="38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18" name="ï$1îḑé">
                <a:extLst>
                  <a:ext uri="{FF2B5EF4-FFF2-40B4-BE49-F238E27FC236}">
                    <a16:creationId xmlns:a16="http://schemas.microsoft.com/office/drawing/2014/main" xmlns="" id="{0B85E99F-A974-46EF-AAE9-91113857D860}"/>
                  </a:ext>
                </a:extLst>
              </p:cNvPr>
              <p:cNvSpPr/>
              <p:nvPr/>
            </p:nvSpPr>
            <p:spPr bwMode="auto">
              <a:xfrm>
                <a:off x="5203657" y="4023318"/>
                <a:ext cx="152478" cy="117824"/>
              </a:xfrm>
              <a:custGeom>
                <a:avLst/>
                <a:gdLst>
                  <a:gd name="T0" fmla="*/ 34 w 42"/>
                  <a:gd name="T1" fmla="*/ 31 h 33"/>
                  <a:gd name="T2" fmla="*/ 5 w 42"/>
                  <a:gd name="T3" fmla="*/ 14 h 33"/>
                  <a:gd name="T4" fmla="*/ 1 w 42"/>
                  <a:gd name="T5" fmla="*/ 5 h 33"/>
                  <a:gd name="T6" fmla="*/ 1 w 42"/>
                  <a:gd name="T7" fmla="*/ 5 h 33"/>
                  <a:gd name="T8" fmla="*/ 8 w 42"/>
                  <a:gd name="T9" fmla="*/ 2 h 33"/>
                  <a:gd name="T10" fmla="*/ 37 w 42"/>
                  <a:gd name="T11" fmla="*/ 19 h 33"/>
                  <a:gd name="T12" fmla="*/ 41 w 42"/>
                  <a:gd name="T13" fmla="*/ 28 h 33"/>
                  <a:gd name="T14" fmla="*/ 41 w 42"/>
                  <a:gd name="T15" fmla="*/ 28 h 33"/>
                  <a:gd name="T16" fmla="*/ 34 w 42"/>
                  <a:gd name="T17" fmla="*/ 31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2" h="33">
                    <a:moveTo>
                      <a:pt x="34" y="31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8" y="2"/>
                    </a:cubicBezTo>
                    <a:cubicBezTo>
                      <a:pt x="37" y="19"/>
                      <a:pt x="37" y="19"/>
                      <a:pt x="37" y="19"/>
                    </a:cubicBezTo>
                    <a:cubicBezTo>
                      <a:pt x="40" y="20"/>
                      <a:pt x="42" y="24"/>
                      <a:pt x="41" y="28"/>
                    </a:cubicBezTo>
                    <a:cubicBezTo>
                      <a:pt x="41" y="28"/>
                      <a:pt x="41" y="28"/>
                      <a:pt x="41" y="28"/>
                    </a:cubicBezTo>
                    <a:cubicBezTo>
                      <a:pt x="40" y="31"/>
                      <a:pt x="37" y="33"/>
                      <a:pt x="34" y="31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19" name="išliďe">
                <a:extLst>
                  <a:ext uri="{FF2B5EF4-FFF2-40B4-BE49-F238E27FC236}">
                    <a16:creationId xmlns:a16="http://schemas.microsoft.com/office/drawing/2014/main" xmlns="" id="{00C4E648-4891-40E7-B342-195DBA5E0D6C}"/>
                  </a:ext>
                </a:extLst>
              </p:cNvPr>
              <p:cNvSpPr/>
              <p:nvPr/>
            </p:nvSpPr>
            <p:spPr bwMode="auto">
              <a:xfrm>
                <a:off x="5860352" y="4291888"/>
                <a:ext cx="110893" cy="97032"/>
              </a:xfrm>
              <a:custGeom>
                <a:avLst/>
                <a:gdLst>
                  <a:gd name="T0" fmla="*/ 23 w 31"/>
                  <a:gd name="T1" fmla="*/ 25 h 27"/>
                  <a:gd name="T2" fmla="*/ 4 w 31"/>
                  <a:gd name="T3" fmla="*/ 14 h 27"/>
                  <a:gd name="T4" fmla="*/ 1 w 31"/>
                  <a:gd name="T5" fmla="*/ 5 h 27"/>
                  <a:gd name="T6" fmla="*/ 1 w 31"/>
                  <a:gd name="T7" fmla="*/ 5 h 27"/>
                  <a:gd name="T8" fmla="*/ 7 w 31"/>
                  <a:gd name="T9" fmla="*/ 2 h 27"/>
                  <a:gd name="T10" fmla="*/ 26 w 31"/>
                  <a:gd name="T11" fmla="*/ 13 h 27"/>
                  <a:gd name="T12" fmla="*/ 30 w 31"/>
                  <a:gd name="T13" fmla="*/ 22 h 27"/>
                  <a:gd name="T14" fmla="*/ 30 w 31"/>
                  <a:gd name="T15" fmla="*/ 22 h 27"/>
                  <a:gd name="T16" fmla="*/ 23 w 31"/>
                  <a:gd name="T17" fmla="*/ 25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1" h="27">
                    <a:moveTo>
                      <a:pt x="23" y="25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1" y="13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26" y="13"/>
                      <a:pt x="26" y="13"/>
                      <a:pt x="26" y="13"/>
                    </a:cubicBezTo>
                    <a:cubicBezTo>
                      <a:pt x="29" y="14"/>
                      <a:pt x="31" y="19"/>
                      <a:pt x="30" y="22"/>
                    </a:cubicBezTo>
                    <a:cubicBezTo>
                      <a:pt x="30" y="22"/>
                      <a:pt x="30" y="22"/>
                      <a:pt x="30" y="22"/>
                    </a:cubicBezTo>
                    <a:cubicBezTo>
                      <a:pt x="29" y="25"/>
                      <a:pt x="26" y="27"/>
                      <a:pt x="23" y="2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20" name="iṥḷiḓé">
                <a:extLst>
                  <a:ext uri="{FF2B5EF4-FFF2-40B4-BE49-F238E27FC236}">
                    <a16:creationId xmlns:a16="http://schemas.microsoft.com/office/drawing/2014/main" xmlns="" id="{3DB5638C-0CFA-4C31-86A8-C191B3539FE8}"/>
                  </a:ext>
                </a:extLst>
              </p:cNvPr>
              <p:cNvSpPr/>
              <p:nvPr/>
            </p:nvSpPr>
            <p:spPr bwMode="auto">
              <a:xfrm>
                <a:off x="5456632" y="3636925"/>
                <a:ext cx="233916" cy="162874"/>
              </a:xfrm>
              <a:custGeom>
                <a:avLst/>
                <a:gdLst>
                  <a:gd name="T0" fmla="*/ 57 w 65"/>
                  <a:gd name="T1" fmla="*/ 44 h 45"/>
                  <a:gd name="T2" fmla="*/ 5 w 65"/>
                  <a:gd name="T3" fmla="*/ 14 h 45"/>
                  <a:gd name="T4" fmla="*/ 1 w 65"/>
                  <a:gd name="T5" fmla="*/ 4 h 45"/>
                  <a:gd name="T6" fmla="*/ 1 w 65"/>
                  <a:gd name="T7" fmla="*/ 4 h 45"/>
                  <a:gd name="T8" fmla="*/ 8 w 65"/>
                  <a:gd name="T9" fmla="*/ 1 h 45"/>
                  <a:gd name="T10" fmla="*/ 60 w 65"/>
                  <a:gd name="T11" fmla="*/ 31 h 45"/>
                  <a:gd name="T12" fmla="*/ 64 w 65"/>
                  <a:gd name="T13" fmla="*/ 41 h 45"/>
                  <a:gd name="T14" fmla="*/ 64 w 65"/>
                  <a:gd name="T15" fmla="*/ 41 h 45"/>
                  <a:gd name="T16" fmla="*/ 57 w 65"/>
                  <a:gd name="T17" fmla="*/ 44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5" h="45">
                    <a:moveTo>
                      <a:pt x="57" y="44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4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60" y="31"/>
                      <a:pt x="60" y="31"/>
                      <a:pt x="60" y="31"/>
                    </a:cubicBezTo>
                    <a:cubicBezTo>
                      <a:pt x="63" y="33"/>
                      <a:pt x="65" y="37"/>
                      <a:pt x="64" y="41"/>
                    </a:cubicBezTo>
                    <a:cubicBezTo>
                      <a:pt x="64" y="41"/>
                      <a:pt x="64" y="41"/>
                      <a:pt x="64" y="41"/>
                    </a:cubicBezTo>
                    <a:cubicBezTo>
                      <a:pt x="63" y="44"/>
                      <a:pt x="60" y="45"/>
                      <a:pt x="57" y="44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21" name="ïṧḻiḓè">
                <a:extLst>
                  <a:ext uri="{FF2B5EF4-FFF2-40B4-BE49-F238E27FC236}">
                    <a16:creationId xmlns:a16="http://schemas.microsoft.com/office/drawing/2014/main" xmlns="" id="{BAD1375A-2F86-46C2-B290-AD7874385911}"/>
                  </a:ext>
                </a:extLst>
              </p:cNvPr>
              <p:cNvSpPr/>
              <p:nvPr/>
            </p:nvSpPr>
            <p:spPr bwMode="auto">
              <a:xfrm>
                <a:off x="5333609" y="3458456"/>
                <a:ext cx="372532" cy="247777"/>
              </a:xfrm>
              <a:custGeom>
                <a:avLst/>
                <a:gdLst>
                  <a:gd name="T0" fmla="*/ 96 w 103"/>
                  <a:gd name="T1" fmla="*/ 67 h 69"/>
                  <a:gd name="T2" fmla="*/ 5 w 103"/>
                  <a:gd name="T3" fmla="*/ 15 h 69"/>
                  <a:gd name="T4" fmla="*/ 1 w 103"/>
                  <a:gd name="T5" fmla="*/ 5 h 69"/>
                  <a:gd name="T6" fmla="*/ 1 w 103"/>
                  <a:gd name="T7" fmla="*/ 5 h 69"/>
                  <a:gd name="T8" fmla="*/ 8 w 103"/>
                  <a:gd name="T9" fmla="*/ 2 h 69"/>
                  <a:gd name="T10" fmla="*/ 99 w 103"/>
                  <a:gd name="T11" fmla="*/ 55 h 69"/>
                  <a:gd name="T12" fmla="*/ 103 w 103"/>
                  <a:gd name="T13" fmla="*/ 64 h 69"/>
                  <a:gd name="T14" fmla="*/ 103 w 103"/>
                  <a:gd name="T15" fmla="*/ 64 h 69"/>
                  <a:gd name="T16" fmla="*/ 96 w 103"/>
                  <a:gd name="T17" fmla="*/ 67 h 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03" h="69">
                    <a:moveTo>
                      <a:pt x="96" y="67"/>
                    </a:moveTo>
                    <a:cubicBezTo>
                      <a:pt x="5" y="15"/>
                      <a:pt x="5" y="15"/>
                      <a:pt x="5" y="15"/>
                    </a:cubicBezTo>
                    <a:cubicBezTo>
                      <a:pt x="2" y="13"/>
                      <a:pt x="0" y="9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2"/>
                      <a:pt x="5" y="0"/>
                      <a:pt x="8" y="2"/>
                    </a:cubicBezTo>
                    <a:cubicBezTo>
                      <a:pt x="99" y="55"/>
                      <a:pt x="99" y="55"/>
                      <a:pt x="99" y="55"/>
                    </a:cubicBezTo>
                    <a:cubicBezTo>
                      <a:pt x="102" y="56"/>
                      <a:pt x="103" y="60"/>
                      <a:pt x="103" y="64"/>
                    </a:cubicBezTo>
                    <a:cubicBezTo>
                      <a:pt x="103" y="64"/>
                      <a:pt x="103" y="64"/>
                      <a:pt x="103" y="64"/>
                    </a:cubicBezTo>
                    <a:cubicBezTo>
                      <a:pt x="102" y="67"/>
                      <a:pt x="99" y="69"/>
                      <a:pt x="96" y="67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22" name="ïsļíḑê">
                <a:extLst>
                  <a:ext uri="{FF2B5EF4-FFF2-40B4-BE49-F238E27FC236}">
                    <a16:creationId xmlns:a16="http://schemas.microsoft.com/office/drawing/2014/main" xmlns="" id="{B1C36A8B-B420-4020-BF66-C5864A1C18D9}"/>
                  </a:ext>
                </a:extLst>
              </p:cNvPr>
              <p:cNvSpPr/>
              <p:nvPr/>
            </p:nvSpPr>
            <p:spPr bwMode="auto">
              <a:xfrm>
                <a:off x="5290292" y="3649054"/>
                <a:ext cx="235648" cy="161142"/>
              </a:xfrm>
              <a:custGeom>
                <a:avLst/>
                <a:gdLst>
                  <a:gd name="T0" fmla="*/ 57 w 65"/>
                  <a:gd name="T1" fmla="*/ 44 h 45"/>
                  <a:gd name="T2" fmla="*/ 5 w 65"/>
                  <a:gd name="T3" fmla="*/ 14 h 45"/>
                  <a:gd name="T4" fmla="*/ 1 w 65"/>
                  <a:gd name="T5" fmla="*/ 4 h 45"/>
                  <a:gd name="T6" fmla="*/ 1 w 65"/>
                  <a:gd name="T7" fmla="*/ 4 h 45"/>
                  <a:gd name="T8" fmla="*/ 8 w 65"/>
                  <a:gd name="T9" fmla="*/ 1 h 45"/>
                  <a:gd name="T10" fmla="*/ 60 w 65"/>
                  <a:gd name="T11" fmla="*/ 31 h 45"/>
                  <a:gd name="T12" fmla="*/ 64 w 65"/>
                  <a:gd name="T13" fmla="*/ 41 h 45"/>
                  <a:gd name="T14" fmla="*/ 64 w 65"/>
                  <a:gd name="T15" fmla="*/ 41 h 45"/>
                  <a:gd name="T16" fmla="*/ 57 w 65"/>
                  <a:gd name="T17" fmla="*/ 44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5" h="45">
                    <a:moveTo>
                      <a:pt x="57" y="44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4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60" y="31"/>
                      <a:pt x="60" y="31"/>
                      <a:pt x="60" y="31"/>
                    </a:cubicBezTo>
                    <a:cubicBezTo>
                      <a:pt x="63" y="33"/>
                      <a:pt x="65" y="37"/>
                      <a:pt x="64" y="41"/>
                    </a:cubicBezTo>
                    <a:cubicBezTo>
                      <a:pt x="64" y="41"/>
                      <a:pt x="64" y="41"/>
                      <a:pt x="64" y="41"/>
                    </a:cubicBezTo>
                    <a:cubicBezTo>
                      <a:pt x="63" y="44"/>
                      <a:pt x="60" y="45"/>
                      <a:pt x="57" y="44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23" name="iş1íḑê">
                <a:extLst>
                  <a:ext uri="{FF2B5EF4-FFF2-40B4-BE49-F238E27FC236}">
                    <a16:creationId xmlns:a16="http://schemas.microsoft.com/office/drawing/2014/main" xmlns="" id="{CE76841B-C94F-4B50-9B0D-5D592C7D7689}"/>
                  </a:ext>
                </a:extLst>
              </p:cNvPr>
              <p:cNvSpPr/>
              <p:nvPr/>
            </p:nvSpPr>
            <p:spPr bwMode="auto">
              <a:xfrm>
                <a:off x="5720003" y="3789403"/>
                <a:ext cx="110893" cy="93566"/>
              </a:xfrm>
              <a:custGeom>
                <a:avLst/>
                <a:gdLst>
                  <a:gd name="T0" fmla="*/ 24 w 31"/>
                  <a:gd name="T1" fmla="*/ 25 h 26"/>
                  <a:gd name="T2" fmla="*/ 5 w 31"/>
                  <a:gd name="T3" fmla="*/ 14 h 26"/>
                  <a:gd name="T4" fmla="*/ 1 w 31"/>
                  <a:gd name="T5" fmla="*/ 4 h 26"/>
                  <a:gd name="T6" fmla="*/ 1 w 31"/>
                  <a:gd name="T7" fmla="*/ 4 h 26"/>
                  <a:gd name="T8" fmla="*/ 8 w 31"/>
                  <a:gd name="T9" fmla="*/ 1 h 26"/>
                  <a:gd name="T10" fmla="*/ 27 w 31"/>
                  <a:gd name="T11" fmla="*/ 12 h 26"/>
                  <a:gd name="T12" fmla="*/ 30 w 31"/>
                  <a:gd name="T13" fmla="*/ 21 h 26"/>
                  <a:gd name="T14" fmla="*/ 30 w 31"/>
                  <a:gd name="T15" fmla="*/ 21 h 26"/>
                  <a:gd name="T16" fmla="*/ 24 w 31"/>
                  <a:gd name="T17" fmla="*/ 25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1" h="26">
                    <a:moveTo>
                      <a:pt x="24" y="25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4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27" y="12"/>
                      <a:pt x="27" y="12"/>
                      <a:pt x="27" y="12"/>
                    </a:cubicBezTo>
                    <a:cubicBezTo>
                      <a:pt x="29" y="14"/>
                      <a:pt x="31" y="18"/>
                      <a:pt x="30" y="21"/>
                    </a:cubicBezTo>
                    <a:cubicBezTo>
                      <a:pt x="30" y="21"/>
                      <a:pt x="30" y="21"/>
                      <a:pt x="30" y="21"/>
                    </a:cubicBezTo>
                    <a:cubicBezTo>
                      <a:pt x="30" y="25"/>
                      <a:pt x="27" y="26"/>
                      <a:pt x="24" y="2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24" name="íṡḻïḋè">
                <a:extLst>
                  <a:ext uri="{FF2B5EF4-FFF2-40B4-BE49-F238E27FC236}">
                    <a16:creationId xmlns:a16="http://schemas.microsoft.com/office/drawing/2014/main" xmlns="" id="{1E086473-D9D3-442F-8201-75987BDF95EA}"/>
                  </a:ext>
                </a:extLst>
              </p:cNvPr>
              <p:cNvSpPr/>
              <p:nvPr/>
            </p:nvSpPr>
            <p:spPr bwMode="auto">
              <a:xfrm>
                <a:off x="5246974" y="3836186"/>
                <a:ext cx="270302" cy="187132"/>
              </a:xfrm>
              <a:custGeom>
                <a:avLst/>
                <a:gdLst>
                  <a:gd name="T0" fmla="*/ 68 w 75"/>
                  <a:gd name="T1" fmla="*/ 50 h 52"/>
                  <a:gd name="T2" fmla="*/ 5 w 75"/>
                  <a:gd name="T3" fmla="*/ 14 h 52"/>
                  <a:gd name="T4" fmla="*/ 1 w 75"/>
                  <a:gd name="T5" fmla="*/ 5 h 52"/>
                  <a:gd name="T6" fmla="*/ 1 w 75"/>
                  <a:gd name="T7" fmla="*/ 5 h 52"/>
                  <a:gd name="T8" fmla="*/ 8 w 75"/>
                  <a:gd name="T9" fmla="*/ 1 h 52"/>
                  <a:gd name="T10" fmla="*/ 70 w 75"/>
                  <a:gd name="T11" fmla="*/ 38 h 52"/>
                  <a:gd name="T12" fmla="*/ 74 w 75"/>
                  <a:gd name="T13" fmla="*/ 47 h 52"/>
                  <a:gd name="T14" fmla="*/ 74 w 75"/>
                  <a:gd name="T15" fmla="*/ 47 h 52"/>
                  <a:gd name="T16" fmla="*/ 68 w 75"/>
                  <a:gd name="T17" fmla="*/ 50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75" h="52">
                    <a:moveTo>
                      <a:pt x="68" y="50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70" y="38"/>
                      <a:pt x="70" y="38"/>
                      <a:pt x="70" y="38"/>
                    </a:cubicBezTo>
                    <a:cubicBezTo>
                      <a:pt x="73" y="39"/>
                      <a:pt x="75" y="43"/>
                      <a:pt x="74" y="47"/>
                    </a:cubicBezTo>
                    <a:cubicBezTo>
                      <a:pt x="74" y="47"/>
                      <a:pt x="74" y="47"/>
                      <a:pt x="74" y="47"/>
                    </a:cubicBezTo>
                    <a:cubicBezTo>
                      <a:pt x="74" y="50"/>
                      <a:pt x="71" y="52"/>
                      <a:pt x="68" y="50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25" name="išliḋè">
                <a:extLst>
                  <a:ext uri="{FF2B5EF4-FFF2-40B4-BE49-F238E27FC236}">
                    <a16:creationId xmlns:a16="http://schemas.microsoft.com/office/drawing/2014/main" xmlns="" id="{FDCD212C-C140-42EB-AA8E-5560C1D86BF2}"/>
                  </a:ext>
                </a:extLst>
              </p:cNvPr>
              <p:cNvSpPr/>
              <p:nvPr/>
            </p:nvSpPr>
            <p:spPr bwMode="auto">
              <a:xfrm>
                <a:off x="5305886" y="3122311"/>
                <a:ext cx="211390" cy="155943"/>
              </a:xfrm>
              <a:custGeom>
                <a:avLst/>
                <a:gdLst>
                  <a:gd name="T0" fmla="*/ 51 w 59"/>
                  <a:gd name="T1" fmla="*/ 41 h 43"/>
                  <a:gd name="T2" fmla="*/ 5 w 59"/>
                  <a:gd name="T3" fmla="*/ 14 h 43"/>
                  <a:gd name="T4" fmla="*/ 1 w 59"/>
                  <a:gd name="T5" fmla="*/ 5 h 43"/>
                  <a:gd name="T6" fmla="*/ 1 w 59"/>
                  <a:gd name="T7" fmla="*/ 5 h 43"/>
                  <a:gd name="T8" fmla="*/ 8 w 59"/>
                  <a:gd name="T9" fmla="*/ 2 h 43"/>
                  <a:gd name="T10" fmla="*/ 54 w 59"/>
                  <a:gd name="T11" fmla="*/ 29 h 43"/>
                  <a:gd name="T12" fmla="*/ 58 w 59"/>
                  <a:gd name="T13" fmla="*/ 38 h 43"/>
                  <a:gd name="T14" fmla="*/ 58 w 59"/>
                  <a:gd name="T15" fmla="*/ 38 h 43"/>
                  <a:gd name="T16" fmla="*/ 51 w 59"/>
                  <a:gd name="T17" fmla="*/ 41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9" h="43">
                    <a:moveTo>
                      <a:pt x="51" y="41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3"/>
                      <a:pt x="0" y="9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2"/>
                      <a:pt x="5" y="0"/>
                      <a:pt x="8" y="2"/>
                    </a:cubicBezTo>
                    <a:cubicBezTo>
                      <a:pt x="54" y="29"/>
                      <a:pt x="54" y="29"/>
                      <a:pt x="54" y="29"/>
                    </a:cubicBezTo>
                    <a:cubicBezTo>
                      <a:pt x="57" y="30"/>
                      <a:pt x="59" y="34"/>
                      <a:pt x="58" y="38"/>
                    </a:cubicBezTo>
                    <a:cubicBezTo>
                      <a:pt x="58" y="38"/>
                      <a:pt x="58" y="38"/>
                      <a:pt x="58" y="38"/>
                    </a:cubicBezTo>
                    <a:cubicBezTo>
                      <a:pt x="57" y="41"/>
                      <a:pt x="54" y="43"/>
                      <a:pt x="51" y="41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26" name="i$ļiḑé">
                <a:extLst>
                  <a:ext uri="{FF2B5EF4-FFF2-40B4-BE49-F238E27FC236}">
                    <a16:creationId xmlns:a16="http://schemas.microsoft.com/office/drawing/2014/main" xmlns="" id="{AEF5E27A-5CBC-4BE2-BAB6-552030DBB4FA}"/>
                  </a:ext>
                </a:extLst>
              </p:cNvPr>
              <p:cNvSpPr/>
              <p:nvPr/>
            </p:nvSpPr>
            <p:spPr bwMode="auto">
              <a:xfrm>
                <a:off x="5089298" y="4061437"/>
                <a:ext cx="237381" cy="166340"/>
              </a:xfrm>
              <a:custGeom>
                <a:avLst/>
                <a:gdLst>
                  <a:gd name="T0" fmla="*/ 58 w 66"/>
                  <a:gd name="T1" fmla="*/ 45 h 46"/>
                  <a:gd name="T2" fmla="*/ 5 w 66"/>
                  <a:gd name="T3" fmla="*/ 14 h 46"/>
                  <a:gd name="T4" fmla="*/ 1 w 66"/>
                  <a:gd name="T5" fmla="*/ 5 h 46"/>
                  <a:gd name="T6" fmla="*/ 1 w 66"/>
                  <a:gd name="T7" fmla="*/ 5 h 46"/>
                  <a:gd name="T8" fmla="*/ 8 w 66"/>
                  <a:gd name="T9" fmla="*/ 2 h 46"/>
                  <a:gd name="T10" fmla="*/ 61 w 66"/>
                  <a:gd name="T11" fmla="*/ 32 h 46"/>
                  <a:gd name="T12" fmla="*/ 65 w 66"/>
                  <a:gd name="T13" fmla="*/ 42 h 46"/>
                  <a:gd name="T14" fmla="*/ 65 w 66"/>
                  <a:gd name="T15" fmla="*/ 42 h 46"/>
                  <a:gd name="T16" fmla="*/ 58 w 66"/>
                  <a:gd name="T17" fmla="*/ 45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6" h="46">
                    <a:moveTo>
                      <a:pt x="58" y="45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8" y="2"/>
                    </a:cubicBezTo>
                    <a:cubicBezTo>
                      <a:pt x="61" y="32"/>
                      <a:pt x="61" y="32"/>
                      <a:pt x="61" y="32"/>
                    </a:cubicBezTo>
                    <a:cubicBezTo>
                      <a:pt x="64" y="34"/>
                      <a:pt x="66" y="38"/>
                      <a:pt x="65" y="42"/>
                    </a:cubicBezTo>
                    <a:cubicBezTo>
                      <a:pt x="65" y="42"/>
                      <a:pt x="65" y="42"/>
                      <a:pt x="65" y="42"/>
                    </a:cubicBezTo>
                    <a:cubicBezTo>
                      <a:pt x="64" y="45"/>
                      <a:pt x="61" y="46"/>
                      <a:pt x="58" y="4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27" name="ïṣľïḓè">
                <a:extLst>
                  <a:ext uri="{FF2B5EF4-FFF2-40B4-BE49-F238E27FC236}">
                    <a16:creationId xmlns:a16="http://schemas.microsoft.com/office/drawing/2014/main" xmlns="" id="{23575CAB-FFC8-4DE3-A2C5-EC848AADF049}"/>
                  </a:ext>
                </a:extLst>
              </p:cNvPr>
              <p:cNvSpPr/>
              <p:nvPr/>
            </p:nvSpPr>
            <p:spPr bwMode="auto">
              <a:xfrm>
                <a:off x="5240043" y="2352990"/>
                <a:ext cx="1221558" cy="1637407"/>
              </a:xfrm>
              <a:custGeom>
                <a:avLst/>
                <a:gdLst>
                  <a:gd name="T0" fmla="*/ 298 w 339"/>
                  <a:gd name="T1" fmla="*/ 325 h 455"/>
                  <a:gd name="T2" fmla="*/ 339 w 339"/>
                  <a:gd name="T3" fmla="*/ 152 h 455"/>
                  <a:gd name="T4" fmla="*/ 266 w 339"/>
                  <a:gd name="T5" fmla="*/ 100 h 455"/>
                  <a:gd name="T6" fmla="*/ 153 w 339"/>
                  <a:gd name="T7" fmla="*/ 34 h 455"/>
                  <a:gd name="T8" fmla="*/ 76 w 339"/>
                  <a:gd name="T9" fmla="*/ 0 h 455"/>
                  <a:gd name="T10" fmla="*/ 35 w 339"/>
                  <a:gd name="T11" fmla="*/ 173 h 455"/>
                  <a:gd name="T12" fmla="*/ 120 w 339"/>
                  <a:gd name="T13" fmla="*/ 444 h 455"/>
                  <a:gd name="T14" fmla="*/ 298 w 339"/>
                  <a:gd name="T15" fmla="*/ 325 h 4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39" h="455">
                    <a:moveTo>
                      <a:pt x="298" y="325"/>
                    </a:moveTo>
                    <a:cubicBezTo>
                      <a:pt x="339" y="152"/>
                      <a:pt x="339" y="152"/>
                      <a:pt x="339" y="152"/>
                    </a:cubicBezTo>
                    <a:cubicBezTo>
                      <a:pt x="266" y="100"/>
                      <a:pt x="266" y="100"/>
                      <a:pt x="266" y="100"/>
                    </a:cubicBezTo>
                    <a:cubicBezTo>
                      <a:pt x="230" y="74"/>
                      <a:pt x="192" y="52"/>
                      <a:pt x="153" y="34"/>
                    </a:cubicBezTo>
                    <a:cubicBezTo>
                      <a:pt x="76" y="0"/>
                      <a:pt x="76" y="0"/>
                      <a:pt x="76" y="0"/>
                    </a:cubicBezTo>
                    <a:cubicBezTo>
                      <a:pt x="35" y="173"/>
                      <a:pt x="35" y="173"/>
                      <a:pt x="35" y="173"/>
                    </a:cubicBezTo>
                    <a:cubicBezTo>
                      <a:pt x="35" y="173"/>
                      <a:pt x="0" y="298"/>
                      <a:pt x="120" y="444"/>
                    </a:cubicBezTo>
                    <a:cubicBezTo>
                      <a:pt x="272" y="455"/>
                      <a:pt x="298" y="325"/>
                      <a:pt x="298" y="325"/>
                    </a:cubicBezTo>
                    <a:close/>
                  </a:path>
                </a:pathLst>
              </a:custGeom>
              <a:solidFill>
                <a:srgbClr val="B2D3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28" name="ïṧľíḓê">
                <a:extLst>
                  <a:ext uri="{FF2B5EF4-FFF2-40B4-BE49-F238E27FC236}">
                    <a16:creationId xmlns:a16="http://schemas.microsoft.com/office/drawing/2014/main" xmlns="" id="{1A883548-6B7A-427E-BE37-2E77E79395C8}"/>
                  </a:ext>
                </a:extLst>
              </p:cNvPr>
              <p:cNvSpPr/>
              <p:nvPr/>
            </p:nvSpPr>
            <p:spPr bwMode="auto">
              <a:xfrm>
                <a:off x="4839788" y="1734415"/>
                <a:ext cx="1438146" cy="1885184"/>
              </a:xfrm>
              <a:custGeom>
                <a:avLst/>
                <a:gdLst>
                  <a:gd name="T0" fmla="*/ 313 w 399"/>
                  <a:gd name="T1" fmla="*/ 118 h 524"/>
                  <a:gd name="T2" fmla="*/ 180 w 399"/>
                  <a:gd name="T3" fmla="*/ 40 h 524"/>
                  <a:gd name="T4" fmla="*/ 89 w 399"/>
                  <a:gd name="T5" fmla="*/ 0 h 524"/>
                  <a:gd name="T6" fmla="*/ 60 w 399"/>
                  <a:gd name="T7" fmla="*/ 11 h 524"/>
                  <a:gd name="T8" fmla="*/ 84 w 399"/>
                  <a:gd name="T9" fmla="*/ 24 h 524"/>
                  <a:gd name="T10" fmla="*/ 41 w 399"/>
                  <a:gd name="T11" fmla="*/ 204 h 524"/>
                  <a:gd name="T12" fmla="*/ 141 w 399"/>
                  <a:gd name="T13" fmla="*/ 522 h 524"/>
                  <a:gd name="T14" fmla="*/ 212 w 399"/>
                  <a:gd name="T15" fmla="*/ 518 h 524"/>
                  <a:gd name="T16" fmla="*/ 211 w 399"/>
                  <a:gd name="T17" fmla="*/ 520 h 524"/>
                  <a:gd name="T18" fmla="*/ 237 w 399"/>
                  <a:gd name="T19" fmla="*/ 510 h 524"/>
                  <a:gd name="T20" fmla="*/ 244 w 399"/>
                  <a:gd name="T21" fmla="*/ 507 h 524"/>
                  <a:gd name="T22" fmla="*/ 245 w 399"/>
                  <a:gd name="T23" fmla="*/ 507 h 524"/>
                  <a:gd name="T24" fmla="*/ 245 w 399"/>
                  <a:gd name="T25" fmla="*/ 507 h 524"/>
                  <a:gd name="T26" fmla="*/ 350 w 399"/>
                  <a:gd name="T27" fmla="*/ 382 h 524"/>
                  <a:gd name="T28" fmla="*/ 399 w 399"/>
                  <a:gd name="T29" fmla="*/ 179 h 524"/>
                  <a:gd name="T30" fmla="*/ 313 w 399"/>
                  <a:gd name="T31" fmla="*/ 118 h 5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99" h="524">
                    <a:moveTo>
                      <a:pt x="313" y="118"/>
                    </a:moveTo>
                    <a:cubicBezTo>
                      <a:pt x="270" y="87"/>
                      <a:pt x="226" y="61"/>
                      <a:pt x="180" y="40"/>
                    </a:cubicBezTo>
                    <a:cubicBezTo>
                      <a:pt x="89" y="0"/>
                      <a:pt x="89" y="0"/>
                      <a:pt x="89" y="0"/>
                    </a:cubicBezTo>
                    <a:cubicBezTo>
                      <a:pt x="60" y="11"/>
                      <a:pt x="60" y="11"/>
                      <a:pt x="60" y="11"/>
                    </a:cubicBezTo>
                    <a:cubicBezTo>
                      <a:pt x="60" y="11"/>
                      <a:pt x="73" y="18"/>
                      <a:pt x="84" y="24"/>
                    </a:cubicBezTo>
                    <a:cubicBezTo>
                      <a:pt x="41" y="204"/>
                      <a:pt x="41" y="204"/>
                      <a:pt x="41" y="204"/>
                    </a:cubicBezTo>
                    <a:cubicBezTo>
                      <a:pt x="41" y="204"/>
                      <a:pt x="0" y="350"/>
                      <a:pt x="141" y="522"/>
                    </a:cubicBezTo>
                    <a:cubicBezTo>
                      <a:pt x="168" y="524"/>
                      <a:pt x="191" y="522"/>
                      <a:pt x="212" y="518"/>
                    </a:cubicBezTo>
                    <a:cubicBezTo>
                      <a:pt x="211" y="519"/>
                      <a:pt x="211" y="520"/>
                      <a:pt x="211" y="520"/>
                    </a:cubicBezTo>
                    <a:cubicBezTo>
                      <a:pt x="237" y="510"/>
                      <a:pt x="237" y="510"/>
                      <a:pt x="237" y="510"/>
                    </a:cubicBezTo>
                    <a:cubicBezTo>
                      <a:pt x="240" y="509"/>
                      <a:pt x="242" y="508"/>
                      <a:pt x="244" y="507"/>
                    </a:cubicBezTo>
                    <a:cubicBezTo>
                      <a:pt x="245" y="507"/>
                      <a:pt x="245" y="507"/>
                      <a:pt x="245" y="507"/>
                    </a:cubicBezTo>
                    <a:cubicBezTo>
                      <a:pt x="245" y="507"/>
                      <a:pt x="245" y="507"/>
                      <a:pt x="245" y="507"/>
                    </a:cubicBezTo>
                    <a:cubicBezTo>
                      <a:pt x="332" y="471"/>
                      <a:pt x="350" y="382"/>
                      <a:pt x="350" y="382"/>
                    </a:cubicBezTo>
                    <a:cubicBezTo>
                      <a:pt x="399" y="179"/>
                      <a:pt x="399" y="179"/>
                      <a:pt x="399" y="179"/>
                    </a:cubicBezTo>
                    <a:lnTo>
                      <a:pt x="313" y="118"/>
                    </a:lnTo>
                    <a:close/>
                  </a:path>
                </a:pathLst>
              </a:custGeom>
              <a:solidFill>
                <a:srgbClr val="721BD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29" name="iṧḻïḓè">
                <a:extLst>
                  <a:ext uri="{FF2B5EF4-FFF2-40B4-BE49-F238E27FC236}">
                    <a16:creationId xmlns:a16="http://schemas.microsoft.com/office/drawing/2014/main" xmlns="" id="{46FAB97E-701A-4119-B017-1E4A15C12649}"/>
                  </a:ext>
                </a:extLst>
              </p:cNvPr>
              <p:cNvSpPr/>
              <p:nvPr/>
            </p:nvSpPr>
            <p:spPr bwMode="auto">
              <a:xfrm>
                <a:off x="5056376" y="1734415"/>
                <a:ext cx="1221558" cy="698281"/>
              </a:xfrm>
              <a:custGeom>
                <a:avLst/>
                <a:gdLst>
                  <a:gd name="T0" fmla="*/ 120 w 339"/>
                  <a:gd name="T1" fmla="*/ 40 h 194"/>
                  <a:gd name="T2" fmla="*/ 29 w 339"/>
                  <a:gd name="T3" fmla="*/ 0 h 194"/>
                  <a:gd name="T4" fmla="*/ 0 w 339"/>
                  <a:gd name="T5" fmla="*/ 11 h 194"/>
                  <a:gd name="T6" fmla="*/ 24 w 339"/>
                  <a:gd name="T7" fmla="*/ 24 h 194"/>
                  <a:gd name="T8" fmla="*/ 8 w 339"/>
                  <a:gd name="T9" fmla="*/ 89 h 194"/>
                  <a:gd name="T10" fmla="*/ 169 w 339"/>
                  <a:gd name="T11" fmla="*/ 194 h 194"/>
                  <a:gd name="T12" fmla="*/ 310 w 339"/>
                  <a:gd name="T13" fmla="*/ 190 h 194"/>
                  <a:gd name="T14" fmla="*/ 339 w 339"/>
                  <a:gd name="T15" fmla="*/ 179 h 194"/>
                  <a:gd name="T16" fmla="*/ 253 w 339"/>
                  <a:gd name="T17" fmla="*/ 118 h 194"/>
                  <a:gd name="T18" fmla="*/ 120 w 339"/>
                  <a:gd name="T19" fmla="*/ 40 h 1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39" h="194">
                    <a:moveTo>
                      <a:pt x="120" y="40"/>
                    </a:moveTo>
                    <a:cubicBezTo>
                      <a:pt x="29" y="0"/>
                      <a:pt x="29" y="0"/>
                      <a:pt x="29" y="0"/>
                    </a:cubicBezTo>
                    <a:cubicBezTo>
                      <a:pt x="0" y="11"/>
                      <a:pt x="0" y="11"/>
                      <a:pt x="0" y="11"/>
                    </a:cubicBezTo>
                    <a:cubicBezTo>
                      <a:pt x="0" y="11"/>
                      <a:pt x="13" y="18"/>
                      <a:pt x="24" y="24"/>
                    </a:cubicBezTo>
                    <a:cubicBezTo>
                      <a:pt x="8" y="89"/>
                      <a:pt x="8" y="89"/>
                      <a:pt x="8" y="89"/>
                    </a:cubicBezTo>
                    <a:cubicBezTo>
                      <a:pt x="169" y="194"/>
                      <a:pt x="169" y="194"/>
                      <a:pt x="169" y="194"/>
                    </a:cubicBezTo>
                    <a:cubicBezTo>
                      <a:pt x="310" y="190"/>
                      <a:pt x="310" y="190"/>
                      <a:pt x="310" y="190"/>
                    </a:cubicBezTo>
                    <a:cubicBezTo>
                      <a:pt x="339" y="179"/>
                      <a:pt x="339" y="179"/>
                      <a:pt x="339" y="179"/>
                    </a:cubicBezTo>
                    <a:cubicBezTo>
                      <a:pt x="253" y="118"/>
                      <a:pt x="253" y="118"/>
                      <a:pt x="253" y="118"/>
                    </a:cubicBezTo>
                    <a:cubicBezTo>
                      <a:pt x="210" y="87"/>
                      <a:pt x="166" y="61"/>
                      <a:pt x="120" y="40"/>
                    </a:cubicBezTo>
                    <a:close/>
                  </a:path>
                </a:pathLst>
              </a:custGeom>
              <a:solidFill>
                <a:srgbClr val="721BD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30" name="î$ļîdê">
                <a:extLst>
                  <a:ext uri="{FF2B5EF4-FFF2-40B4-BE49-F238E27FC236}">
                    <a16:creationId xmlns:a16="http://schemas.microsoft.com/office/drawing/2014/main" xmlns="" id="{B2DDA45F-6EF7-4824-B4A8-C7C4B5655C37}"/>
                  </a:ext>
                </a:extLst>
              </p:cNvPr>
              <p:cNvSpPr/>
              <p:nvPr/>
            </p:nvSpPr>
            <p:spPr bwMode="auto">
              <a:xfrm>
                <a:off x="5056376" y="1734415"/>
                <a:ext cx="691350" cy="318818"/>
              </a:xfrm>
              <a:custGeom>
                <a:avLst/>
                <a:gdLst>
                  <a:gd name="T0" fmla="*/ 163 w 192"/>
                  <a:gd name="T1" fmla="*/ 89 h 89"/>
                  <a:gd name="T2" fmla="*/ 192 w 192"/>
                  <a:gd name="T3" fmla="*/ 77 h 89"/>
                  <a:gd name="T4" fmla="*/ 120 w 192"/>
                  <a:gd name="T5" fmla="*/ 40 h 89"/>
                  <a:gd name="T6" fmla="*/ 29 w 192"/>
                  <a:gd name="T7" fmla="*/ 0 h 89"/>
                  <a:gd name="T8" fmla="*/ 0 w 192"/>
                  <a:gd name="T9" fmla="*/ 11 h 89"/>
                  <a:gd name="T10" fmla="*/ 24 w 192"/>
                  <a:gd name="T11" fmla="*/ 24 h 89"/>
                  <a:gd name="T12" fmla="*/ 23 w 192"/>
                  <a:gd name="T13" fmla="*/ 28 h 89"/>
                  <a:gd name="T14" fmla="*/ 163 w 192"/>
                  <a:gd name="T15" fmla="*/ 89 h 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92" h="89">
                    <a:moveTo>
                      <a:pt x="163" y="89"/>
                    </a:moveTo>
                    <a:cubicBezTo>
                      <a:pt x="192" y="77"/>
                      <a:pt x="192" y="77"/>
                      <a:pt x="192" y="77"/>
                    </a:cubicBezTo>
                    <a:cubicBezTo>
                      <a:pt x="168" y="64"/>
                      <a:pt x="144" y="51"/>
                      <a:pt x="120" y="40"/>
                    </a:cubicBezTo>
                    <a:cubicBezTo>
                      <a:pt x="29" y="0"/>
                      <a:pt x="29" y="0"/>
                      <a:pt x="29" y="0"/>
                    </a:cubicBezTo>
                    <a:cubicBezTo>
                      <a:pt x="0" y="11"/>
                      <a:pt x="0" y="11"/>
                      <a:pt x="0" y="11"/>
                    </a:cubicBezTo>
                    <a:cubicBezTo>
                      <a:pt x="0" y="11"/>
                      <a:pt x="13" y="18"/>
                      <a:pt x="24" y="24"/>
                    </a:cubicBezTo>
                    <a:cubicBezTo>
                      <a:pt x="23" y="28"/>
                      <a:pt x="23" y="28"/>
                      <a:pt x="23" y="28"/>
                    </a:cubicBezTo>
                    <a:cubicBezTo>
                      <a:pt x="79" y="53"/>
                      <a:pt x="163" y="89"/>
                      <a:pt x="163" y="89"/>
                    </a:cubicBezTo>
                    <a:close/>
                  </a:path>
                </a:pathLst>
              </a:custGeom>
              <a:solidFill>
                <a:srgbClr val="B45EF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31" name="iṧḻíḋè">
                <a:extLst>
                  <a:ext uri="{FF2B5EF4-FFF2-40B4-BE49-F238E27FC236}">
                    <a16:creationId xmlns:a16="http://schemas.microsoft.com/office/drawing/2014/main" xmlns="" id="{ADD0D554-78D5-4CBD-A081-605FA10552D5}"/>
                  </a:ext>
                </a:extLst>
              </p:cNvPr>
              <p:cNvSpPr/>
              <p:nvPr/>
            </p:nvSpPr>
            <p:spPr bwMode="auto">
              <a:xfrm>
                <a:off x="5467028" y="1964864"/>
                <a:ext cx="360403" cy="168073"/>
              </a:xfrm>
              <a:custGeom>
                <a:avLst/>
                <a:gdLst>
                  <a:gd name="T0" fmla="*/ 55 w 100"/>
                  <a:gd name="T1" fmla="*/ 0 h 47"/>
                  <a:gd name="T2" fmla="*/ 0 w 100"/>
                  <a:gd name="T3" fmla="*/ 21 h 47"/>
                  <a:gd name="T4" fmla="*/ 46 w 100"/>
                  <a:gd name="T5" fmla="*/ 47 h 47"/>
                  <a:gd name="T6" fmla="*/ 100 w 100"/>
                  <a:gd name="T7" fmla="*/ 27 h 47"/>
                  <a:gd name="T8" fmla="*/ 55 w 100"/>
                  <a:gd name="T9" fmla="*/ 0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0" h="47">
                    <a:moveTo>
                      <a:pt x="55" y="0"/>
                    </a:moveTo>
                    <a:cubicBezTo>
                      <a:pt x="0" y="21"/>
                      <a:pt x="0" y="21"/>
                      <a:pt x="0" y="21"/>
                    </a:cubicBezTo>
                    <a:cubicBezTo>
                      <a:pt x="46" y="47"/>
                      <a:pt x="46" y="47"/>
                      <a:pt x="46" y="47"/>
                    </a:cubicBezTo>
                    <a:cubicBezTo>
                      <a:pt x="100" y="27"/>
                      <a:pt x="100" y="27"/>
                      <a:pt x="100" y="27"/>
                    </a:cubicBezTo>
                    <a:cubicBezTo>
                      <a:pt x="85" y="17"/>
                      <a:pt x="70" y="9"/>
                      <a:pt x="55" y="0"/>
                    </a:cubicBezTo>
                    <a:close/>
                  </a:path>
                </a:pathLst>
              </a:custGeom>
              <a:solidFill>
                <a:srgbClr val="7E23D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32" name="íSľíḍê">
                <a:extLst>
                  <a:ext uri="{FF2B5EF4-FFF2-40B4-BE49-F238E27FC236}">
                    <a16:creationId xmlns:a16="http://schemas.microsoft.com/office/drawing/2014/main" xmlns="" id="{CCC2D1FF-3280-440D-919F-1C1939E25244}"/>
                  </a:ext>
                </a:extLst>
              </p:cNvPr>
              <p:cNvSpPr/>
              <p:nvPr/>
            </p:nvSpPr>
            <p:spPr bwMode="auto">
              <a:xfrm>
                <a:off x="4735826" y="1772534"/>
                <a:ext cx="1438146" cy="1926768"/>
              </a:xfrm>
              <a:custGeom>
                <a:avLst/>
                <a:gdLst>
                  <a:gd name="T0" fmla="*/ 350 w 399"/>
                  <a:gd name="T1" fmla="*/ 383 h 535"/>
                  <a:gd name="T2" fmla="*/ 399 w 399"/>
                  <a:gd name="T3" fmla="*/ 179 h 535"/>
                  <a:gd name="T4" fmla="*/ 313 w 399"/>
                  <a:gd name="T5" fmla="*/ 118 h 535"/>
                  <a:gd name="T6" fmla="*/ 180 w 399"/>
                  <a:gd name="T7" fmla="*/ 41 h 535"/>
                  <a:gd name="T8" fmla="*/ 89 w 399"/>
                  <a:gd name="T9" fmla="*/ 0 h 535"/>
                  <a:gd name="T10" fmla="*/ 41 w 399"/>
                  <a:gd name="T11" fmla="*/ 204 h 535"/>
                  <a:gd name="T12" fmla="*/ 141 w 399"/>
                  <a:gd name="T13" fmla="*/ 522 h 535"/>
                  <a:gd name="T14" fmla="*/ 350 w 399"/>
                  <a:gd name="T15" fmla="*/ 383 h 5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99" h="535">
                    <a:moveTo>
                      <a:pt x="350" y="383"/>
                    </a:moveTo>
                    <a:cubicBezTo>
                      <a:pt x="399" y="179"/>
                      <a:pt x="399" y="179"/>
                      <a:pt x="399" y="179"/>
                    </a:cubicBezTo>
                    <a:cubicBezTo>
                      <a:pt x="313" y="118"/>
                      <a:pt x="313" y="118"/>
                      <a:pt x="313" y="118"/>
                    </a:cubicBezTo>
                    <a:cubicBezTo>
                      <a:pt x="270" y="87"/>
                      <a:pt x="226" y="61"/>
                      <a:pt x="180" y="41"/>
                    </a:cubicBezTo>
                    <a:cubicBezTo>
                      <a:pt x="89" y="0"/>
                      <a:pt x="89" y="0"/>
                      <a:pt x="89" y="0"/>
                    </a:cubicBezTo>
                    <a:cubicBezTo>
                      <a:pt x="41" y="204"/>
                      <a:pt x="41" y="204"/>
                      <a:pt x="41" y="204"/>
                    </a:cubicBezTo>
                    <a:cubicBezTo>
                      <a:pt x="41" y="204"/>
                      <a:pt x="0" y="350"/>
                      <a:pt x="141" y="522"/>
                    </a:cubicBezTo>
                    <a:cubicBezTo>
                      <a:pt x="319" y="535"/>
                      <a:pt x="350" y="383"/>
                      <a:pt x="350" y="383"/>
                    </a:cubicBez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33" name="íṩļíďè">
                <a:extLst>
                  <a:ext uri="{FF2B5EF4-FFF2-40B4-BE49-F238E27FC236}">
                    <a16:creationId xmlns:a16="http://schemas.microsoft.com/office/drawing/2014/main" xmlns="" id="{058969AE-8E4A-4BD2-81FD-2D14842B31AD}"/>
                  </a:ext>
                </a:extLst>
              </p:cNvPr>
              <p:cNvSpPr/>
              <p:nvPr/>
            </p:nvSpPr>
            <p:spPr bwMode="auto">
              <a:xfrm>
                <a:off x="4929889" y="1888625"/>
                <a:ext cx="1150515" cy="1691121"/>
              </a:xfrm>
              <a:custGeom>
                <a:avLst/>
                <a:gdLst>
                  <a:gd name="T0" fmla="*/ 98 w 319"/>
                  <a:gd name="T1" fmla="*/ 468 h 470"/>
                  <a:gd name="T2" fmla="*/ 7 w 319"/>
                  <a:gd name="T3" fmla="*/ 266 h 470"/>
                  <a:gd name="T4" fmla="*/ 9 w 319"/>
                  <a:gd name="T5" fmla="*/ 178 h 470"/>
                  <a:gd name="T6" fmla="*/ 51 w 319"/>
                  <a:gd name="T7" fmla="*/ 0 h 470"/>
                  <a:gd name="T8" fmla="*/ 117 w 319"/>
                  <a:gd name="T9" fmla="*/ 29 h 470"/>
                  <a:gd name="T10" fmla="*/ 246 w 319"/>
                  <a:gd name="T11" fmla="*/ 104 h 470"/>
                  <a:gd name="T12" fmla="*/ 319 w 319"/>
                  <a:gd name="T13" fmla="*/ 157 h 470"/>
                  <a:gd name="T14" fmla="*/ 274 w 319"/>
                  <a:gd name="T15" fmla="*/ 345 h 470"/>
                  <a:gd name="T16" fmla="*/ 274 w 319"/>
                  <a:gd name="T17" fmla="*/ 346 h 470"/>
                  <a:gd name="T18" fmla="*/ 241 w 319"/>
                  <a:gd name="T19" fmla="*/ 411 h 470"/>
                  <a:gd name="T20" fmla="*/ 98 w 319"/>
                  <a:gd name="T21" fmla="*/ 468 h 4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19" h="470">
                    <a:moveTo>
                      <a:pt x="98" y="468"/>
                    </a:moveTo>
                    <a:cubicBezTo>
                      <a:pt x="35" y="388"/>
                      <a:pt x="13" y="314"/>
                      <a:pt x="7" y="266"/>
                    </a:cubicBezTo>
                    <a:cubicBezTo>
                      <a:pt x="0" y="213"/>
                      <a:pt x="9" y="178"/>
                      <a:pt x="9" y="178"/>
                    </a:cubicBezTo>
                    <a:cubicBezTo>
                      <a:pt x="51" y="0"/>
                      <a:pt x="51" y="0"/>
                      <a:pt x="51" y="0"/>
                    </a:cubicBezTo>
                    <a:cubicBezTo>
                      <a:pt x="117" y="29"/>
                      <a:pt x="117" y="29"/>
                      <a:pt x="117" y="29"/>
                    </a:cubicBezTo>
                    <a:cubicBezTo>
                      <a:pt x="161" y="49"/>
                      <a:pt x="204" y="74"/>
                      <a:pt x="246" y="104"/>
                    </a:cubicBezTo>
                    <a:cubicBezTo>
                      <a:pt x="319" y="157"/>
                      <a:pt x="319" y="157"/>
                      <a:pt x="319" y="157"/>
                    </a:cubicBezTo>
                    <a:cubicBezTo>
                      <a:pt x="274" y="345"/>
                      <a:pt x="274" y="345"/>
                      <a:pt x="274" y="345"/>
                    </a:cubicBezTo>
                    <a:cubicBezTo>
                      <a:pt x="274" y="346"/>
                      <a:pt x="274" y="346"/>
                      <a:pt x="274" y="346"/>
                    </a:cubicBezTo>
                    <a:cubicBezTo>
                      <a:pt x="274" y="347"/>
                      <a:pt x="267" y="380"/>
                      <a:pt x="241" y="411"/>
                    </a:cubicBezTo>
                    <a:cubicBezTo>
                      <a:pt x="208" y="451"/>
                      <a:pt x="160" y="470"/>
                      <a:pt x="98" y="468"/>
                    </a:cubicBezTo>
                    <a:close/>
                  </a:path>
                </a:pathLst>
              </a:custGeom>
              <a:solidFill>
                <a:srgbClr val="721BD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34" name="ïṧ1ídè">
                <a:extLst>
                  <a:ext uri="{FF2B5EF4-FFF2-40B4-BE49-F238E27FC236}">
                    <a16:creationId xmlns:a16="http://schemas.microsoft.com/office/drawing/2014/main" xmlns="" id="{4ADD7872-0543-493B-B70F-1193932A27E5}"/>
                  </a:ext>
                </a:extLst>
              </p:cNvPr>
              <p:cNvSpPr/>
              <p:nvPr/>
            </p:nvSpPr>
            <p:spPr bwMode="auto">
              <a:xfrm>
                <a:off x="4120715" y="4681746"/>
                <a:ext cx="852491" cy="492088"/>
              </a:xfrm>
              <a:custGeom>
                <a:avLst/>
                <a:gdLst>
                  <a:gd name="T0" fmla="*/ 195 w 237"/>
                  <a:gd name="T1" fmla="*/ 24 h 137"/>
                  <a:gd name="T2" fmla="*/ 42 w 237"/>
                  <a:gd name="T3" fmla="*/ 24 h 137"/>
                  <a:gd name="T4" fmla="*/ 42 w 237"/>
                  <a:gd name="T5" fmla="*/ 113 h 137"/>
                  <a:gd name="T6" fmla="*/ 195 w 237"/>
                  <a:gd name="T7" fmla="*/ 113 h 137"/>
                  <a:gd name="T8" fmla="*/ 195 w 237"/>
                  <a:gd name="T9" fmla="*/ 24 h 137"/>
                  <a:gd name="T10" fmla="*/ 116 w 237"/>
                  <a:gd name="T11" fmla="*/ 69 h 137"/>
                  <a:gd name="T12" fmla="*/ 77 w 237"/>
                  <a:gd name="T13" fmla="*/ 69 h 137"/>
                  <a:gd name="T14" fmla="*/ 77 w 237"/>
                  <a:gd name="T15" fmla="*/ 47 h 137"/>
                  <a:gd name="T16" fmla="*/ 116 w 237"/>
                  <a:gd name="T17" fmla="*/ 47 h 137"/>
                  <a:gd name="T18" fmla="*/ 116 w 237"/>
                  <a:gd name="T19" fmla="*/ 69 h 1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37" h="137">
                    <a:moveTo>
                      <a:pt x="195" y="24"/>
                    </a:moveTo>
                    <a:cubicBezTo>
                      <a:pt x="153" y="0"/>
                      <a:pt x="84" y="0"/>
                      <a:pt x="42" y="24"/>
                    </a:cubicBezTo>
                    <a:cubicBezTo>
                      <a:pt x="0" y="49"/>
                      <a:pt x="0" y="88"/>
                      <a:pt x="42" y="113"/>
                    </a:cubicBezTo>
                    <a:cubicBezTo>
                      <a:pt x="84" y="137"/>
                      <a:pt x="153" y="137"/>
                      <a:pt x="195" y="113"/>
                    </a:cubicBezTo>
                    <a:cubicBezTo>
                      <a:pt x="237" y="88"/>
                      <a:pt x="237" y="49"/>
                      <a:pt x="195" y="24"/>
                    </a:cubicBezTo>
                    <a:close/>
                    <a:moveTo>
                      <a:pt x="116" y="69"/>
                    </a:moveTo>
                    <a:cubicBezTo>
                      <a:pt x="105" y="76"/>
                      <a:pt x="88" y="76"/>
                      <a:pt x="77" y="69"/>
                    </a:cubicBezTo>
                    <a:cubicBezTo>
                      <a:pt x="66" y="63"/>
                      <a:pt x="66" y="53"/>
                      <a:pt x="77" y="47"/>
                    </a:cubicBezTo>
                    <a:cubicBezTo>
                      <a:pt x="88" y="40"/>
                      <a:pt x="105" y="40"/>
                      <a:pt x="116" y="47"/>
                    </a:cubicBezTo>
                    <a:cubicBezTo>
                      <a:pt x="127" y="53"/>
                      <a:pt x="127" y="63"/>
                      <a:pt x="116" y="69"/>
                    </a:cubicBezTo>
                    <a:close/>
                  </a:path>
                </a:pathLst>
              </a:custGeom>
              <a:solidFill>
                <a:srgbClr val="B2D3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35" name="íSľiḑè">
                <a:extLst>
                  <a:ext uri="{FF2B5EF4-FFF2-40B4-BE49-F238E27FC236}">
                    <a16:creationId xmlns:a16="http://schemas.microsoft.com/office/drawing/2014/main" xmlns="" id="{5DC8C970-D4B5-4E08-879E-B317B34F6B9E}"/>
                  </a:ext>
                </a:extLst>
              </p:cNvPr>
              <p:cNvSpPr/>
              <p:nvPr/>
            </p:nvSpPr>
            <p:spPr bwMode="auto">
              <a:xfrm>
                <a:off x="4732361" y="5016159"/>
                <a:ext cx="1081208" cy="521545"/>
              </a:xfrm>
              <a:custGeom>
                <a:avLst/>
                <a:gdLst>
                  <a:gd name="T0" fmla="*/ 48 w 300"/>
                  <a:gd name="T1" fmla="*/ 0 h 145"/>
                  <a:gd name="T2" fmla="*/ 27 w 300"/>
                  <a:gd name="T3" fmla="*/ 16 h 145"/>
                  <a:gd name="T4" fmla="*/ 0 w 300"/>
                  <a:gd name="T5" fmla="*/ 28 h 145"/>
                  <a:gd name="T6" fmla="*/ 21 w 300"/>
                  <a:gd name="T7" fmla="*/ 40 h 145"/>
                  <a:gd name="T8" fmla="*/ 52 w 300"/>
                  <a:gd name="T9" fmla="*/ 42 h 145"/>
                  <a:gd name="T10" fmla="*/ 67 w 300"/>
                  <a:gd name="T11" fmla="*/ 50 h 145"/>
                  <a:gd name="T12" fmla="*/ 61 w 300"/>
                  <a:gd name="T13" fmla="*/ 54 h 145"/>
                  <a:gd name="T14" fmla="*/ 72 w 300"/>
                  <a:gd name="T15" fmla="*/ 61 h 145"/>
                  <a:gd name="T16" fmla="*/ 85 w 300"/>
                  <a:gd name="T17" fmla="*/ 54 h 145"/>
                  <a:gd name="T18" fmla="*/ 105 w 300"/>
                  <a:gd name="T19" fmla="*/ 65 h 145"/>
                  <a:gd name="T20" fmla="*/ 85 w 300"/>
                  <a:gd name="T21" fmla="*/ 77 h 145"/>
                  <a:gd name="T22" fmla="*/ 100 w 300"/>
                  <a:gd name="T23" fmla="*/ 86 h 145"/>
                  <a:gd name="T24" fmla="*/ 115 w 300"/>
                  <a:gd name="T25" fmla="*/ 94 h 145"/>
                  <a:gd name="T26" fmla="*/ 133 w 300"/>
                  <a:gd name="T27" fmla="*/ 84 h 145"/>
                  <a:gd name="T28" fmla="*/ 160 w 300"/>
                  <a:gd name="T29" fmla="*/ 99 h 145"/>
                  <a:gd name="T30" fmla="*/ 149 w 300"/>
                  <a:gd name="T31" fmla="*/ 105 h 145"/>
                  <a:gd name="T32" fmla="*/ 167 w 300"/>
                  <a:gd name="T33" fmla="*/ 115 h 145"/>
                  <a:gd name="T34" fmla="*/ 177 w 300"/>
                  <a:gd name="T35" fmla="*/ 109 h 145"/>
                  <a:gd name="T36" fmla="*/ 185 w 300"/>
                  <a:gd name="T37" fmla="*/ 114 h 145"/>
                  <a:gd name="T38" fmla="*/ 177 w 300"/>
                  <a:gd name="T39" fmla="*/ 130 h 145"/>
                  <a:gd name="T40" fmla="*/ 203 w 300"/>
                  <a:gd name="T41" fmla="*/ 145 h 145"/>
                  <a:gd name="T42" fmla="*/ 300 w 300"/>
                  <a:gd name="T43" fmla="*/ 145 h 145"/>
                  <a:gd name="T44" fmla="*/ 48 w 300"/>
                  <a:gd name="T45" fmla="*/ 0 h 1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300" h="145">
                    <a:moveTo>
                      <a:pt x="48" y="0"/>
                    </a:moveTo>
                    <a:cubicBezTo>
                      <a:pt x="42" y="6"/>
                      <a:pt x="35" y="11"/>
                      <a:pt x="27" y="16"/>
                    </a:cubicBezTo>
                    <a:cubicBezTo>
                      <a:pt x="19" y="21"/>
                      <a:pt x="10" y="25"/>
                      <a:pt x="0" y="28"/>
                    </a:cubicBezTo>
                    <a:cubicBezTo>
                      <a:pt x="21" y="40"/>
                      <a:pt x="21" y="40"/>
                      <a:pt x="21" y="40"/>
                    </a:cubicBezTo>
                    <a:cubicBezTo>
                      <a:pt x="52" y="42"/>
                      <a:pt x="52" y="42"/>
                      <a:pt x="52" y="42"/>
                    </a:cubicBezTo>
                    <a:cubicBezTo>
                      <a:pt x="67" y="50"/>
                      <a:pt x="67" y="50"/>
                      <a:pt x="67" y="50"/>
                    </a:cubicBezTo>
                    <a:cubicBezTo>
                      <a:pt x="61" y="54"/>
                      <a:pt x="61" y="54"/>
                      <a:pt x="61" y="54"/>
                    </a:cubicBezTo>
                    <a:cubicBezTo>
                      <a:pt x="72" y="61"/>
                      <a:pt x="72" y="61"/>
                      <a:pt x="72" y="61"/>
                    </a:cubicBezTo>
                    <a:cubicBezTo>
                      <a:pt x="85" y="54"/>
                      <a:pt x="85" y="54"/>
                      <a:pt x="85" y="54"/>
                    </a:cubicBezTo>
                    <a:cubicBezTo>
                      <a:pt x="105" y="65"/>
                      <a:pt x="105" y="65"/>
                      <a:pt x="105" y="65"/>
                    </a:cubicBezTo>
                    <a:cubicBezTo>
                      <a:pt x="85" y="77"/>
                      <a:pt x="85" y="77"/>
                      <a:pt x="85" y="77"/>
                    </a:cubicBezTo>
                    <a:cubicBezTo>
                      <a:pt x="100" y="86"/>
                      <a:pt x="100" y="86"/>
                      <a:pt x="100" y="86"/>
                    </a:cubicBezTo>
                    <a:cubicBezTo>
                      <a:pt x="115" y="94"/>
                      <a:pt x="115" y="94"/>
                      <a:pt x="115" y="94"/>
                    </a:cubicBezTo>
                    <a:cubicBezTo>
                      <a:pt x="133" y="84"/>
                      <a:pt x="133" y="84"/>
                      <a:pt x="133" y="84"/>
                    </a:cubicBezTo>
                    <a:cubicBezTo>
                      <a:pt x="160" y="99"/>
                      <a:pt x="160" y="99"/>
                      <a:pt x="160" y="99"/>
                    </a:cubicBezTo>
                    <a:cubicBezTo>
                      <a:pt x="149" y="105"/>
                      <a:pt x="149" y="105"/>
                      <a:pt x="149" y="105"/>
                    </a:cubicBezTo>
                    <a:cubicBezTo>
                      <a:pt x="167" y="115"/>
                      <a:pt x="167" y="115"/>
                      <a:pt x="167" y="115"/>
                    </a:cubicBezTo>
                    <a:cubicBezTo>
                      <a:pt x="177" y="109"/>
                      <a:pt x="177" y="109"/>
                      <a:pt x="177" y="109"/>
                    </a:cubicBezTo>
                    <a:cubicBezTo>
                      <a:pt x="185" y="114"/>
                      <a:pt x="185" y="114"/>
                      <a:pt x="185" y="114"/>
                    </a:cubicBezTo>
                    <a:cubicBezTo>
                      <a:pt x="177" y="130"/>
                      <a:pt x="177" y="130"/>
                      <a:pt x="177" y="130"/>
                    </a:cubicBezTo>
                    <a:cubicBezTo>
                      <a:pt x="203" y="145"/>
                      <a:pt x="203" y="145"/>
                      <a:pt x="203" y="145"/>
                    </a:cubicBezTo>
                    <a:cubicBezTo>
                      <a:pt x="300" y="145"/>
                      <a:pt x="300" y="145"/>
                      <a:pt x="300" y="145"/>
                    </a:cubicBezTo>
                    <a:lnTo>
                      <a:pt x="48" y="0"/>
                    </a:lnTo>
                    <a:close/>
                  </a:path>
                </a:pathLst>
              </a:custGeom>
              <a:solidFill>
                <a:srgbClr val="B2D3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36" name="i$ļíḓe">
                <a:extLst>
                  <a:ext uri="{FF2B5EF4-FFF2-40B4-BE49-F238E27FC236}">
                    <a16:creationId xmlns:a16="http://schemas.microsoft.com/office/drawing/2014/main" xmlns="" id="{44204A64-90A2-48CC-AB9E-0E28403FA380}"/>
                  </a:ext>
                </a:extLst>
              </p:cNvPr>
              <p:cNvSpPr/>
              <p:nvPr/>
            </p:nvSpPr>
            <p:spPr bwMode="auto">
              <a:xfrm>
                <a:off x="4158835" y="4652291"/>
                <a:ext cx="779717" cy="493822"/>
              </a:xfrm>
              <a:custGeom>
                <a:avLst/>
                <a:gdLst>
                  <a:gd name="T0" fmla="*/ 216 w 216"/>
                  <a:gd name="T1" fmla="*/ 68 h 137"/>
                  <a:gd name="T2" fmla="*/ 216 w 216"/>
                  <a:gd name="T3" fmla="*/ 39 h 137"/>
                  <a:gd name="T4" fmla="*/ 207 w 216"/>
                  <a:gd name="T5" fmla="*/ 44 h 137"/>
                  <a:gd name="T6" fmla="*/ 184 w 216"/>
                  <a:gd name="T7" fmla="*/ 24 h 137"/>
                  <a:gd name="T8" fmla="*/ 31 w 216"/>
                  <a:gd name="T9" fmla="*/ 24 h 137"/>
                  <a:gd name="T10" fmla="*/ 6 w 216"/>
                  <a:gd name="T11" fmla="*/ 47 h 137"/>
                  <a:gd name="T12" fmla="*/ 0 w 216"/>
                  <a:gd name="T13" fmla="*/ 39 h 137"/>
                  <a:gd name="T14" fmla="*/ 0 w 216"/>
                  <a:gd name="T15" fmla="*/ 68 h 137"/>
                  <a:gd name="T16" fmla="*/ 31 w 216"/>
                  <a:gd name="T17" fmla="*/ 112 h 137"/>
                  <a:gd name="T18" fmla="*/ 184 w 216"/>
                  <a:gd name="T19" fmla="*/ 112 h 137"/>
                  <a:gd name="T20" fmla="*/ 216 w 216"/>
                  <a:gd name="T21" fmla="*/ 68 h 137"/>
                  <a:gd name="T22" fmla="*/ 105 w 216"/>
                  <a:gd name="T23" fmla="*/ 49 h 137"/>
                  <a:gd name="T24" fmla="*/ 65 w 216"/>
                  <a:gd name="T25" fmla="*/ 49 h 137"/>
                  <a:gd name="T26" fmla="*/ 65 w 216"/>
                  <a:gd name="T27" fmla="*/ 26 h 137"/>
                  <a:gd name="T28" fmla="*/ 105 w 216"/>
                  <a:gd name="T29" fmla="*/ 26 h 137"/>
                  <a:gd name="T30" fmla="*/ 105 w 216"/>
                  <a:gd name="T31" fmla="*/ 49 h 1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16" h="137">
                    <a:moveTo>
                      <a:pt x="216" y="68"/>
                    </a:moveTo>
                    <a:cubicBezTo>
                      <a:pt x="216" y="39"/>
                      <a:pt x="216" y="39"/>
                      <a:pt x="216" y="39"/>
                    </a:cubicBezTo>
                    <a:cubicBezTo>
                      <a:pt x="207" y="44"/>
                      <a:pt x="207" y="44"/>
                      <a:pt x="207" y="44"/>
                    </a:cubicBezTo>
                    <a:cubicBezTo>
                      <a:pt x="202" y="36"/>
                      <a:pt x="194" y="30"/>
                      <a:pt x="184" y="24"/>
                    </a:cubicBezTo>
                    <a:cubicBezTo>
                      <a:pt x="142" y="0"/>
                      <a:pt x="73" y="0"/>
                      <a:pt x="31" y="24"/>
                    </a:cubicBezTo>
                    <a:cubicBezTo>
                      <a:pt x="20" y="31"/>
                      <a:pt x="11" y="39"/>
                      <a:pt x="6" y="47"/>
                    </a:cubicBezTo>
                    <a:cubicBezTo>
                      <a:pt x="0" y="39"/>
                      <a:pt x="0" y="39"/>
                      <a:pt x="0" y="39"/>
                    </a:cubicBezTo>
                    <a:cubicBezTo>
                      <a:pt x="0" y="68"/>
                      <a:pt x="0" y="68"/>
                      <a:pt x="0" y="68"/>
                    </a:cubicBezTo>
                    <a:cubicBezTo>
                      <a:pt x="0" y="84"/>
                      <a:pt x="10" y="100"/>
                      <a:pt x="31" y="112"/>
                    </a:cubicBezTo>
                    <a:cubicBezTo>
                      <a:pt x="73" y="137"/>
                      <a:pt x="142" y="137"/>
                      <a:pt x="184" y="112"/>
                    </a:cubicBezTo>
                    <a:cubicBezTo>
                      <a:pt x="205" y="100"/>
                      <a:pt x="216" y="84"/>
                      <a:pt x="216" y="68"/>
                    </a:cubicBezTo>
                    <a:close/>
                    <a:moveTo>
                      <a:pt x="105" y="49"/>
                    </a:moveTo>
                    <a:cubicBezTo>
                      <a:pt x="94" y="55"/>
                      <a:pt x="76" y="55"/>
                      <a:pt x="65" y="49"/>
                    </a:cubicBezTo>
                    <a:cubicBezTo>
                      <a:pt x="55" y="43"/>
                      <a:pt x="55" y="33"/>
                      <a:pt x="65" y="26"/>
                    </a:cubicBezTo>
                    <a:cubicBezTo>
                      <a:pt x="76" y="20"/>
                      <a:pt x="94" y="20"/>
                      <a:pt x="105" y="26"/>
                    </a:cubicBezTo>
                    <a:cubicBezTo>
                      <a:pt x="116" y="33"/>
                      <a:pt x="116" y="43"/>
                      <a:pt x="105" y="49"/>
                    </a:cubicBez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37" name="îṥļiďé">
                <a:extLst>
                  <a:ext uri="{FF2B5EF4-FFF2-40B4-BE49-F238E27FC236}">
                    <a16:creationId xmlns:a16="http://schemas.microsoft.com/office/drawing/2014/main" xmlns="" id="{E4C564BE-000F-4317-84D4-35F862109F3E}"/>
                  </a:ext>
                </a:extLst>
              </p:cNvPr>
              <p:cNvSpPr/>
              <p:nvPr/>
            </p:nvSpPr>
            <p:spPr bwMode="auto">
              <a:xfrm>
                <a:off x="4158835" y="4792639"/>
                <a:ext cx="356937" cy="327482"/>
              </a:xfrm>
              <a:custGeom>
                <a:avLst/>
                <a:gdLst>
                  <a:gd name="T0" fmla="*/ 99 w 99"/>
                  <a:gd name="T1" fmla="*/ 52 h 91"/>
                  <a:gd name="T2" fmla="*/ 52 w 99"/>
                  <a:gd name="T3" fmla="*/ 29 h 91"/>
                  <a:gd name="T4" fmla="*/ 11 w 99"/>
                  <a:gd name="T5" fmla="*/ 2 h 91"/>
                  <a:gd name="T6" fmla="*/ 6 w 99"/>
                  <a:gd name="T7" fmla="*/ 8 h 91"/>
                  <a:gd name="T8" fmla="*/ 0 w 99"/>
                  <a:gd name="T9" fmla="*/ 0 h 91"/>
                  <a:gd name="T10" fmla="*/ 0 w 99"/>
                  <a:gd name="T11" fmla="*/ 29 h 91"/>
                  <a:gd name="T12" fmla="*/ 31 w 99"/>
                  <a:gd name="T13" fmla="*/ 73 h 91"/>
                  <a:gd name="T14" fmla="*/ 99 w 99"/>
                  <a:gd name="T15" fmla="*/ 91 h 91"/>
                  <a:gd name="T16" fmla="*/ 99 w 99"/>
                  <a:gd name="T17" fmla="*/ 52 h 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99" h="91">
                    <a:moveTo>
                      <a:pt x="99" y="52"/>
                    </a:moveTo>
                    <a:cubicBezTo>
                      <a:pt x="52" y="29"/>
                      <a:pt x="52" y="29"/>
                      <a:pt x="52" y="29"/>
                    </a:cubicBezTo>
                    <a:cubicBezTo>
                      <a:pt x="11" y="2"/>
                      <a:pt x="11" y="2"/>
                      <a:pt x="11" y="2"/>
                    </a:cubicBezTo>
                    <a:cubicBezTo>
                      <a:pt x="9" y="4"/>
                      <a:pt x="7" y="6"/>
                      <a:pt x="6" y="8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29"/>
                      <a:pt x="0" y="29"/>
                      <a:pt x="0" y="29"/>
                    </a:cubicBezTo>
                    <a:cubicBezTo>
                      <a:pt x="0" y="45"/>
                      <a:pt x="10" y="61"/>
                      <a:pt x="31" y="73"/>
                    </a:cubicBezTo>
                    <a:cubicBezTo>
                      <a:pt x="50" y="84"/>
                      <a:pt x="74" y="90"/>
                      <a:pt x="99" y="91"/>
                    </a:cubicBezTo>
                    <a:lnTo>
                      <a:pt x="99" y="52"/>
                    </a:lnTo>
                    <a:close/>
                  </a:path>
                </a:pathLst>
              </a:custGeom>
              <a:solidFill>
                <a:srgbClr val="FDD76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38" name="íṣľïḑè">
                <a:extLst>
                  <a:ext uri="{FF2B5EF4-FFF2-40B4-BE49-F238E27FC236}">
                    <a16:creationId xmlns:a16="http://schemas.microsoft.com/office/drawing/2014/main" xmlns="" id="{3356EA6B-273F-467D-9134-D63B5725FCB2}"/>
                  </a:ext>
                </a:extLst>
              </p:cNvPr>
              <p:cNvSpPr/>
              <p:nvPr/>
            </p:nvSpPr>
            <p:spPr bwMode="auto">
              <a:xfrm>
                <a:off x="4120715" y="4544863"/>
                <a:ext cx="852491" cy="492088"/>
              </a:xfrm>
              <a:custGeom>
                <a:avLst/>
                <a:gdLst>
                  <a:gd name="T0" fmla="*/ 195 w 237"/>
                  <a:gd name="T1" fmla="*/ 25 h 137"/>
                  <a:gd name="T2" fmla="*/ 42 w 237"/>
                  <a:gd name="T3" fmla="*/ 25 h 137"/>
                  <a:gd name="T4" fmla="*/ 42 w 237"/>
                  <a:gd name="T5" fmla="*/ 113 h 137"/>
                  <a:gd name="T6" fmla="*/ 195 w 237"/>
                  <a:gd name="T7" fmla="*/ 113 h 137"/>
                  <a:gd name="T8" fmla="*/ 195 w 237"/>
                  <a:gd name="T9" fmla="*/ 25 h 137"/>
                  <a:gd name="T10" fmla="*/ 116 w 237"/>
                  <a:gd name="T11" fmla="*/ 70 h 137"/>
                  <a:gd name="T12" fmla="*/ 77 w 237"/>
                  <a:gd name="T13" fmla="*/ 70 h 137"/>
                  <a:gd name="T14" fmla="*/ 77 w 237"/>
                  <a:gd name="T15" fmla="*/ 47 h 137"/>
                  <a:gd name="T16" fmla="*/ 116 w 237"/>
                  <a:gd name="T17" fmla="*/ 47 h 137"/>
                  <a:gd name="T18" fmla="*/ 116 w 237"/>
                  <a:gd name="T19" fmla="*/ 70 h 1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37" h="137">
                    <a:moveTo>
                      <a:pt x="195" y="25"/>
                    </a:moveTo>
                    <a:cubicBezTo>
                      <a:pt x="153" y="0"/>
                      <a:pt x="84" y="0"/>
                      <a:pt x="42" y="25"/>
                    </a:cubicBezTo>
                    <a:cubicBezTo>
                      <a:pt x="0" y="49"/>
                      <a:pt x="0" y="89"/>
                      <a:pt x="42" y="113"/>
                    </a:cubicBezTo>
                    <a:cubicBezTo>
                      <a:pt x="84" y="137"/>
                      <a:pt x="153" y="137"/>
                      <a:pt x="195" y="113"/>
                    </a:cubicBezTo>
                    <a:cubicBezTo>
                      <a:pt x="237" y="89"/>
                      <a:pt x="237" y="49"/>
                      <a:pt x="195" y="25"/>
                    </a:cubicBezTo>
                    <a:close/>
                    <a:moveTo>
                      <a:pt x="116" y="70"/>
                    </a:moveTo>
                    <a:cubicBezTo>
                      <a:pt x="105" y="76"/>
                      <a:pt x="88" y="76"/>
                      <a:pt x="77" y="70"/>
                    </a:cubicBezTo>
                    <a:cubicBezTo>
                      <a:pt x="66" y="63"/>
                      <a:pt x="66" y="53"/>
                      <a:pt x="77" y="47"/>
                    </a:cubicBezTo>
                    <a:cubicBezTo>
                      <a:pt x="88" y="41"/>
                      <a:pt x="105" y="41"/>
                      <a:pt x="116" y="47"/>
                    </a:cubicBezTo>
                    <a:cubicBezTo>
                      <a:pt x="127" y="53"/>
                      <a:pt x="127" y="63"/>
                      <a:pt x="116" y="70"/>
                    </a:cubicBezTo>
                    <a:close/>
                  </a:path>
                </a:pathLst>
              </a:custGeom>
              <a:solidFill>
                <a:srgbClr val="FDD76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39" name="ïsľiḓè">
                <a:extLst>
                  <a:ext uri="{FF2B5EF4-FFF2-40B4-BE49-F238E27FC236}">
                    <a16:creationId xmlns:a16="http://schemas.microsoft.com/office/drawing/2014/main" xmlns="" id="{C5D59C72-A32D-48FB-9876-8DB7E2E2FA1C}"/>
                  </a:ext>
                </a:extLst>
              </p:cNvPr>
              <p:cNvSpPr/>
              <p:nvPr/>
            </p:nvSpPr>
            <p:spPr bwMode="auto">
              <a:xfrm>
                <a:off x="4347700" y="4688677"/>
                <a:ext cx="265104" cy="194063"/>
              </a:xfrm>
              <a:custGeom>
                <a:avLst/>
                <a:gdLst>
                  <a:gd name="T0" fmla="*/ 74 w 74"/>
                  <a:gd name="T1" fmla="*/ 0 h 54"/>
                  <a:gd name="T2" fmla="*/ 16 w 74"/>
                  <a:gd name="T3" fmla="*/ 0 h 54"/>
                  <a:gd name="T4" fmla="*/ 0 w 74"/>
                  <a:gd name="T5" fmla="*/ 5 h 54"/>
                  <a:gd name="T6" fmla="*/ 0 w 74"/>
                  <a:gd name="T7" fmla="*/ 54 h 54"/>
                  <a:gd name="T8" fmla="*/ 74 w 74"/>
                  <a:gd name="T9" fmla="*/ 54 h 54"/>
                  <a:gd name="T10" fmla="*/ 74 w 74"/>
                  <a:gd name="T11" fmla="*/ 0 h 54"/>
                  <a:gd name="T12" fmla="*/ 53 w 74"/>
                  <a:gd name="T13" fmla="*/ 39 h 54"/>
                  <a:gd name="T14" fmla="*/ 13 w 74"/>
                  <a:gd name="T15" fmla="*/ 39 h 54"/>
                  <a:gd name="T16" fmla="*/ 13 w 74"/>
                  <a:gd name="T17" fmla="*/ 16 h 54"/>
                  <a:gd name="T18" fmla="*/ 53 w 74"/>
                  <a:gd name="T19" fmla="*/ 16 h 54"/>
                  <a:gd name="T20" fmla="*/ 53 w 74"/>
                  <a:gd name="T21" fmla="*/ 39 h 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4" h="54">
                    <a:moveTo>
                      <a:pt x="74" y="0"/>
                    </a:moveTo>
                    <a:cubicBezTo>
                      <a:pt x="16" y="0"/>
                      <a:pt x="16" y="0"/>
                      <a:pt x="16" y="0"/>
                    </a:cubicBezTo>
                    <a:cubicBezTo>
                      <a:pt x="10" y="1"/>
                      <a:pt x="5" y="3"/>
                      <a:pt x="0" y="5"/>
                    </a:cubicBezTo>
                    <a:cubicBezTo>
                      <a:pt x="0" y="54"/>
                      <a:pt x="0" y="54"/>
                      <a:pt x="0" y="54"/>
                    </a:cubicBezTo>
                    <a:cubicBezTo>
                      <a:pt x="74" y="54"/>
                      <a:pt x="74" y="54"/>
                      <a:pt x="74" y="54"/>
                    </a:cubicBezTo>
                    <a:lnTo>
                      <a:pt x="74" y="0"/>
                    </a:lnTo>
                    <a:close/>
                    <a:moveTo>
                      <a:pt x="53" y="39"/>
                    </a:moveTo>
                    <a:cubicBezTo>
                      <a:pt x="42" y="45"/>
                      <a:pt x="24" y="45"/>
                      <a:pt x="13" y="39"/>
                    </a:cubicBezTo>
                    <a:cubicBezTo>
                      <a:pt x="3" y="33"/>
                      <a:pt x="3" y="23"/>
                      <a:pt x="13" y="16"/>
                    </a:cubicBezTo>
                    <a:cubicBezTo>
                      <a:pt x="24" y="10"/>
                      <a:pt x="42" y="10"/>
                      <a:pt x="53" y="16"/>
                    </a:cubicBezTo>
                    <a:cubicBezTo>
                      <a:pt x="64" y="23"/>
                      <a:pt x="64" y="33"/>
                      <a:pt x="53" y="39"/>
                    </a:cubicBez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0" name="ïŝḷíde">
                <a:extLst>
                  <a:ext uri="{FF2B5EF4-FFF2-40B4-BE49-F238E27FC236}">
                    <a16:creationId xmlns:a16="http://schemas.microsoft.com/office/drawing/2014/main" xmlns="" id="{5A3A8E33-21CA-40BF-8163-D594305F5A8B}"/>
                  </a:ext>
                </a:extLst>
              </p:cNvPr>
              <p:cNvSpPr/>
              <p:nvPr/>
            </p:nvSpPr>
            <p:spPr bwMode="auto">
              <a:xfrm>
                <a:off x="4170964" y="4572586"/>
                <a:ext cx="751994" cy="436642"/>
              </a:xfrm>
              <a:custGeom>
                <a:avLst/>
                <a:gdLst>
                  <a:gd name="T0" fmla="*/ 172 w 209"/>
                  <a:gd name="T1" fmla="*/ 22 h 121"/>
                  <a:gd name="T2" fmla="*/ 37 w 209"/>
                  <a:gd name="T3" fmla="*/ 22 h 121"/>
                  <a:gd name="T4" fmla="*/ 37 w 209"/>
                  <a:gd name="T5" fmla="*/ 100 h 121"/>
                  <a:gd name="T6" fmla="*/ 172 w 209"/>
                  <a:gd name="T7" fmla="*/ 100 h 121"/>
                  <a:gd name="T8" fmla="*/ 172 w 209"/>
                  <a:gd name="T9" fmla="*/ 22 h 121"/>
                  <a:gd name="T10" fmla="*/ 102 w 209"/>
                  <a:gd name="T11" fmla="*/ 62 h 121"/>
                  <a:gd name="T12" fmla="*/ 63 w 209"/>
                  <a:gd name="T13" fmla="*/ 62 h 121"/>
                  <a:gd name="T14" fmla="*/ 63 w 209"/>
                  <a:gd name="T15" fmla="*/ 39 h 121"/>
                  <a:gd name="T16" fmla="*/ 102 w 209"/>
                  <a:gd name="T17" fmla="*/ 39 h 121"/>
                  <a:gd name="T18" fmla="*/ 102 w 209"/>
                  <a:gd name="T19" fmla="*/ 62 h 1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09" h="121">
                    <a:moveTo>
                      <a:pt x="172" y="22"/>
                    </a:moveTo>
                    <a:cubicBezTo>
                      <a:pt x="135" y="0"/>
                      <a:pt x="75" y="0"/>
                      <a:pt x="37" y="22"/>
                    </a:cubicBezTo>
                    <a:cubicBezTo>
                      <a:pt x="0" y="43"/>
                      <a:pt x="0" y="78"/>
                      <a:pt x="37" y="100"/>
                    </a:cubicBezTo>
                    <a:cubicBezTo>
                      <a:pt x="75" y="121"/>
                      <a:pt x="135" y="121"/>
                      <a:pt x="172" y="100"/>
                    </a:cubicBezTo>
                    <a:cubicBezTo>
                      <a:pt x="209" y="78"/>
                      <a:pt x="209" y="43"/>
                      <a:pt x="172" y="22"/>
                    </a:cubicBezTo>
                    <a:close/>
                    <a:moveTo>
                      <a:pt x="102" y="62"/>
                    </a:moveTo>
                    <a:cubicBezTo>
                      <a:pt x="91" y="68"/>
                      <a:pt x="74" y="68"/>
                      <a:pt x="63" y="62"/>
                    </a:cubicBezTo>
                    <a:cubicBezTo>
                      <a:pt x="52" y="55"/>
                      <a:pt x="52" y="45"/>
                      <a:pt x="63" y="39"/>
                    </a:cubicBezTo>
                    <a:cubicBezTo>
                      <a:pt x="74" y="33"/>
                      <a:pt x="91" y="33"/>
                      <a:pt x="102" y="39"/>
                    </a:cubicBezTo>
                    <a:cubicBezTo>
                      <a:pt x="113" y="45"/>
                      <a:pt x="113" y="55"/>
                      <a:pt x="102" y="62"/>
                    </a:cubicBezTo>
                    <a:close/>
                  </a:path>
                </a:pathLst>
              </a:custGeom>
              <a:solidFill>
                <a:srgbClr val="F2B42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1" name="ï$ľiḋe">
                <a:extLst>
                  <a:ext uri="{FF2B5EF4-FFF2-40B4-BE49-F238E27FC236}">
                    <a16:creationId xmlns:a16="http://schemas.microsoft.com/office/drawing/2014/main" xmlns="" id="{4AF23566-3439-4533-9A37-9BED7833F566}"/>
                  </a:ext>
                </a:extLst>
              </p:cNvPr>
              <p:cNvSpPr/>
              <p:nvPr/>
            </p:nvSpPr>
            <p:spPr bwMode="auto">
              <a:xfrm>
                <a:off x="4198687" y="4572586"/>
                <a:ext cx="700013" cy="233916"/>
              </a:xfrm>
              <a:custGeom>
                <a:avLst/>
                <a:gdLst>
                  <a:gd name="T0" fmla="*/ 29 w 194"/>
                  <a:gd name="T1" fmla="*/ 30 h 65"/>
                  <a:gd name="T2" fmla="*/ 164 w 194"/>
                  <a:gd name="T3" fmla="*/ 30 h 65"/>
                  <a:gd name="T4" fmla="*/ 192 w 194"/>
                  <a:gd name="T5" fmla="*/ 65 h 65"/>
                  <a:gd name="T6" fmla="*/ 164 w 194"/>
                  <a:gd name="T7" fmla="*/ 22 h 65"/>
                  <a:gd name="T8" fmla="*/ 29 w 194"/>
                  <a:gd name="T9" fmla="*/ 22 h 65"/>
                  <a:gd name="T10" fmla="*/ 2 w 194"/>
                  <a:gd name="T11" fmla="*/ 65 h 65"/>
                  <a:gd name="T12" fmla="*/ 29 w 194"/>
                  <a:gd name="T13" fmla="*/ 30 h 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94" h="65">
                    <a:moveTo>
                      <a:pt x="29" y="30"/>
                    </a:moveTo>
                    <a:cubicBezTo>
                      <a:pt x="67" y="8"/>
                      <a:pt x="127" y="8"/>
                      <a:pt x="164" y="30"/>
                    </a:cubicBezTo>
                    <a:cubicBezTo>
                      <a:pt x="181" y="40"/>
                      <a:pt x="190" y="52"/>
                      <a:pt x="192" y="65"/>
                    </a:cubicBezTo>
                    <a:cubicBezTo>
                      <a:pt x="194" y="49"/>
                      <a:pt x="185" y="34"/>
                      <a:pt x="164" y="22"/>
                    </a:cubicBezTo>
                    <a:cubicBezTo>
                      <a:pt x="127" y="0"/>
                      <a:pt x="67" y="0"/>
                      <a:pt x="29" y="22"/>
                    </a:cubicBezTo>
                    <a:cubicBezTo>
                      <a:pt x="9" y="34"/>
                      <a:pt x="0" y="49"/>
                      <a:pt x="2" y="65"/>
                    </a:cubicBezTo>
                    <a:cubicBezTo>
                      <a:pt x="3" y="52"/>
                      <a:pt x="12" y="40"/>
                      <a:pt x="29" y="30"/>
                    </a:cubicBez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2" name="íSḷîďè">
                <a:extLst>
                  <a:ext uri="{FF2B5EF4-FFF2-40B4-BE49-F238E27FC236}">
                    <a16:creationId xmlns:a16="http://schemas.microsoft.com/office/drawing/2014/main" xmlns="" id="{B5B2C95F-BB21-4252-85FB-1D29EE473440}"/>
                  </a:ext>
                </a:extLst>
              </p:cNvPr>
              <p:cNvSpPr/>
              <p:nvPr/>
            </p:nvSpPr>
            <p:spPr bwMode="auto">
              <a:xfrm>
                <a:off x="4732361" y="4983237"/>
                <a:ext cx="1081208" cy="525010"/>
              </a:xfrm>
              <a:custGeom>
                <a:avLst/>
                <a:gdLst>
                  <a:gd name="T0" fmla="*/ 48 w 300"/>
                  <a:gd name="T1" fmla="*/ 0 h 146"/>
                  <a:gd name="T2" fmla="*/ 27 w 300"/>
                  <a:gd name="T3" fmla="*/ 16 h 146"/>
                  <a:gd name="T4" fmla="*/ 0 w 300"/>
                  <a:gd name="T5" fmla="*/ 28 h 146"/>
                  <a:gd name="T6" fmla="*/ 21 w 300"/>
                  <a:gd name="T7" fmla="*/ 40 h 146"/>
                  <a:gd name="T8" fmla="*/ 52 w 300"/>
                  <a:gd name="T9" fmla="*/ 42 h 146"/>
                  <a:gd name="T10" fmla="*/ 67 w 300"/>
                  <a:gd name="T11" fmla="*/ 51 h 146"/>
                  <a:gd name="T12" fmla="*/ 61 w 300"/>
                  <a:gd name="T13" fmla="*/ 54 h 146"/>
                  <a:gd name="T14" fmla="*/ 72 w 300"/>
                  <a:gd name="T15" fmla="*/ 61 h 146"/>
                  <a:gd name="T16" fmla="*/ 85 w 300"/>
                  <a:gd name="T17" fmla="*/ 54 h 146"/>
                  <a:gd name="T18" fmla="*/ 105 w 300"/>
                  <a:gd name="T19" fmla="*/ 66 h 146"/>
                  <a:gd name="T20" fmla="*/ 85 w 300"/>
                  <a:gd name="T21" fmla="*/ 77 h 146"/>
                  <a:gd name="T22" fmla="*/ 100 w 300"/>
                  <a:gd name="T23" fmla="*/ 86 h 146"/>
                  <a:gd name="T24" fmla="*/ 115 w 300"/>
                  <a:gd name="T25" fmla="*/ 94 h 146"/>
                  <a:gd name="T26" fmla="*/ 133 w 300"/>
                  <a:gd name="T27" fmla="*/ 84 h 146"/>
                  <a:gd name="T28" fmla="*/ 160 w 300"/>
                  <a:gd name="T29" fmla="*/ 100 h 146"/>
                  <a:gd name="T30" fmla="*/ 149 w 300"/>
                  <a:gd name="T31" fmla="*/ 105 h 146"/>
                  <a:gd name="T32" fmla="*/ 167 w 300"/>
                  <a:gd name="T33" fmla="*/ 115 h 146"/>
                  <a:gd name="T34" fmla="*/ 177 w 300"/>
                  <a:gd name="T35" fmla="*/ 110 h 146"/>
                  <a:gd name="T36" fmla="*/ 185 w 300"/>
                  <a:gd name="T37" fmla="*/ 114 h 146"/>
                  <a:gd name="T38" fmla="*/ 177 w 300"/>
                  <a:gd name="T39" fmla="*/ 131 h 146"/>
                  <a:gd name="T40" fmla="*/ 203 w 300"/>
                  <a:gd name="T41" fmla="*/ 146 h 146"/>
                  <a:gd name="T42" fmla="*/ 300 w 300"/>
                  <a:gd name="T43" fmla="*/ 146 h 146"/>
                  <a:gd name="T44" fmla="*/ 48 w 300"/>
                  <a:gd name="T45" fmla="*/ 0 h 1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300" h="146">
                    <a:moveTo>
                      <a:pt x="48" y="0"/>
                    </a:moveTo>
                    <a:cubicBezTo>
                      <a:pt x="42" y="6"/>
                      <a:pt x="35" y="11"/>
                      <a:pt x="27" y="16"/>
                    </a:cubicBezTo>
                    <a:cubicBezTo>
                      <a:pt x="19" y="21"/>
                      <a:pt x="10" y="25"/>
                      <a:pt x="0" y="28"/>
                    </a:cubicBezTo>
                    <a:cubicBezTo>
                      <a:pt x="21" y="40"/>
                      <a:pt x="21" y="40"/>
                      <a:pt x="21" y="40"/>
                    </a:cubicBezTo>
                    <a:cubicBezTo>
                      <a:pt x="52" y="42"/>
                      <a:pt x="52" y="42"/>
                      <a:pt x="52" y="42"/>
                    </a:cubicBezTo>
                    <a:cubicBezTo>
                      <a:pt x="67" y="51"/>
                      <a:pt x="67" y="51"/>
                      <a:pt x="67" y="51"/>
                    </a:cubicBezTo>
                    <a:cubicBezTo>
                      <a:pt x="61" y="54"/>
                      <a:pt x="61" y="54"/>
                      <a:pt x="61" y="54"/>
                    </a:cubicBezTo>
                    <a:cubicBezTo>
                      <a:pt x="72" y="61"/>
                      <a:pt x="72" y="61"/>
                      <a:pt x="72" y="61"/>
                    </a:cubicBezTo>
                    <a:cubicBezTo>
                      <a:pt x="85" y="54"/>
                      <a:pt x="85" y="54"/>
                      <a:pt x="85" y="54"/>
                    </a:cubicBezTo>
                    <a:cubicBezTo>
                      <a:pt x="105" y="66"/>
                      <a:pt x="105" y="66"/>
                      <a:pt x="105" y="66"/>
                    </a:cubicBezTo>
                    <a:cubicBezTo>
                      <a:pt x="85" y="77"/>
                      <a:pt x="85" y="77"/>
                      <a:pt x="85" y="77"/>
                    </a:cubicBezTo>
                    <a:cubicBezTo>
                      <a:pt x="100" y="86"/>
                      <a:pt x="100" y="86"/>
                      <a:pt x="100" y="86"/>
                    </a:cubicBezTo>
                    <a:cubicBezTo>
                      <a:pt x="115" y="94"/>
                      <a:pt x="115" y="94"/>
                      <a:pt x="115" y="94"/>
                    </a:cubicBezTo>
                    <a:cubicBezTo>
                      <a:pt x="133" y="84"/>
                      <a:pt x="133" y="84"/>
                      <a:pt x="133" y="84"/>
                    </a:cubicBezTo>
                    <a:cubicBezTo>
                      <a:pt x="160" y="100"/>
                      <a:pt x="160" y="100"/>
                      <a:pt x="160" y="100"/>
                    </a:cubicBezTo>
                    <a:cubicBezTo>
                      <a:pt x="149" y="105"/>
                      <a:pt x="149" y="105"/>
                      <a:pt x="149" y="105"/>
                    </a:cubicBezTo>
                    <a:cubicBezTo>
                      <a:pt x="167" y="115"/>
                      <a:pt x="167" y="115"/>
                      <a:pt x="167" y="115"/>
                    </a:cubicBezTo>
                    <a:cubicBezTo>
                      <a:pt x="177" y="110"/>
                      <a:pt x="177" y="110"/>
                      <a:pt x="177" y="110"/>
                    </a:cubicBezTo>
                    <a:cubicBezTo>
                      <a:pt x="185" y="114"/>
                      <a:pt x="185" y="114"/>
                      <a:pt x="185" y="114"/>
                    </a:cubicBezTo>
                    <a:cubicBezTo>
                      <a:pt x="177" y="131"/>
                      <a:pt x="177" y="131"/>
                      <a:pt x="177" y="131"/>
                    </a:cubicBezTo>
                    <a:cubicBezTo>
                      <a:pt x="203" y="146"/>
                      <a:pt x="203" y="146"/>
                      <a:pt x="203" y="146"/>
                    </a:cubicBezTo>
                    <a:cubicBezTo>
                      <a:pt x="300" y="146"/>
                      <a:pt x="300" y="146"/>
                      <a:pt x="300" y="146"/>
                    </a:cubicBezTo>
                    <a:lnTo>
                      <a:pt x="48" y="0"/>
                    </a:lnTo>
                    <a:close/>
                  </a:path>
                </a:pathLst>
              </a:custGeom>
              <a:solidFill>
                <a:srgbClr val="F2B42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3" name="ïšḻíďè">
                <a:extLst>
                  <a:ext uri="{FF2B5EF4-FFF2-40B4-BE49-F238E27FC236}">
                    <a16:creationId xmlns:a16="http://schemas.microsoft.com/office/drawing/2014/main" xmlns="" id="{03A5E1E5-F750-4C74-9D5F-2E95700ACA54}"/>
                  </a:ext>
                </a:extLst>
              </p:cNvPr>
              <p:cNvSpPr/>
              <p:nvPr/>
            </p:nvSpPr>
            <p:spPr bwMode="auto">
              <a:xfrm>
                <a:off x="4732361" y="4908731"/>
                <a:ext cx="1081208" cy="525010"/>
              </a:xfrm>
              <a:custGeom>
                <a:avLst/>
                <a:gdLst>
                  <a:gd name="T0" fmla="*/ 48 w 300"/>
                  <a:gd name="T1" fmla="*/ 0 h 146"/>
                  <a:gd name="T2" fmla="*/ 27 w 300"/>
                  <a:gd name="T3" fmla="*/ 16 h 146"/>
                  <a:gd name="T4" fmla="*/ 0 w 300"/>
                  <a:gd name="T5" fmla="*/ 28 h 146"/>
                  <a:gd name="T6" fmla="*/ 21 w 300"/>
                  <a:gd name="T7" fmla="*/ 40 h 146"/>
                  <a:gd name="T8" fmla="*/ 52 w 300"/>
                  <a:gd name="T9" fmla="*/ 42 h 146"/>
                  <a:gd name="T10" fmla="*/ 67 w 300"/>
                  <a:gd name="T11" fmla="*/ 51 h 146"/>
                  <a:gd name="T12" fmla="*/ 61 w 300"/>
                  <a:gd name="T13" fmla="*/ 54 h 146"/>
                  <a:gd name="T14" fmla="*/ 72 w 300"/>
                  <a:gd name="T15" fmla="*/ 61 h 146"/>
                  <a:gd name="T16" fmla="*/ 85 w 300"/>
                  <a:gd name="T17" fmla="*/ 54 h 146"/>
                  <a:gd name="T18" fmla="*/ 105 w 300"/>
                  <a:gd name="T19" fmla="*/ 65 h 146"/>
                  <a:gd name="T20" fmla="*/ 85 w 300"/>
                  <a:gd name="T21" fmla="*/ 77 h 146"/>
                  <a:gd name="T22" fmla="*/ 100 w 300"/>
                  <a:gd name="T23" fmla="*/ 86 h 146"/>
                  <a:gd name="T24" fmla="*/ 115 w 300"/>
                  <a:gd name="T25" fmla="*/ 94 h 146"/>
                  <a:gd name="T26" fmla="*/ 133 w 300"/>
                  <a:gd name="T27" fmla="*/ 84 h 146"/>
                  <a:gd name="T28" fmla="*/ 160 w 300"/>
                  <a:gd name="T29" fmla="*/ 99 h 146"/>
                  <a:gd name="T30" fmla="*/ 149 w 300"/>
                  <a:gd name="T31" fmla="*/ 105 h 146"/>
                  <a:gd name="T32" fmla="*/ 167 w 300"/>
                  <a:gd name="T33" fmla="*/ 115 h 146"/>
                  <a:gd name="T34" fmla="*/ 177 w 300"/>
                  <a:gd name="T35" fmla="*/ 109 h 146"/>
                  <a:gd name="T36" fmla="*/ 185 w 300"/>
                  <a:gd name="T37" fmla="*/ 114 h 146"/>
                  <a:gd name="T38" fmla="*/ 177 w 300"/>
                  <a:gd name="T39" fmla="*/ 130 h 146"/>
                  <a:gd name="T40" fmla="*/ 203 w 300"/>
                  <a:gd name="T41" fmla="*/ 146 h 146"/>
                  <a:gd name="T42" fmla="*/ 300 w 300"/>
                  <a:gd name="T43" fmla="*/ 146 h 146"/>
                  <a:gd name="T44" fmla="*/ 48 w 300"/>
                  <a:gd name="T45" fmla="*/ 0 h 1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300" h="146">
                    <a:moveTo>
                      <a:pt x="48" y="0"/>
                    </a:moveTo>
                    <a:cubicBezTo>
                      <a:pt x="42" y="6"/>
                      <a:pt x="35" y="11"/>
                      <a:pt x="27" y="16"/>
                    </a:cubicBezTo>
                    <a:cubicBezTo>
                      <a:pt x="19" y="21"/>
                      <a:pt x="10" y="25"/>
                      <a:pt x="0" y="28"/>
                    </a:cubicBezTo>
                    <a:cubicBezTo>
                      <a:pt x="21" y="40"/>
                      <a:pt x="21" y="40"/>
                      <a:pt x="21" y="40"/>
                    </a:cubicBezTo>
                    <a:cubicBezTo>
                      <a:pt x="52" y="42"/>
                      <a:pt x="52" y="42"/>
                      <a:pt x="52" y="42"/>
                    </a:cubicBezTo>
                    <a:cubicBezTo>
                      <a:pt x="67" y="51"/>
                      <a:pt x="67" y="51"/>
                      <a:pt x="67" y="51"/>
                    </a:cubicBezTo>
                    <a:cubicBezTo>
                      <a:pt x="61" y="54"/>
                      <a:pt x="61" y="54"/>
                      <a:pt x="61" y="54"/>
                    </a:cubicBezTo>
                    <a:cubicBezTo>
                      <a:pt x="72" y="61"/>
                      <a:pt x="72" y="61"/>
                      <a:pt x="72" y="61"/>
                    </a:cubicBezTo>
                    <a:cubicBezTo>
                      <a:pt x="85" y="54"/>
                      <a:pt x="85" y="54"/>
                      <a:pt x="85" y="54"/>
                    </a:cubicBezTo>
                    <a:cubicBezTo>
                      <a:pt x="105" y="65"/>
                      <a:pt x="105" y="65"/>
                      <a:pt x="105" y="65"/>
                    </a:cubicBezTo>
                    <a:cubicBezTo>
                      <a:pt x="85" y="77"/>
                      <a:pt x="85" y="77"/>
                      <a:pt x="85" y="77"/>
                    </a:cubicBezTo>
                    <a:cubicBezTo>
                      <a:pt x="100" y="86"/>
                      <a:pt x="100" y="86"/>
                      <a:pt x="100" y="86"/>
                    </a:cubicBezTo>
                    <a:cubicBezTo>
                      <a:pt x="115" y="94"/>
                      <a:pt x="115" y="94"/>
                      <a:pt x="115" y="94"/>
                    </a:cubicBezTo>
                    <a:cubicBezTo>
                      <a:pt x="133" y="84"/>
                      <a:pt x="133" y="84"/>
                      <a:pt x="133" y="84"/>
                    </a:cubicBezTo>
                    <a:cubicBezTo>
                      <a:pt x="160" y="99"/>
                      <a:pt x="160" y="99"/>
                      <a:pt x="160" y="99"/>
                    </a:cubicBezTo>
                    <a:cubicBezTo>
                      <a:pt x="149" y="105"/>
                      <a:pt x="149" y="105"/>
                      <a:pt x="149" y="105"/>
                    </a:cubicBezTo>
                    <a:cubicBezTo>
                      <a:pt x="167" y="115"/>
                      <a:pt x="167" y="115"/>
                      <a:pt x="167" y="115"/>
                    </a:cubicBezTo>
                    <a:cubicBezTo>
                      <a:pt x="177" y="109"/>
                      <a:pt x="177" y="109"/>
                      <a:pt x="177" y="109"/>
                    </a:cubicBezTo>
                    <a:cubicBezTo>
                      <a:pt x="185" y="114"/>
                      <a:pt x="185" y="114"/>
                      <a:pt x="185" y="114"/>
                    </a:cubicBezTo>
                    <a:cubicBezTo>
                      <a:pt x="177" y="130"/>
                      <a:pt x="177" y="130"/>
                      <a:pt x="177" y="130"/>
                    </a:cubicBezTo>
                    <a:cubicBezTo>
                      <a:pt x="203" y="146"/>
                      <a:pt x="203" y="146"/>
                      <a:pt x="203" y="146"/>
                    </a:cubicBezTo>
                    <a:cubicBezTo>
                      <a:pt x="300" y="146"/>
                      <a:pt x="300" y="146"/>
                      <a:pt x="300" y="146"/>
                    </a:cubicBezTo>
                    <a:lnTo>
                      <a:pt x="48" y="0"/>
                    </a:lnTo>
                    <a:close/>
                  </a:path>
                </a:pathLst>
              </a:custGeom>
              <a:solidFill>
                <a:srgbClr val="FDD76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4" name="iṩľiḋè">
                <a:extLst>
                  <a:ext uri="{FF2B5EF4-FFF2-40B4-BE49-F238E27FC236}">
                    <a16:creationId xmlns:a16="http://schemas.microsoft.com/office/drawing/2014/main" xmlns="" id="{5B1C726B-1743-4438-B3C6-24610231D4EF}"/>
                  </a:ext>
                </a:extLst>
              </p:cNvPr>
              <p:cNvSpPr/>
              <p:nvPr/>
            </p:nvSpPr>
            <p:spPr bwMode="auto">
              <a:xfrm>
                <a:off x="5463562" y="5433740"/>
                <a:ext cx="350007" cy="74507"/>
              </a:xfrm>
              <a:prstGeom prst="rect">
                <a:avLst/>
              </a:pr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5" name="ïsļíḍe">
                <a:extLst>
                  <a:ext uri="{FF2B5EF4-FFF2-40B4-BE49-F238E27FC236}">
                    <a16:creationId xmlns:a16="http://schemas.microsoft.com/office/drawing/2014/main" xmlns="" id="{11DFC526-C31B-40AF-90F7-494A4A3D81B5}"/>
                  </a:ext>
                </a:extLst>
              </p:cNvPr>
              <p:cNvSpPr/>
              <p:nvPr/>
            </p:nvSpPr>
            <p:spPr bwMode="auto">
              <a:xfrm>
                <a:off x="5333609" y="5300322"/>
                <a:ext cx="36387" cy="97032"/>
              </a:xfrm>
              <a:custGeom>
                <a:avLst/>
                <a:gdLst>
                  <a:gd name="T0" fmla="*/ 0 w 21"/>
                  <a:gd name="T1" fmla="*/ 56 h 56"/>
                  <a:gd name="T2" fmla="*/ 0 w 21"/>
                  <a:gd name="T3" fmla="*/ 12 h 56"/>
                  <a:gd name="T4" fmla="*/ 21 w 21"/>
                  <a:gd name="T5" fmla="*/ 0 h 56"/>
                  <a:gd name="T6" fmla="*/ 21 w 21"/>
                  <a:gd name="T7" fmla="*/ 46 h 56"/>
                  <a:gd name="T8" fmla="*/ 0 w 21"/>
                  <a:gd name="T9" fmla="*/ 56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1" h="56">
                    <a:moveTo>
                      <a:pt x="0" y="56"/>
                    </a:moveTo>
                    <a:lnTo>
                      <a:pt x="0" y="12"/>
                    </a:lnTo>
                    <a:lnTo>
                      <a:pt x="21" y="0"/>
                    </a:lnTo>
                    <a:lnTo>
                      <a:pt x="21" y="46"/>
                    </a:lnTo>
                    <a:lnTo>
                      <a:pt x="0" y="56"/>
                    </a:ln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6" name="í$ľíḋé">
                <a:extLst>
                  <a:ext uri="{FF2B5EF4-FFF2-40B4-BE49-F238E27FC236}">
                    <a16:creationId xmlns:a16="http://schemas.microsoft.com/office/drawing/2014/main" xmlns="" id="{CBA571F7-327D-45E1-B181-0F2FCC913980}"/>
                  </a:ext>
                </a:extLst>
              </p:cNvPr>
              <p:cNvSpPr/>
              <p:nvPr/>
            </p:nvSpPr>
            <p:spPr bwMode="auto">
              <a:xfrm>
                <a:off x="5269499" y="5286461"/>
                <a:ext cx="64111" cy="110893"/>
              </a:xfrm>
              <a:custGeom>
                <a:avLst/>
                <a:gdLst>
                  <a:gd name="T0" fmla="*/ 0 w 37"/>
                  <a:gd name="T1" fmla="*/ 0 h 64"/>
                  <a:gd name="T2" fmla="*/ 0 w 37"/>
                  <a:gd name="T3" fmla="*/ 43 h 64"/>
                  <a:gd name="T4" fmla="*/ 37 w 37"/>
                  <a:gd name="T5" fmla="*/ 64 h 64"/>
                  <a:gd name="T6" fmla="*/ 37 w 37"/>
                  <a:gd name="T7" fmla="*/ 20 h 64"/>
                  <a:gd name="T8" fmla="*/ 0 w 37"/>
                  <a:gd name="T9" fmla="*/ 0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7" h="64">
                    <a:moveTo>
                      <a:pt x="0" y="0"/>
                    </a:moveTo>
                    <a:lnTo>
                      <a:pt x="0" y="43"/>
                    </a:lnTo>
                    <a:lnTo>
                      <a:pt x="37" y="64"/>
                    </a:lnTo>
                    <a:lnTo>
                      <a:pt x="37" y="2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EEAD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7" name="i$ľiḑé">
                <a:extLst>
                  <a:ext uri="{FF2B5EF4-FFF2-40B4-BE49-F238E27FC236}">
                    <a16:creationId xmlns:a16="http://schemas.microsoft.com/office/drawing/2014/main" xmlns="" id="{43E71AE8-1586-4AFD-86B8-CD949A889347}"/>
                  </a:ext>
                </a:extLst>
              </p:cNvPr>
              <p:cNvSpPr/>
              <p:nvPr/>
            </p:nvSpPr>
            <p:spPr bwMode="auto">
              <a:xfrm>
                <a:off x="5146477" y="5210222"/>
                <a:ext cx="65843" cy="110893"/>
              </a:xfrm>
              <a:custGeom>
                <a:avLst/>
                <a:gdLst>
                  <a:gd name="T0" fmla="*/ 38 w 38"/>
                  <a:gd name="T1" fmla="*/ 0 h 64"/>
                  <a:gd name="T2" fmla="*/ 38 w 38"/>
                  <a:gd name="T3" fmla="*/ 44 h 64"/>
                  <a:gd name="T4" fmla="*/ 0 w 38"/>
                  <a:gd name="T5" fmla="*/ 64 h 64"/>
                  <a:gd name="T6" fmla="*/ 0 w 38"/>
                  <a:gd name="T7" fmla="*/ 21 h 64"/>
                  <a:gd name="T8" fmla="*/ 38 w 38"/>
                  <a:gd name="T9" fmla="*/ 0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8" h="64">
                    <a:moveTo>
                      <a:pt x="38" y="0"/>
                    </a:moveTo>
                    <a:lnTo>
                      <a:pt x="38" y="44"/>
                    </a:lnTo>
                    <a:lnTo>
                      <a:pt x="0" y="64"/>
                    </a:lnTo>
                    <a:lnTo>
                      <a:pt x="0" y="21"/>
                    </a:lnTo>
                    <a:lnTo>
                      <a:pt x="38" y="0"/>
                    </a:ln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8" name="îśliḋê">
                <a:extLst>
                  <a:ext uri="{FF2B5EF4-FFF2-40B4-BE49-F238E27FC236}">
                    <a16:creationId xmlns:a16="http://schemas.microsoft.com/office/drawing/2014/main" xmlns="" id="{73452825-F260-4886-AD07-20CDEA099050}"/>
                  </a:ext>
                </a:extLst>
              </p:cNvPr>
              <p:cNvSpPr/>
              <p:nvPr/>
            </p:nvSpPr>
            <p:spPr bwMode="auto">
              <a:xfrm>
                <a:off x="5039049" y="5184231"/>
                <a:ext cx="107428" cy="136884"/>
              </a:xfrm>
              <a:custGeom>
                <a:avLst/>
                <a:gdLst>
                  <a:gd name="T0" fmla="*/ 0 w 62"/>
                  <a:gd name="T1" fmla="*/ 0 h 79"/>
                  <a:gd name="T2" fmla="*/ 0 w 62"/>
                  <a:gd name="T3" fmla="*/ 44 h 79"/>
                  <a:gd name="T4" fmla="*/ 62 w 62"/>
                  <a:gd name="T5" fmla="*/ 79 h 79"/>
                  <a:gd name="T6" fmla="*/ 62 w 62"/>
                  <a:gd name="T7" fmla="*/ 36 h 79"/>
                  <a:gd name="T8" fmla="*/ 0 w 62"/>
                  <a:gd name="T9" fmla="*/ 0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2" h="79">
                    <a:moveTo>
                      <a:pt x="0" y="0"/>
                    </a:moveTo>
                    <a:lnTo>
                      <a:pt x="0" y="44"/>
                    </a:lnTo>
                    <a:lnTo>
                      <a:pt x="62" y="79"/>
                    </a:lnTo>
                    <a:lnTo>
                      <a:pt x="62" y="3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EEAD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9" name="íŝḷiḋé">
                <a:extLst>
                  <a:ext uri="{FF2B5EF4-FFF2-40B4-BE49-F238E27FC236}">
                    <a16:creationId xmlns:a16="http://schemas.microsoft.com/office/drawing/2014/main" xmlns="" id="{4F2BF497-4AFD-44DE-9109-2BED59CF4189}"/>
                  </a:ext>
                </a:extLst>
              </p:cNvPr>
              <p:cNvSpPr/>
              <p:nvPr/>
            </p:nvSpPr>
            <p:spPr bwMode="auto">
              <a:xfrm>
                <a:off x="5369996" y="5380027"/>
                <a:ext cx="93566" cy="128220"/>
              </a:xfrm>
              <a:custGeom>
                <a:avLst/>
                <a:gdLst>
                  <a:gd name="T0" fmla="*/ 0 w 54"/>
                  <a:gd name="T1" fmla="*/ 0 h 74"/>
                  <a:gd name="T2" fmla="*/ 0 w 54"/>
                  <a:gd name="T3" fmla="*/ 43 h 74"/>
                  <a:gd name="T4" fmla="*/ 54 w 54"/>
                  <a:gd name="T5" fmla="*/ 74 h 74"/>
                  <a:gd name="T6" fmla="*/ 54 w 54"/>
                  <a:gd name="T7" fmla="*/ 31 h 74"/>
                  <a:gd name="T8" fmla="*/ 0 w 54"/>
                  <a:gd name="T9" fmla="*/ 0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4" h="74">
                    <a:moveTo>
                      <a:pt x="0" y="0"/>
                    </a:moveTo>
                    <a:lnTo>
                      <a:pt x="0" y="43"/>
                    </a:lnTo>
                    <a:lnTo>
                      <a:pt x="54" y="74"/>
                    </a:lnTo>
                    <a:lnTo>
                      <a:pt x="54" y="3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EEAD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50" name="îṧḻiḋe">
                <a:extLst>
                  <a:ext uri="{FF2B5EF4-FFF2-40B4-BE49-F238E27FC236}">
                    <a16:creationId xmlns:a16="http://schemas.microsoft.com/office/drawing/2014/main" xmlns="" id="{47324031-2FE9-4129-BE18-1838821ACEB9}"/>
                  </a:ext>
                </a:extLst>
              </p:cNvPr>
              <p:cNvSpPr/>
              <p:nvPr/>
            </p:nvSpPr>
            <p:spPr bwMode="auto">
              <a:xfrm>
                <a:off x="4952414" y="5102794"/>
                <a:ext cx="39853" cy="100497"/>
              </a:xfrm>
              <a:custGeom>
                <a:avLst/>
                <a:gdLst>
                  <a:gd name="T0" fmla="*/ 23 w 23"/>
                  <a:gd name="T1" fmla="*/ 14 h 58"/>
                  <a:gd name="T2" fmla="*/ 23 w 23"/>
                  <a:gd name="T3" fmla="*/ 58 h 58"/>
                  <a:gd name="T4" fmla="*/ 0 w 23"/>
                  <a:gd name="T5" fmla="*/ 43 h 58"/>
                  <a:gd name="T6" fmla="*/ 0 w 23"/>
                  <a:gd name="T7" fmla="*/ 0 h 58"/>
                  <a:gd name="T8" fmla="*/ 23 w 23"/>
                  <a:gd name="T9" fmla="*/ 14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3" h="58">
                    <a:moveTo>
                      <a:pt x="23" y="14"/>
                    </a:moveTo>
                    <a:lnTo>
                      <a:pt x="23" y="58"/>
                    </a:lnTo>
                    <a:lnTo>
                      <a:pt x="0" y="43"/>
                    </a:lnTo>
                    <a:lnTo>
                      <a:pt x="0" y="0"/>
                    </a:lnTo>
                    <a:lnTo>
                      <a:pt x="23" y="14"/>
                    </a:lnTo>
                    <a:close/>
                  </a:path>
                </a:pathLst>
              </a:custGeom>
              <a:solidFill>
                <a:srgbClr val="EEAD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51" name="îSļîḋé">
                <a:extLst>
                  <a:ext uri="{FF2B5EF4-FFF2-40B4-BE49-F238E27FC236}">
                    <a16:creationId xmlns:a16="http://schemas.microsoft.com/office/drawing/2014/main" xmlns="" id="{34862812-EE51-4A0F-9170-98FB86AF662E}"/>
                  </a:ext>
                </a:extLst>
              </p:cNvPr>
              <p:cNvSpPr/>
              <p:nvPr/>
            </p:nvSpPr>
            <p:spPr bwMode="auto">
              <a:xfrm>
                <a:off x="4808600" y="5052545"/>
                <a:ext cx="110893" cy="81438"/>
              </a:xfrm>
              <a:custGeom>
                <a:avLst/>
                <a:gdLst>
                  <a:gd name="T0" fmla="*/ 0 w 64"/>
                  <a:gd name="T1" fmla="*/ 0 h 47"/>
                  <a:gd name="T2" fmla="*/ 0 w 64"/>
                  <a:gd name="T3" fmla="*/ 43 h 47"/>
                  <a:gd name="T4" fmla="*/ 64 w 64"/>
                  <a:gd name="T5" fmla="*/ 47 h 47"/>
                  <a:gd name="T6" fmla="*/ 64 w 64"/>
                  <a:gd name="T7" fmla="*/ 4 h 47"/>
                  <a:gd name="T8" fmla="*/ 0 w 64"/>
                  <a:gd name="T9" fmla="*/ 0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4" h="47">
                    <a:moveTo>
                      <a:pt x="0" y="0"/>
                    </a:moveTo>
                    <a:lnTo>
                      <a:pt x="0" y="43"/>
                    </a:lnTo>
                    <a:lnTo>
                      <a:pt x="64" y="47"/>
                    </a:lnTo>
                    <a:lnTo>
                      <a:pt x="64" y="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52" name="ïṥḷidé">
                <a:extLst>
                  <a:ext uri="{FF2B5EF4-FFF2-40B4-BE49-F238E27FC236}">
                    <a16:creationId xmlns:a16="http://schemas.microsoft.com/office/drawing/2014/main" xmlns="" id="{FD8DC1F1-F9DD-4D2E-8CD4-C7E28157BD60}"/>
                  </a:ext>
                </a:extLst>
              </p:cNvPr>
              <p:cNvSpPr/>
              <p:nvPr/>
            </p:nvSpPr>
            <p:spPr bwMode="auto">
              <a:xfrm>
                <a:off x="4912562" y="4972841"/>
                <a:ext cx="734667" cy="407186"/>
              </a:xfrm>
              <a:custGeom>
                <a:avLst/>
                <a:gdLst>
                  <a:gd name="T0" fmla="*/ 383 w 424"/>
                  <a:gd name="T1" fmla="*/ 235 h 235"/>
                  <a:gd name="T2" fmla="*/ 0 w 424"/>
                  <a:gd name="T3" fmla="*/ 12 h 235"/>
                  <a:gd name="T4" fmla="*/ 21 w 424"/>
                  <a:gd name="T5" fmla="*/ 0 h 235"/>
                  <a:gd name="T6" fmla="*/ 424 w 424"/>
                  <a:gd name="T7" fmla="*/ 233 h 235"/>
                  <a:gd name="T8" fmla="*/ 383 w 424"/>
                  <a:gd name="T9" fmla="*/ 235 h 2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24" h="235">
                    <a:moveTo>
                      <a:pt x="383" y="235"/>
                    </a:moveTo>
                    <a:lnTo>
                      <a:pt x="0" y="12"/>
                    </a:lnTo>
                    <a:lnTo>
                      <a:pt x="21" y="0"/>
                    </a:lnTo>
                    <a:lnTo>
                      <a:pt x="424" y="233"/>
                    </a:lnTo>
                    <a:lnTo>
                      <a:pt x="383" y="235"/>
                    </a:ln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53" name="išḻïḍe">
                <a:extLst>
                  <a:ext uri="{FF2B5EF4-FFF2-40B4-BE49-F238E27FC236}">
                    <a16:creationId xmlns:a16="http://schemas.microsoft.com/office/drawing/2014/main" xmlns="" id="{C8AE5AA6-6291-4F8F-9FFA-D9C18B4AC6EF}"/>
                  </a:ext>
                </a:extLst>
              </p:cNvPr>
              <p:cNvSpPr/>
              <p:nvPr/>
            </p:nvSpPr>
            <p:spPr bwMode="auto">
              <a:xfrm>
                <a:off x="4912562" y="4972841"/>
                <a:ext cx="734667" cy="407186"/>
              </a:xfrm>
              <a:custGeom>
                <a:avLst/>
                <a:gdLst>
                  <a:gd name="T0" fmla="*/ 21 w 424"/>
                  <a:gd name="T1" fmla="*/ 10 h 235"/>
                  <a:gd name="T2" fmla="*/ 406 w 424"/>
                  <a:gd name="T3" fmla="*/ 235 h 235"/>
                  <a:gd name="T4" fmla="*/ 424 w 424"/>
                  <a:gd name="T5" fmla="*/ 233 h 235"/>
                  <a:gd name="T6" fmla="*/ 21 w 424"/>
                  <a:gd name="T7" fmla="*/ 0 h 235"/>
                  <a:gd name="T8" fmla="*/ 0 w 424"/>
                  <a:gd name="T9" fmla="*/ 12 h 235"/>
                  <a:gd name="T10" fmla="*/ 8 w 424"/>
                  <a:gd name="T11" fmla="*/ 19 h 235"/>
                  <a:gd name="T12" fmla="*/ 21 w 424"/>
                  <a:gd name="T13" fmla="*/ 10 h 2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24" h="235">
                    <a:moveTo>
                      <a:pt x="21" y="10"/>
                    </a:moveTo>
                    <a:lnTo>
                      <a:pt x="406" y="235"/>
                    </a:lnTo>
                    <a:lnTo>
                      <a:pt x="424" y="233"/>
                    </a:lnTo>
                    <a:lnTo>
                      <a:pt x="21" y="0"/>
                    </a:lnTo>
                    <a:lnTo>
                      <a:pt x="0" y="12"/>
                    </a:lnTo>
                    <a:lnTo>
                      <a:pt x="8" y="19"/>
                    </a:lnTo>
                    <a:lnTo>
                      <a:pt x="21" y="10"/>
                    </a:lnTo>
                    <a:close/>
                  </a:path>
                </a:pathLst>
              </a:custGeom>
              <a:solidFill>
                <a:srgbClr val="F2B42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54" name="işḻîďê">
                <a:extLst>
                  <a:ext uri="{FF2B5EF4-FFF2-40B4-BE49-F238E27FC236}">
                    <a16:creationId xmlns:a16="http://schemas.microsoft.com/office/drawing/2014/main" xmlns="" id="{5A274B22-4A97-41E0-A06E-09F5E8FE601D}"/>
                  </a:ext>
                </a:extLst>
              </p:cNvPr>
              <p:cNvSpPr/>
              <p:nvPr/>
            </p:nvSpPr>
            <p:spPr bwMode="auto">
              <a:xfrm>
                <a:off x="4732361" y="5009228"/>
                <a:ext cx="76239" cy="117824"/>
              </a:xfrm>
              <a:custGeom>
                <a:avLst/>
                <a:gdLst>
                  <a:gd name="T0" fmla="*/ 44 w 44"/>
                  <a:gd name="T1" fmla="*/ 68 h 68"/>
                  <a:gd name="T2" fmla="*/ 44 w 44"/>
                  <a:gd name="T3" fmla="*/ 25 h 68"/>
                  <a:gd name="T4" fmla="*/ 0 w 44"/>
                  <a:gd name="T5" fmla="*/ 0 h 68"/>
                  <a:gd name="T6" fmla="*/ 0 w 44"/>
                  <a:gd name="T7" fmla="*/ 43 h 68"/>
                  <a:gd name="T8" fmla="*/ 44 w 44"/>
                  <a:gd name="T9" fmla="*/ 68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4" h="68">
                    <a:moveTo>
                      <a:pt x="44" y="68"/>
                    </a:moveTo>
                    <a:lnTo>
                      <a:pt x="44" y="25"/>
                    </a:lnTo>
                    <a:lnTo>
                      <a:pt x="0" y="0"/>
                    </a:lnTo>
                    <a:lnTo>
                      <a:pt x="0" y="43"/>
                    </a:lnTo>
                    <a:lnTo>
                      <a:pt x="44" y="68"/>
                    </a:ln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55" name="íSḻïḓè">
                <a:extLst>
                  <a:ext uri="{FF2B5EF4-FFF2-40B4-BE49-F238E27FC236}">
                    <a16:creationId xmlns:a16="http://schemas.microsoft.com/office/drawing/2014/main" xmlns="" id="{65C2CA4E-571F-45E9-A19E-9FB2931F75AE}"/>
                  </a:ext>
                </a:extLst>
              </p:cNvPr>
              <p:cNvSpPr/>
              <p:nvPr/>
            </p:nvSpPr>
            <p:spPr bwMode="auto">
              <a:xfrm>
                <a:off x="4992267" y="5102794"/>
                <a:ext cx="46784" cy="100497"/>
              </a:xfrm>
              <a:custGeom>
                <a:avLst/>
                <a:gdLst>
                  <a:gd name="T0" fmla="*/ 27 w 27"/>
                  <a:gd name="T1" fmla="*/ 0 h 58"/>
                  <a:gd name="T2" fmla="*/ 27 w 27"/>
                  <a:gd name="T3" fmla="*/ 43 h 58"/>
                  <a:gd name="T4" fmla="*/ 0 w 27"/>
                  <a:gd name="T5" fmla="*/ 58 h 58"/>
                  <a:gd name="T6" fmla="*/ 0 w 27"/>
                  <a:gd name="T7" fmla="*/ 14 h 58"/>
                  <a:gd name="T8" fmla="*/ 27 w 27"/>
                  <a:gd name="T9" fmla="*/ 0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7" h="58">
                    <a:moveTo>
                      <a:pt x="27" y="0"/>
                    </a:moveTo>
                    <a:lnTo>
                      <a:pt x="27" y="43"/>
                    </a:lnTo>
                    <a:lnTo>
                      <a:pt x="0" y="58"/>
                    </a:lnTo>
                    <a:lnTo>
                      <a:pt x="0" y="14"/>
                    </a:lnTo>
                    <a:lnTo>
                      <a:pt x="27" y="0"/>
                    </a:ln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56" name="ï$1iḑè">
                <a:extLst>
                  <a:ext uri="{FF2B5EF4-FFF2-40B4-BE49-F238E27FC236}">
                    <a16:creationId xmlns:a16="http://schemas.microsoft.com/office/drawing/2014/main" xmlns="" id="{1B60F07C-45E6-4CD1-8E65-DF9B2CE64E65}"/>
                  </a:ext>
                </a:extLst>
              </p:cNvPr>
              <p:cNvSpPr/>
              <p:nvPr/>
            </p:nvSpPr>
            <p:spPr bwMode="auto">
              <a:xfrm>
                <a:off x="4515772" y="4588180"/>
                <a:ext cx="382928" cy="218321"/>
              </a:xfrm>
              <a:custGeom>
                <a:avLst/>
                <a:gdLst>
                  <a:gd name="T0" fmla="*/ 76 w 106"/>
                  <a:gd name="T1" fmla="*/ 18 h 61"/>
                  <a:gd name="T2" fmla="*/ 0 w 106"/>
                  <a:gd name="T3" fmla="*/ 2 h 61"/>
                  <a:gd name="T4" fmla="*/ 0 w 106"/>
                  <a:gd name="T5" fmla="*/ 10 h 61"/>
                  <a:gd name="T6" fmla="*/ 76 w 106"/>
                  <a:gd name="T7" fmla="*/ 26 h 61"/>
                  <a:gd name="T8" fmla="*/ 104 w 106"/>
                  <a:gd name="T9" fmla="*/ 61 h 61"/>
                  <a:gd name="T10" fmla="*/ 76 w 106"/>
                  <a:gd name="T11" fmla="*/ 18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06" h="61">
                    <a:moveTo>
                      <a:pt x="76" y="18"/>
                    </a:moveTo>
                    <a:cubicBezTo>
                      <a:pt x="55" y="6"/>
                      <a:pt x="27" y="0"/>
                      <a:pt x="0" y="2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27" y="9"/>
                      <a:pt x="55" y="14"/>
                      <a:pt x="76" y="26"/>
                    </a:cubicBezTo>
                    <a:cubicBezTo>
                      <a:pt x="93" y="36"/>
                      <a:pt x="102" y="48"/>
                      <a:pt x="104" y="61"/>
                    </a:cubicBezTo>
                    <a:cubicBezTo>
                      <a:pt x="106" y="45"/>
                      <a:pt x="97" y="30"/>
                      <a:pt x="76" y="18"/>
                    </a:cubicBezTo>
                    <a:close/>
                  </a:path>
                </a:pathLst>
              </a:custGeom>
              <a:solidFill>
                <a:srgbClr val="FDD76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</p:grpSp>
      </p:grpSp>
      <p:sp>
        <p:nvSpPr>
          <p:cNvPr id="160" name="矩形 159"/>
          <p:cNvSpPr/>
          <p:nvPr/>
        </p:nvSpPr>
        <p:spPr>
          <a:xfrm>
            <a:off x="1511930" y="2236195"/>
            <a:ext cx="8622670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algn="just">
              <a:spcAft>
                <a:spcPts val="0"/>
              </a:spcAft>
              <a:buFont typeface="Wingdings" panose="05000000000000000000" pitchFamily="2" charset="2"/>
              <a:buChar char="ü"/>
            </a:pPr>
            <a:r>
              <a:rPr lang="zh-CN" altLang="zh-CN" sz="2400" kern="100" dirty="0" smtClean="0">
                <a:latin typeface="+mn-ea"/>
                <a:cs typeface="Times New Roman" panose="02020603050405020304" pitchFamily="18" charset="0"/>
              </a:rPr>
              <a:t>克服</a:t>
            </a:r>
            <a:r>
              <a:rPr lang="zh-CN" altLang="zh-CN" sz="2400" kern="100" dirty="0">
                <a:latin typeface="+mn-ea"/>
                <a:cs typeface="Times New Roman" panose="02020603050405020304" pitchFamily="18" charset="0"/>
              </a:rPr>
              <a:t>了第一类水印的缺点，它不是直接将明文字符作为水印</a:t>
            </a:r>
            <a:r>
              <a:rPr lang="en-US" altLang="zh-CN" sz="2400" kern="100" dirty="0">
                <a:latin typeface="+mn-ea"/>
                <a:cs typeface="Times New Roman" panose="02020603050405020304" pitchFamily="18" charset="0"/>
              </a:rPr>
              <a:t>,</a:t>
            </a:r>
            <a:r>
              <a:rPr lang="zh-CN" altLang="zh-CN" sz="2400" kern="100" dirty="0">
                <a:latin typeface="+mn-ea"/>
                <a:cs typeface="Times New Roman" panose="02020603050405020304" pitchFamily="18" charset="0"/>
              </a:rPr>
              <a:t>而是将需要标识的信息与一个</a:t>
            </a:r>
            <a:r>
              <a:rPr lang="zh-CN" altLang="zh-CN" sz="2400" kern="100" dirty="0">
                <a:solidFill>
                  <a:srgbClr val="FF0000"/>
                </a:solidFill>
                <a:latin typeface="+mn-ea"/>
                <a:cs typeface="Times New Roman" panose="02020603050405020304" pitchFamily="18" charset="0"/>
              </a:rPr>
              <a:t>伪随机序列串</a:t>
            </a:r>
            <a:r>
              <a:rPr lang="zh-CN" altLang="zh-CN" sz="2400" kern="100" dirty="0">
                <a:latin typeface="+mn-ea"/>
                <a:cs typeface="Times New Roman" panose="02020603050405020304" pitchFamily="18" charset="0"/>
              </a:rPr>
              <a:t>对应起来</a:t>
            </a:r>
            <a:r>
              <a:rPr lang="zh-CN" altLang="zh-CN" sz="2400" kern="100" dirty="0" smtClean="0">
                <a:latin typeface="+mn-ea"/>
                <a:cs typeface="Times New Roman" panose="02020603050405020304" pitchFamily="18" charset="0"/>
              </a:rPr>
              <a:t>。将</a:t>
            </a:r>
            <a:r>
              <a:rPr lang="zh-CN" altLang="zh-CN" sz="2400" kern="100" dirty="0">
                <a:latin typeface="+mn-ea"/>
                <a:cs typeface="Times New Roman" panose="02020603050405020304" pitchFamily="18" charset="0"/>
              </a:rPr>
              <a:t>伪随机数作为数字水印嵌入数字作品中</a:t>
            </a:r>
            <a:r>
              <a:rPr lang="zh-CN" altLang="zh-CN" sz="2400" kern="100" dirty="0" smtClean="0">
                <a:latin typeface="+mn-ea"/>
                <a:cs typeface="Times New Roman" panose="02020603050405020304" pitchFamily="18" charset="0"/>
              </a:rPr>
              <a:t>。</a:t>
            </a:r>
            <a:endParaRPr lang="en-US" altLang="zh-CN" sz="2400" kern="100" dirty="0" smtClean="0">
              <a:latin typeface="+mn-ea"/>
              <a:cs typeface="Times New Roman" panose="02020603050405020304" pitchFamily="18" charset="0"/>
            </a:endParaRPr>
          </a:p>
          <a:p>
            <a:pPr marL="342900" indent="-342900" algn="just">
              <a:spcAft>
                <a:spcPts val="0"/>
              </a:spcAft>
              <a:buFont typeface="Wingdings" panose="05000000000000000000" pitchFamily="2" charset="2"/>
              <a:buChar char="ü"/>
            </a:pPr>
            <a:r>
              <a:rPr lang="zh-CN" altLang="zh-CN" sz="2400" kern="100" dirty="0" smtClean="0">
                <a:latin typeface="+mn-ea"/>
                <a:cs typeface="Times New Roman" panose="02020603050405020304" pitchFamily="18" charset="0"/>
              </a:rPr>
              <a:t>在</a:t>
            </a:r>
            <a:r>
              <a:rPr lang="zh-CN" altLang="zh-CN" sz="2400" kern="100" dirty="0">
                <a:latin typeface="+mn-ea"/>
                <a:cs typeface="Times New Roman" panose="02020603050405020304" pitchFamily="18" charset="0"/>
              </a:rPr>
              <a:t>需要验证作品的所有权问题时，用相应的水印提取算法提取出数字水印，这时提取出的数字水印不需要与原来的水印完全一样，通过</a:t>
            </a:r>
            <a:r>
              <a:rPr lang="zh-CN" altLang="zh-CN" sz="2400" kern="100" dirty="0">
                <a:solidFill>
                  <a:srgbClr val="FF0000"/>
                </a:solidFill>
                <a:latin typeface="+mn-ea"/>
                <a:cs typeface="Times New Roman" panose="02020603050405020304" pitchFamily="18" charset="0"/>
              </a:rPr>
              <a:t>相关性检测</a:t>
            </a:r>
            <a:r>
              <a:rPr lang="zh-CN" altLang="zh-CN" sz="2400" kern="100" dirty="0">
                <a:latin typeface="+mn-ea"/>
                <a:cs typeface="Times New Roman" panose="02020603050405020304" pitchFamily="18" charset="0"/>
              </a:rPr>
              <a:t>就可以判断有没有水印存在。如果相关性很高，可以判断提取出的水印与原来的水印很相似，也就是存在水印</a:t>
            </a:r>
            <a:r>
              <a:rPr lang="zh-CN" altLang="zh-CN" sz="2400" kern="100" dirty="0" smtClean="0">
                <a:latin typeface="+mn-ea"/>
                <a:cs typeface="Times New Roman" panose="02020603050405020304" pitchFamily="18" charset="0"/>
              </a:rPr>
              <a:t>。</a:t>
            </a:r>
            <a:endParaRPr lang="en-US" altLang="zh-CN" sz="2400" kern="100" dirty="0" smtClean="0">
              <a:latin typeface="+mn-ea"/>
              <a:cs typeface="Times New Roman" panose="02020603050405020304" pitchFamily="18" charset="0"/>
            </a:endParaRPr>
          </a:p>
          <a:p>
            <a:pPr marL="342900" indent="-342900" algn="just">
              <a:spcAft>
                <a:spcPts val="0"/>
              </a:spcAft>
              <a:buFont typeface="Wingdings" panose="05000000000000000000" pitchFamily="2" charset="2"/>
              <a:buChar char="ü"/>
            </a:pPr>
            <a:r>
              <a:rPr lang="zh-CN" altLang="zh-CN" sz="2400" kern="100" dirty="0" smtClean="0">
                <a:latin typeface="+mn-ea"/>
                <a:cs typeface="Times New Roman" panose="02020603050405020304" pitchFamily="18" charset="0"/>
              </a:rPr>
              <a:t>利用</a:t>
            </a:r>
            <a:r>
              <a:rPr lang="zh-CN" altLang="zh-CN" sz="2400" kern="100" dirty="0">
                <a:latin typeface="+mn-ea"/>
                <a:cs typeface="Times New Roman" panose="02020603050405020304" pitchFamily="18" charset="0"/>
              </a:rPr>
              <a:t>相关性检测的水印，从水印的格式上来说，是</a:t>
            </a:r>
            <a:r>
              <a:rPr lang="zh-CN" altLang="zh-CN" sz="2400" kern="100" dirty="0">
                <a:solidFill>
                  <a:srgbClr val="FF0000"/>
                </a:solidFill>
                <a:latin typeface="+mn-ea"/>
                <a:cs typeface="Times New Roman" panose="02020603050405020304" pitchFamily="18" charset="0"/>
              </a:rPr>
              <a:t>稳健性比较好</a:t>
            </a:r>
            <a:r>
              <a:rPr lang="zh-CN" altLang="zh-CN" sz="2400" kern="100" dirty="0">
                <a:latin typeface="+mn-ea"/>
                <a:cs typeface="Times New Roman" panose="02020603050405020304" pitchFamily="18" charset="0"/>
              </a:rPr>
              <a:t>的水印</a:t>
            </a:r>
            <a:r>
              <a:rPr lang="zh-CN" altLang="zh-CN" sz="2400" kern="100" dirty="0" smtClean="0">
                <a:latin typeface="+mn-ea"/>
                <a:cs typeface="Times New Roman" panose="02020603050405020304" pitchFamily="18" charset="0"/>
              </a:rPr>
              <a:t>。</a:t>
            </a:r>
            <a:endParaRPr lang="zh-CN" altLang="en-US" sz="2400" dirty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3858023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" dur="500"/>
                                        <p:tgtEl>
                                          <p:spTgt spid="1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0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>
            <a:extLst>
              <a:ext uri="{FF2B5EF4-FFF2-40B4-BE49-F238E27FC236}">
                <a16:creationId xmlns:a16="http://schemas.microsoft.com/office/drawing/2014/main" xmlns="" id="{8A266D3C-7173-4734-8819-58A73F961FC1}"/>
              </a:ext>
            </a:extLst>
          </p:cNvPr>
          <p:cNvGrpSpPr/>
          <p:nvPr/>
        </p:nvGrpSpPr>
        <p:grpSpPr>
          <a:xfrm>
            <a:off x="3417746" y="688109"/>
            <a:ext cx="5477579" cy="1109044"/>
            <a:chOff x="3279913" y="488294"/>
            <a:chExt cx="5477579" cy="1109044"/>
          </a:xfrm>
        </p:grpSpPr>
        <p:grpSp>
          <p:nvGrpSpPr>
            <p:cNvPr id="3" name="组合 2">
              <a:extLst>
                <a:ext uri="{FF2B5EF4-FFF2-40B4-BE49-F238E27FC236}">
                  <a16:creationId xmlns:a16="http://schemas.microsoft.com/office/drawing/2014/main" xmlns="" id="{12B05F43-E8A7-44EB-AE76-EA2A297D0FB6}"/>
                </a:ext>
              </a:extLst>
            </p:cNvPr>
            <p:cNvGrpSpPr/>
            <p:nvPr/>
          </p:nvGrpSpPr>
          <p:grpSpPr>
            <a:xfrm>
              <a:off x="3279913" y="909457"/>
              <a:ext cx="5477579" cy="687881"/>
              <a:chOff x="3279913" y="909457"/>
              <a:chExt cx="5477579" cy="687881"/>
            </a:xfrm>
          </p:grpSpPr>
          <p:sp>
            <p:nvSpPr>
              <p:cNvPr id="157" name="矩形: 圆角 156">
                <a:extLst>
                  <a:ext uri="{FF2B5EF4-FFF2-40B4-BE49-F238E27FC236}">
                    <a16:creationId xmlns:a16="http://schemas.microsoft.com/office/drawing/2014/main" xmlns="" id="{8EBEA3C1-971B-443A-B42D-E9CA354EF85D}"/>
                  </a:ext>
                </a:extLst>
              </p:cNvPr>
              <p:cNvSpPr/>
              <p:nvPr/>
            </p:nvSpPr>
            <p:spPr>
              <a:xfrm>
                <a:off x="3279913" y="909457"/>
                <a:ext cx="5477579" cy="687881"/>
              </a:xfrm>
              <a:prstGeom prst="roundRect">
                <a:avLst/>
              </a:prstGeom>
              <a:solidFill>
                <a:srgbClr val="0F73EE"/>
              </a:solidFill>
              <a:ln w="127000">
                <a:solidFill>
                  <a:srgbClr val="00B0F0">
                    <a:alpha val="25000"/>
                  </a:srgbClr>
                </a:solidFill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zh-CN" altLang="en-US">
                  <a:latin typeface="微软雅黑 Light" panose="020B0502040204020203" pitchFamily="34" charset="-122"/>
                  <a:ea typeface="微软雅黑 Light" panose="020B0502040204020203" pitchFamily="34" charset="-122"/>
                  <a:cs typeface="+mn-ea"/>
                </a:endParaRPr>
              </a:p>
            </p:txBody>
          </p:sp>
          <p:sp>
            <p:nvSpPr>
              <p:cNvPr id="158" name="文本框 157">
                <a:extLst>
                  <a:ext uri="{FF2B5EF4-FFF2-40B4-BE49-F238E27FC236}">
                    <a16:creationId xmlns:a16="http://schemas.microsoft.com/office/drawing/2014/main" xmlns="" id="{3838B45E-56C1-436F-B37C-A1F28793CBB0}"/>
                  </a:ext>
                </a:extLst>
              </p:cNvPr>
              <p:cNvSpPr txBox="1"/>
              <p:nvPr/>
            </p:nvSpPr>
            <p:spPr>
              <a:xfrm>
                <a:off x="4953764" y="1032190"/>
                <a:ext cx="3057247" cy="535531"/>
              </a:xfrm>
              <a:prstGeom prst="rect">
                <a:avLst/>
              </a:prstGeom>
              <a:noFill/>
            </p:spPr>
            <p:txBody>
              <a:bodyPr wrap="none" rtlCol="0" anchor="t">
                <a:spAutoFit/>
              </a:bodyPr>
              <a:lstStyle/>
              <a:p>
                <a:pPr lvl="0" fontAlgn="base">
                  <a:lnSpc>
                    <a:spcPct val="90000"/>
                  </a:lnSpc>
                  <a:spcBef>
                    <a:spcPts val="1000"/>
                  </a:spcBef>
                  <a:spcAft>
                    <a:spcPct val="0"/>
                  </a:spcAft>
                  <a:defRPr/>
                </a:pPr>
                <a:r>
                  <a:rPr lang="zh-CN" altLang="zh-CN" sz="3200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思源黑体 CN Heavy" panose="020B0A00000000000000" pitchFamily="34" charset="-122"/>
                    <a:ea typeface="思源黑体 CN Heavy" panose="020B0A00000000000000" pitchFamily="34" charset="-122"/>
                  </a:rPr>
                  <a:t>一个可视的</a:t>
                </a:r>
                <a:r>
                  <a:rPr lang="zh-CN" altLang="zh-CN" sz="3200" dirty="0" smtClean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思源黑体 CN Heavy" panose="020B0A00000000000000" pitchFamily="34" charset="-122"/>
                    <a:ea typeface="思源黑体 CN Heavy" panose="020B0A00000000000000" pitchFamily="34" charset="-122"/>
                  </a:rPr>
                  <a:t>图片</a:t>
                </a:r>
                <a:endParaRPr lang="zh-CN" altLang="en-US" sz="3200" noProof="0" dirty="0">
                  <a:ln>
                    <a:noFill/>
                  </a:ln>
                  <a:solidFill>
                    <a:srgbClr val="FFFF00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uLnTx/>
                  <a:uFillTx/>
                  <a:latin typeface="思源黑体 CN Heavy" panose="020B0A00000000000000" pitchFamily="34" charset="-122"/>
                  <a:ea typeface="思源黑体 CN Heavy" panose="020B0A00000000000000" pitchFamily="34" charset="-122"/>
                  <a:sym typeface="+mn-ea"/>
                </a:endParaRPr>
              </a:p>
            </p:txBody>
          </p:sp>
        </p:grpSp>
        <p:grpSp>
          <p:nvGrpSpPr>
            <p:cNvPr id="4" name="28b0fd0e-7ece-4f48-881a-83c93b08799b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>
              <a:extLst>
                <a:ext uri="{FF2B5EF4-FFF2-40B4-BE49-F238E27FC236}">
                  <a16:creationId xmlns:a16="http://schemas.microsoft.com/office/drawing/2014/main" xmlns="" id="{91943F27-D383-4FC5-ABB8-1B4EABDC5269}"/>
                </a:ext>
              </a:extLst>
            </p:cNvPr>
            <p:cNvGrpSpPr>
              <a:grpSpLocks noChangeAspect="1"/>
            </p:cNvGrpSpPr>
            <p:nvPr>
              <p:custDataLst>
                <p:tags r:id="rId1"/>
              </p:custDataLst>
            </p:nvPr>
          </p:nvGrpSpPr>
          <p:grpSpPr>
            <a:xfrm>
              <a:off x="3459237" y="488294"/>
              <a:ext cx="1104746" cy="1087791"/>
              <a:chOff x="3950910" y="1316832"/>
              <a:chExt cx="4290179" cy="4224337"/>
            </a:xfrm>
          </p:grpSpPr>
          <p:sp>
            <p:nvSpPr>
              <p:cNvPr id="5" name="ïṥļîḋè">
                <a:extLst>
                  <a:ext uri="{FF2B5EF4-FFF2-40B4-BE49-F238E27FC236}">
                    <a16:creationId xmlns:a16="http://schemas.microsoft.com/office/drawing/2014/main" xmlns="" id="{CE8B9D58-704C-452B-9E19-13BE30419EED}"/>
                  </a:ext>
                </a:extLst>
              </p:cNvPr>
              <p:cNvSpPr/>
              <p:nvPr/>
            </p:nvSpPr>
            <p:spPr bwMode="auto">
              <a:xfrm>
                <a:off x="4051407" y="3713164"/>
                <a:ext cx="727736" cy="421048"/>
              </a:xfrm>
              <a:custGeom>
                <a:avLst/>
                <a:gdLst>
                  <a:gd name="T0" fmla="*/ 166 w 202"/>
                  <a:gd name="T1" fmla="*/ 96 h 117"/>
                  <a:gd name="T2" fmla="*/ 36 w 202"/>
                  <a:gd name="T3" fmla="*/ 96 h 117"/>
                  <a:gd name="T4" fmla="*/ 36 w 202"/>
                  <a:gd name="T5" fmla="*/ 21 h 117"/>
                  <a:gd name="T6" fmla="*/ 166 w 202"/>
                  <a:gd name="T7" fmla="*/ 21 h 117"/>
                  <a:gd name="T8" fmla="*/ 166 w 202"/>
                  <a:gd name="T9" fmla="*/ 96 h 1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2" h="117">
                    <a:moveTo>
                      <a:pt x="166" y="96"/>
                    </a:moveTo>
                    <a:cubicBezTo>
                      <a:pt x="130" y="117"/>
                      <a:pt x="72" y="117"/>
                      <a:pt x="36" y="96"/>
                    </a:cubicBezTo>
                    <a:cubicBezTo>
                      <a:pt x="0" y="76"/>
                      <a:pt x="0" y="42"/>
                      <a:pt x="36" y="21"/>
                    </a:cubicBezTo>
                    <a:cubicBezTo>
                      <a:pt x="72" y="0"/>
                      <a:pt x="130" y="0"/>
                      <a:pt x="166" y="21"/>
                    </a:cubicBezTo>
                    <a:cubicBezTo>
                      <a:pt x="202" y="42"/>
                      <a:pt x="202" y="76"/>
                      <a:pt x="166" y="96"/>
                    </a:cubicBezTo>
                    <a:close/>
                  </a:path>
                </a:pathLst>
              </a:custGeom>
              <a:solidFill>
                <a:srgbClr val="B2D3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6" name="íṣḻíďe">
                <a:extLst>
                  <a:ext uri="{FF2B5EF4-FFF2-40B4-BE49-F238E27FC236}">
                    <a16:creationId xmlns:a16="http://schemas.microsoft.com/office/drawing/2014/main" xmlns="" id="{C4E65011-45B4-4E11-9F1B-5F3E7F39B9C6}"/>
                  </a:ext>
                </a:extLst>
              </p:cNvPr>
              <p:cNvSpPr/>
              <p:nvPr/>
            </p:nvSpPr>
            <p:spPr bwMode="auto">
              <a:xfrm>
                <a:off x="4170964" y="3766878"/>
                <a:ext cx="481692" cy="270302"/>
              </a:xfrm>
              <a:custGeom>
                <a:avLst/>
                <a:gdLst>
                  <a:gd name="T0" fmla="*/ 110 w 134"/>
                  <a:gd name="T1" fmla="*/ 11 h 75"/>
                  <a:gd name="T2" fmla="*/ 102 w 134"/>
                  <a:gd name="T3" fmla="*/ 7 h 75"/>
                  <a:gd name="T4" fmla="*/ 102 w 134"/>
                  <a:gd name="T5" fmla="*/ 7 h 75"/>
                  <a:gd name="T6" fmla="*/ 86 w 134"/>
                  <a:gd name="T7" fmla="*/ 0 h 75"/>
                  <a:gd name="T8" fmla="*/ 87 w 134"/>
                  <a:gd name="T9" fmla="*/ 3 h 75"/>
                  <a:gd name="T10" fmla="*/ 49 w 134"/>
                  <a:gd name="T11" fmla="*/ 3 h 75"/>
                  <a:gd name="T12" fmla="*/ 50 w 134"/>
                  <a:gd name="T13" fmla="*/ 0 h 75"/>
                  <a:gd name="T14" fmla="*/ 31 w 134"/>
                  <a:gd name="T15" fmla="*/ 8 h 75"/>
                  <a:gd name="T16" fmla="*/ 31 w 134"/>
                  <a:gd name="T17" fmla="*/ 8 h 75"/>
                  <a:gd name="T18" fmla="*/ 24 w 134"/>
                  <a:gd name="T19" fmla="*/ 11 h 75"/>
                  <a:gd name="T20" fmla="*/ 24 w 134"/>
                  <a:gd name="T21" fmla="*/ 61 h 75"/>
                  <a:gd name="T22" fmla="*/ 110 w 134"/>
                  <a:gd name="T23" fmla="*/ 61 h 75"/>
                  <a:gd name="T24" fmla="*/ 110 w 134"/>
                  <a:gd name="T25" fmla="*/ 11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34" h="75">
                    <a:moveTo>
                      <a:pt x="110" y="11"/>
                    </a:moveTo>
                    <a:cubicBezTo>
                      <a:pt x="108" y="10"/>
                      <a:pt x="105" y="9"/>
                      <a:pt x="102" y="7"/>
                    </a:cubicBezTo>
                    <a:cubicBezTo>
                      <a:pt x="102" y="7"/>
                      <a:pt x="102" y="7"/>
                      <a:pt x="102" y="7"/>
                    </a:cubicBezTo>
                    <a:cubicBezTo>
                      <a:pt x="86" y="0"/>
                      <a:pt x="86" y="0"/>
                      <a:pt x="86" y="0"/>
                    </a:cubicBezTo>
                    <a:cubicBezTo>
                      <a:pt x="87" y="3"/>
                      <a:pt x="87" y="3"/>
                      <a:pt x="87" y="3"/>
                    </a:cubicBezTo>
                    <a:cubicBezTo>
                      <a:pt x="75" y="1"/>
                      <a:pt x="62" y="1"/>
                      <a:pt x="49" y="3"/>
                    </a:cubicBezTo>
                    <a:cubicBezTo>
                      <a:pt x="50" y="0"/>
                      <a:pt x="50" y="0"/>
                      <a:pt x="50" y="0"/>
                    </a:cubicBezTo>
                    <a:cubicBezTo>
                      <a:pt x="31" y="8"/>
                      <a:pt x="31" y="8"/>
                      <a:pt x="31" y="8"/>
                    </a:cubicBezTo>
                    <a:cubicBezTo>
                      <a:pt x="31" y="8"/>
                      <a:pt x="31" y="8"/>
                      <a:pt x="31" y="8"/>
                    </a:cubicBezTo>
                    <a:cubicBezTo>
                      <a:pt x="29" y="9"/>
                      <a:pt x="26" y="10"/>
                      <a:pt x="24" y="11"/>
                    </a:cubicBezTo>
                    <a:cubicBezTo>
                      <a:pt x="0" y="25"/>
                      <a:pt x="0" y="47"/>
                      <a:pt x="24" y="61"/>
                    </a:cubicBezTo>
                    <a:cubicBezTo>
                      <a:pt x="48" y="75"/>
                      <a:pt x="86" y="75"/>
                      <a:pt x="110" y="61"/>
                    </a:cubicBezTo>
                    <a:cubicBezTo>
                      <a:pt x="134" y="47"/>
                      <a:pt x="134" y="25"/>
                      <a:pt x="110" y="11"/>
                    </a:cubicBez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7" name="íś1îḍê">
                <a:extLst>
                  <a:ext uri="{FF2B5EF4-FFF2-40B4-BE49-F238E27FC236}">
                    <a16:creationId xmlns:a16="http://schemas.microsoft.com/office/drawing/2014/main" xmlns="" id="{36E1A784-72B1-4B9A-9318-D761349D980E}"/>
                  </a:ext>
                </a:extLst>
              </p:cNvPr>
              <p:cNvSpPr/>
              <p:nvPr/>
            </p:nvSpPr>
            <p:spPr bwMode="auto">
              <a:xfrm>
                <a:off x="4300917" y="3749550"/>
                <a:ext cx="221786" cy="129953"/>
              </a:xfrm>
              <a:custGeom>
                <a:avLst/>
                <a:gdLst>
                  <a:gd name="T0" fmla="*/ 51 w 62"/>
                  <a:gd name="T1" fmla="*/ 29 h 36"/>
                  <a:gd name="T2" fmla="*/ 11 w 62"/>
                  <a:gd name="T3" fmla="*/ 29 h 36"/>
                  <a:gd name="T4" fmla="*/ 11 w 62"/>
                  <a:gd name="T5" fmla="*/ 6 h 36"/>
                  <a:gd name="T6" fmla="*/ 51 w 62"/>
                  <a:gd name="T7" fmla="*/ 6 h 36"/>
                  <a:gd name="T8" fmla="*/ 51 w 62"/>
                  <a:gd name="T9" fmla="*/ 29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2" h="36">
                    <a:moveTo>
                      <a:pt x="51" y="29"/>
                    </a:moveTo>
                    <a:cubicBezTo>
                      <a:pt x="40" y="36"/>
                      <a:pt x="22" y="36"/>
                      <a:pt x="11" y="29"/>
                    </a:cubicBezTo>
                    <a:cubicBezTo>
                      <a:pt x="0" y="23"/>
                      <a:pt x="0" y="13"/>
                      <a:pt x="11" y="6"/>
                    </a:cubicBezTo>
                    <a:cubicBezTo>
                      <a:pt x="22" y="0"/>
                      <a:pt x="40" y="0"/>
                      <a:pt x="51" y="6"/>
                    </a:cubicBezTo>
                    <a:cubicBezTo>
                      <a:pt x="62" y="13"/>
                      <a:pt x="62" y="23"/>
                      <a:pt x="51" y="29"/>
                    </a:cubicBezTo>
                    <a:close/>
                  </a:path>
                </a:pathLst>
              </a:custGeom>
              <a:solidFill>
                <a:srgbClr val="8A2AE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8" name="iš1ïḍe">
                <a:extLst>
                  <a:ext uri="{FF2B5EF4-FFF2-40B4-BE49-F238E27FC236}">
                    <a16:creationId xmlns:a16="http://schemas.microsoft.com/office/drawing/2014/main" xmlns="" id="{80B84A86-E87D-4730-A08D-C7A0855902A1}"/>
                  </a:ext>
                </a:extLst>
              </p:cNvPr>
              <p:cNvSpPr/>
              <p:nvPr/>
            </p:nvSpPr>
            <p:spPr bwMode="auto">
              <a:xfrm>
                <a:off x="4375423" y="3352761"/>
                <a:ext cx="72774" cy="474761"/>
              </a:xfrm>
              <a:custGeom>
                <a:avLst/>
                <a:gdLst>
                  <a:gd name="T0" fmla="*/ 10 w 20"/>
                  <a:gd name="T1" fmla="*/ 132 h 132"/>
                  <a:gd name="T2" fmla="*/ 10 w 20"/>
                  <a:gd name="T3" fmla="*/ 132 h 132"/>
                  <a:gd name="T4" fmla="*/ 0 w 20"/>
                  <a:gd name="T5" fmla="*/ 122 h 132"/>
                  <a:gd name="T6" fmla="*/ 0 w 20"/>
                  <a:gd name="T7" fmla="*/ 0 h 132"/>
                  <a:gd name="T8" fmla="*/ 20 w 20"/>
                  <a:gd name="T9" fmla="*/ 0 h 132"/>
                  <a:gd name="T10" fmla="*/ 20 w 20"/>
                  <a:gd name="T11" fmla="*/ 122 h 132"/>
                  <a:gd name="T12" fmla="*/ 10 w 20"/>
                  <a:gd name="T13" fmla="*/ 132 h 1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0" h="132">
                    <a:moveTo>
                      <a:pt x="10" y="132"/>
                    </a:moveTo>
                    <a:cubicBezTo>
                      <a:pt x="10" y="132"/>
                      <a:pt x="10" y="132"/>
                      <a:pt x="10" y="132"/>
                    </a:cubicBezTo>
                    <a:cubicBezTo>
                      <a:pt x="5" y="132"/>
                      <a:pt x="0" y="128"/>
                      <a:pt x="0" y="122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20" y="0"/>
                      <a:pt x="20" y="0"/>
                      <a:pt x="20" y="0"/>
                    </a:cubicBezTo>
                    <a:cubicBezTo>
                      <a:pt x="20" y="122"/>
                      <a:pt x="20" y="122"/>
                      <a:pt x="20" y="122"/>
                    </a:cubicBezTo>
                    <a:cubicBezTo>
                      <a:pt x="20" y="128"/>
                      <a:pt x="15" y="132"/>
                      <a:pt x="10" y="132"/>
                    </a:cubicBezTo>
                    <a:close/>
                  </a:path>
                </a:pathLst>
              </a:custGeom>
              <a:solidFill>
                <a:srgbClr val="8A2AE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9" name="ísḻiḍè">
                <a:extLst>
                  <a:ext uri="{FF2B5EF4-FFF2-40B4-BE49-F238E27FC236}">
                    <a16:creationId xmlns:a16="http://schemas.microsoft.com/office/drawing/2014/main" xmlns="" id="{B01E1AC2-AF7D-4A4D-A94B-1C19D50A005A}"/>
                  </a:ext>
                </a:extLst>
              </p:cNvPr>
              <p:cNvSpPr/>
              <p:nvPr/>
            </p:nvSpPr>
            <p:spPr bwMode="auto">
              <a:xfrm>
                <a:off x="4371958" y="3331969"/>
                <a:ext cx="79704" cy="43318"/>
              </a:xfrm>
              <a:custGeom>
                <a:avLst/>
                <a:gdLst>
                  <a:gd name="T0" fmla="*/ 18 w 22"/>
                  <a:gd name="T1" fmla="*/ 10 h 12"/>
                  <a:gd name="T2" fmla="*/ 4 w 22"/>
                  <a:gd name="T3" fmla="*/ 10 h 12"/>
                  <a:gd name="T4" fmla="*/ 4 w 22"/>
                  <a:gd name="T5" fmla="*/ 2 h 12"/>
                  <a:gd name="T6" fmla="*/ 18 w 22"/>
                  <a:gd name="T7" fmla="*/ 2 h 12"/>
                  <a:gd name="T8" fmla="*/ 18 w 22"/>
                  <a:gd name="T9" fmla="*/ 10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" h="12">
                    <a:moveTo>
                      <a:pt x="18" y="10"/>
                    </a:moveTo>
                    <a:cubicBezTo>
                      <a:pt x="14" y="12"/>
                      <a:pt x="8" y="12"/>
                      <a:pt x="4" y="10"/>
                    </a:cubicBezTo>
                    <a:cubicBezTo>
                      <a:pt x="0" y="8"/>
                      <a:pt x="0" y="4"/>
                      <a:pt x="4" y="2"/>
                    </a:cubicBezTo>
                    <a:cubicBezTo>
                      <a:pt x="8" y="0"/>
                      <a:pt x="14" y="0"/>
                      <a:pt x="18" y="2"/>
                    </a:cubicBezTo>
                    <a:cubicBezTo>
                      <a:pt x="22" y="4"/>
                      <a:pt x="22" y="8"/>
                      <a:pt x="18" y="10"/>
                    </a:cubicBez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0" name="iSlïḓe">
                <a:extLst>
                  <a:ext uri="{FF2B5EF4-FFF2-40B4-BE49-F238E27FC236}">
                    <a16:creationId xmlns:a16="http://schemas.microsoft.com/office/drawing/2014/main" xmlns="" id="{999896E6-CAA4-4848-B57E-25262FACD4E4}"/>
                  </a:ext>
                </a:extLst>
              </p:cNvPr>
              <p:cNvSpPr/>
              <p:nvPr/>
            </p:nvSpPr>
            <p:spPr bwMode="auto">
              <a:xfrm>
                <a:off x="4382354" y="2924783"/>
                <a:ext cx="58912" cy="443573"/>
              </a:xfrm>
              <a:custGeom>
                <a:avLst/>
                <a:gdLst>
                  <a:gd name="T0" fmla="*/ 8 w 16"/>
                  <a:gd name="T1" fmla="*/ 123 h 123"/>
                  <a:gd name="T2" fmla="*/ 8 w 16"/>
                  <a:gd name="T3" fmla="*/ 123 h 123"/>
                  <a:gd name="T4" fmla="*/ 0 w 16"/>
                  <a:gd name="T5" fmla="*/ 115 h 123"/>
                  <a:gd name="T6" fmla="*/ 0 w 16"/>
                  <a:gd name="T7" fmla="*/ 0 h 123"/>
                  <a:gd name="T8" fmla="*/ 16 w 16"/>
                  <a:gd name="T9" fmla="*/ 0 h 123"/>
                  <a:gd name="T10" fmla="*/ 16 w 16"/>
                  <a:gd name="T11" fmla="*/ 115 h 123"/>
                  <a:gd name="T12" fmla="*/ 8 w 16"/>
                  <a:gd name="T13" fmla="*/ 123 h 1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6" h="123">
                    <a:moveTo>
                      <a:pt x="8" y="123"/>
                    </a:moveTo>
                    <a:cubicBezTo>
                      <a:pt x="8" y="123"/>
                      <a:pt x="8" y="123"/>
                      <a:pt x="8" y="123"/>
                    </a:cubicBezTo>
                    <a:cubicBezTo>
                      <a:pt x="4" y="123"/>
                      <a:pt x="0" y="119"/>
                      <a:pt x="0" y="115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6" y="0"/>
                      <a:pt x="16" y="0"/>
                      <a:pt x="16" y="0"/>
                    </a:cubicBezTo>
                    <a:cubicBezTo>
                      <a:pt x="16" y="115"/>
                      <a:pt x="16" y="115"/>
                      <a:pt x="16" y="115"/>
                    </a:cubicBezTo>
                    <a:cubicBezTo>
                      <a:pt x="16" y="119"/>
                      <a:pt x="12" y="123"/>
                      <a:pt x="8" y="123"/>
                    </a:cubicBezTo>
                    <a:close/>
                  </a:path>
                </a:pathLst>
              </a:custGeom>
              <a:solidFill>
                <a:srgbClr val="8A2AE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1" name="iṣļidé">
                <a:extLst>
                  <a:ext uri="{FF2B5EF4-FFF2-40B4-BE49-F238E27FC236}">
                    <a16:creationId xmlns:a16="http://schemas.microsoft.com/office/drawing/2014/main" xmlns="" id="{F6225203-F22F-4A6E-BAA4-FC87526205C3}"/>
                  </a:ext>
                </a:extLst>
              </p:cNvPr>
              <p:cNvSpPr/>
              <p:nvPr/>
            </p:nvSpPr>
            <p:spPr bwMode="auto">
              <a:xfrm>
                <a:off x="4818996" y="3098053"/>
                <a:ext cx="103962" cy="60645"/>
              </a:xfrm>
              <a:custGeom>
                <a:avLst/>
                <a:gdLst>
                  <a:gd name="T0" fmla="*/ 0 w 29"/>
                  <a:gd name="T1" fmla="*/ 12 h 17"/>
                  <a:gd name="T2" fmla="*/ 0 w 29"/>
                  <a:gd name="T3" fmla="*/ 8 h 17"/>
                  <a:gd name="T4" fmla="*/ 7 w 29"/>
                  <a:gd name="T5" fmla="*/ 7 h 17"/>
                  <a:gd name="T6" fmla="*/ 14 w 29"/>
                  <a:gd name="T7" fmla="*/ 1 h 17"/>
                  <a:gd name="T8" fmla="*/ 19 w 29"/>
                  <a:gd name="T9" fmla="*/ 1 h 17"/>
                  <a:gd name="T10" fmla="*/ 24 w 29"/>
                  <a:gd name="T11" fmla="*/ 4 h 17"/>
                  <a:gd name="T12" fmla="*/ 29 w 29"/>
                  <a:gd name="T13" fmla="*/ 3 h 17"/>
                  <a:gd name="T14" fmla="*/ 29 w 29"/>
                  <a:gd name="T15" fmla="*/ 8 h 17"/>
                  <a:gd name="T16" fmla="*/ 29 w 29"/>
                  <a:gd name="T17" fmla="*/ 8 h 17"/>
                  <a:gd name="T18" fmla="*/ 28 w 29"/>
                  <a:gd name="T19" fmla="*/ 9 h 17"/>
                  <a:gd name="T20" fmla="*/ 11 w 29"/>
                  <a:gd name="T21" fmla="*/ 17 h 17"/>
                  <a:gd name="T22" fmla="*/ 7 w 29"/>
                  <a:gd name="T23" fmla="*/ 17 h 17"/>
                  <a:gd name="T24" fmla="*/ 1 w 29"/>
                  <a:gd name="T25" fmla="*/ 13 h 17"/>
                  <a:gd name="T26" fmla="*/ 0 w 29"/>
                  <a:gd name="T27" fmla="*/ 12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9" h="17">
                    <a:moveTo>
                      <a:pt x="0" y="12"/>
                    </a:moveTo>
                    <a:cubicBezTo>
                      <a:pt x="0" y="8"/>
                      <a:pt x="0" y="8"/>
                      <a:pt x="0" y="8"/>
                    </a:cubicBezTo>
                    <a:cubicBezTo>
                      <a:pt x="7" y="7"/>
                      <a:pt x="7" y="7"/>
                      <a:pt x="7" y="7"/>
                    </a:cubicBezTo>
                    <a:cubicBezTo>
                      <a:pt x="14" y="1"/>
                      <a:pt x="14" y="1"/>
                      <a:pt x="14" y="1"/>
                    </a:cubicBezTo>
                    <a:cubicBezTo>
                      <a:pt x="15" y="0"/>
                      <a:pt x="17" y="0"/>
                      <a:pt x="19" y="1"/>
                    </a:cubicBezTo>
                    <a:cubicBezTo>
                      <a:pt x="24" y="4"/>
                      <a:pt x="24" y="4"/>
                      <a:pt x="24" y="4"/>
                    </a:cubicBezTo>
                    <a:cubicBezTo>
                      <a:pt x="29" y="3"/>
                      <a:pt x="29" y="3"/>
                      <a:pt x="29" y="3"/>
                    </a:cubicBezTo>
                    <a:cubicBezTo>
                      <a:pt x="29" y="8"/>
                      <a:pt x="29" y="8"/>
                      <a:pt x="29" y="8"/>
                    </a:cubicBezTo>
                    <a:cubicBezTo>
                      <a:pt x="29" y="8"/>
                      <a:pt x="29" y="8"/>
                      <a:pt x="29" y="8"/>
                    </a:cubicBezTo>
                    <a:cubicBezTo>
                      <a:pt x="29" y="9"/>
                      <a:pt x="29" y="9"/>
                      <a:pt x="28" y="9"/>
                    </a:cubicBezTo>
                    <a:cubicBezTo>
                      <a:pt x="11" y="17"/>
                      <a:pt x="11" y="17"/>
                      <a:pt x="11" y="17"/>
                    </a:cubicBezTo>
                    <a:cubicBezTo>
                      <a:pt x="10" y="17"/>
                      <a:pt x="8" y="17"/>
                      <a:pt x="7" y="17"/>
                    </a:cubicBezTo>
                    <a:cubicBezTo>
                      <a:pt x="1" y="13"/>
                      <a:pt x="1" y="13"/>
                      <a:pt x="1" y="13"/>
                    </a:cubicBezTo>
                    <a:cubicBezTo>
                      <a:pt x="1" y="13"/>
                      <a:pt x="0" y="13"/>
                      <a:pt x="0" y="12"/>
                    </a:cubicBezTo>
                    <a:close/>
                  </a:path>
                </a:pathLst>
              </a:custGeom>
              <a:solidFill>
                <a:srgbClr val="B45EF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2" name="iSliḋe">
                <a:extLst>
                  <a:ext uri="{FF2B5EF4-FFF2-40B4-BE49-F238E27FC236}">
                    <a16:creationId xmlns:a16="http://schemas.microsoft.com/office/drawing/2014/main" xmlns="" id="{A5FF3185-94C8-4ED4-B669-42C9F1E998B5}"/>
                  </a:ext>
                </a:extLst>
              </p:cNvPr>
              <p:cNvSpPr/>
              <p:nvPr/>
            </p:nvSpPr>
            <p:spPr bwMode="auto">
              <a:xfrm>
                <a:off x="4818996" y="3084192"/>
                <a:ext cx="103962" cy="60645"/>
              </a:xfrm>
              <a:custGeom>
                <a:avLst/>
                <a:gdLst>
                  <a:gd name="T0" fmla="*/ 1 w 29"/>
                  <a:gd name="T1" fmla="*/ 10 h 17"/>
                  <a:gd name="T2" fmla="*/ 14 w 29"/>
                  <a:gd name="T3" fmla="*/ 1 h 17"/>
                  <a:gd name="T4" fmla="*/ 19 w 29"/>
                  <a:gd name="T5" fmla="*/ 1 h 17"/>
                  <a:gd name="T6" fmla="*/ 28 w 29"/>
                  <a:gd name="T7" fmla="*/ 6 h 17"/>
                  <a:gd name="T8" fmla="*/ 28 w 29"/>
                  <a:gd name="T9" fmla="*/ 9 h 17"/>
                  <a:gd name="T10" fmla="*/ 11 w 29"/>
                  <a:gd name="T11" fmla="*/ 16 h 17"/>
                  <a:gd name="T12" fmla="*/ 7 w 29"/>
                  <a:gd name="T13" fmla="*/ 16 h 17"/>
                  <a:gd name="T14" fmla="*/ 1 w 29"/>
                  <a:gd name="T15" fmla="*/ 13 h 17"/>
                  <a:gd name="T16" fmla="*/ 1 w 29"/>
                  <a:gd name="T17" fmla="*/ 10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9" h="17">
                    <a:moveTo>
                      <a:pt x="1" y="10"/>
                    </a:moveTo>
                    <a:cubicBezTo>
                      <a:pt x="14" y="1"/>
                      <a:pt x="14" y="1"/>
                      <a:pt x="14" y="1"/>
                    </a:cubicBezTo>
                    <a:cubicBezTo>
                      <a:pt x="15" y="0"/>
                      <a:pt x="17" y="0"/>
                      <a:pt x="19" y="1"/>
                    </a:cubicBezTo>
                    <a:cubicBezTo>
                      <a:pt x="28" y="6"/>
                      <a:pt x="28" y="6"/>
                      <a:pt x="28" y="6"/>
                    </a:cubicBezTo>
                    <a:cubicBezTo>
                      <a:pt x="29" y="7"/>
                      <a:pt x="29" y="8"/>
                      <a:pt x="28" y="9"/>
                    </a:cubicBezTo>
                    <a:cubicBezTo>
                      <a:pt x="11" y="16"/>
                      <a:pt x="11" y="16"/>
                      <a:pt x="11" y="16"/>
                    </a:cubicBezTo>
                    <a:cubicBezTo>
                      <a:pt x="10" y="17"/>
                      <a:pt x="8" y="17"/>
                      <a:pt x="7" y="16"/>
                    </a:cubicBezTo>
                    <a:cubicBezTo>
                      <a:pt x="1" y="13"/>
                      <a:pt x="1" y="13"/>
                      <a:pt x="1" y="13"/>
                    </a:cubicBezTo>
                    <a:cubicBezTo>
                      <a:pt x="0" y="12"/>
                      <a:pt x="0" y="11"/>
                      <a:pt x="1" y="10"/>
                    </a:cubicBezTo>
                    <a:close/>
                  </a:path>
                </a:pathLst>
              </a:custGeom>
              <a:solidFill>
                <a:srgbClr val="8A2AE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3" name="îśḷíḓé">
                <a:extLst>
                  <a:ext uri="{FF2B5EF4-FFF2-40B4-BE49-F238E27FC236}">
                    <a16:creationId xmlns:a16="http://schemas.microsoft.com/office/drawing/2014/main" xmlns="" id="{45E974F9-A8CD-4033-8FB9-9CBA538B5995}"/>
                  </a:ext>
                </a:extLst>
              </p:cNvPr>
              <p:cNvSpPr/>
              <p:nvPr/>
            </p:nvSpPr>
            <p:spPr bwMode="auto">
              <a:xfrm>
                <a:off x="4602407" y="3108449"/>
                <a:ext cx="237381" cy="90101"/>
              </a:xfrm>
              <a:custGeom>
                <a:avLst/>
                <a:gdLst>
                  <a:gd name="T0" fmla="*/ 39 w 66"/>
                  <a:gd name="T1" fmla="*/ 25 h 25"/>
                  <a:gd name="T2" fmla="*/ 44 w 66"/>
                  <a:gd name="T3" fmla="*/ 24 h 25"/>
                  <a:gd name="T4" fmla="*/ 64 w 66"/>
                  <a:gd name="T5" fmla="*/ 12 h 25"/>
                  <a:gd name="T6" fmla="*/ 65 w 66"/>
                  <a:gd name="T7" fmla="*/ 9 h 25"/>
                  <a:gd name="T8" fmla="*/ 62 w 66"/>
                  <a:gd name="T9" fmla="*/ 8 h 25"/>
                  <a:gd name="T10" fmla="*/ 42 w 66"/>
                  <a:gd name="T11" fmla="*/ 20 h 25"/>
                  <a:gd name="T12" fmla="*/ 36 w 66"/>
                  <a:gd name="T13" fmla="*/ 20 h 25"/>
                  <a:gd name="T14" fmla="*/ 3 w 66"/>
                  <a:gd name="T15" fmla="*/ 1 h 25"/>
                  <a:gd name="T16" fmla="*/ 0 w 66"/>
                  <a:gd name="T17" fmla="*/ 2 h 25"/>
                  <a:gd name="T18" fmla="*/ 1 w 66"/>
                  <a:gd name="T19" fmla="*/ 5 h 25"/>
                  <a:gd name="T20" fmla="*/ 34 w 66"/>
                  <a:gd name="T21" fmla="*/ 24 h 25"/>
                  <a:gd name="T22" fmla="*/ 39 w 66"/>
                  <a:gd name="T23" fmla="*/ 25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6" h="25">
                    <a:moveTo>
                      <a:pt x="39" y="25"/>
                    </a:moveTo>
                    <a:cubicBezTo>
                      <a:pt x="41" y="25"/>
                      <a:pt x="43" y="25"/>
                      <a:pt x="44" y="24"/>
                    </a:cubicBezTo>
                    <a:cubicBezTo>
                      <a:pt x="64" y="12"/>
                      <a:pt x="64" y="12"/>
                      <a:pt x="64" y="12"/>
                    </a:cubicBezTo>
                    <a:cubicBezTo>
                      <a:pt x="66" y="12"/>
                      <a:pt x="66" y="10"/>
                      <a:pt x="65" y="9"/>
                    </a:cubicBezTo>
                    <a:cubicBezTo>
                      <a:pt x="65" y="8"/>
                      <a:pt x="63" y="8"/>
                      <a:pt x="62" y="8"/>
                    </a:cubicBezTo>
                    <a:cubicBezTo>
                      <a:pt x="42" y="20"/>
                      <a:pt x="42" y="20"/>
                      <a:pt x="42" y="20"/>
                    </a:cubicBezTo>
                    <a:cubicBezTo>
                      <a:pt x="41" y="21"/>
                      <a:pt x="38" y="21"/>
                      <a:pt x="36" y="20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2" y="0"/>
                      <a:pt x="1" y="0"/>
                      <a:pt x="0" y="2"/>
                    </a:cubicBezTo>
                    <a:cubicBezTo>
                      <a:pt x="0" y="3"/>
                      <a:pt x="0" y="4"/>
                      <a:pt x="1" y="5"/>
                    </a:cubicBezTo>
                    <a:cubicBezTo>
                      <a:pt x="34" y="24"/>
                      <a:pt x="34" y="24"/>
                      <a:pt x="34" y="24"/>
                    </a:cubicBezTo>
                    <a:cubicBezTo>
                      <a:pt x="36" y="25"/>
                      <a:pt x="37" y="25"/>
                      <a:pt x="39" y="25"/>
                    </a:cubicBezTo>
                    <a:close/>
                  </a:path>
                </a:pathLst>
              </a:custGeom>
              <a:solidFill>
                <a:srgbClr val="B45EF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" name="îS1îḋe">
                <a:extLst>
                  <a:ext uri="{FF2B5EF4-FFF2-40B4-BE49-F238E27FC236}">
                    <a16:creationId xmlns:a16="http://schemas.microsoft.com/office/drawing/2014/main" xmlns="" id="{3D959ACA-53B3-4637-B0C2-320B9B2F99B2}"/>
                  </a:ext>
                </a:extLst>
              </p:cNvPr>
              <p:cNvSpPr/>
              <p:nvPr/>
            </p:nvSpPr>
            <p:spPr bwMode="auto">
              <a:xfrm>
                <a:off x="4061803" y="2716858"/>
                <a:ext cx="731202" cy="464365"/>
              </a:xfrm>
              <a:custGeom>
                <a:avLst/>
                <a:gdLst>
                  <a:gd name="T0" fmla="*/ 203 w 203"/>
                  <a:gd name="T1" fmla="*/ 64 h 129"/>
                  <a:gd name="T2" fmla="*/ 198 w 203"/>
                  <a:gd name="T3" fmla="*/ 61 h 129"/>
                  <a:gd name="T4" fmla="*/ 130 w 203"/>
                  <a:gd name="T5" fmla="*/ 11 h 129"/>
                  <a:gd name="T6" fmla="*/ 95 w 203"/>
                  <a:gd name="T7" fmla="*/ 5 h 129"/>
                  <a:gd name="T8" fmla="*/ 94 w 203"/>
                  <a:gd name="T9" fmla="*/ 5 h 129"/>
                  <a:gd name="T10" fmla="*/ 94 w 203"/>
                  <a:gd name="T11" fmla="*/ 5 h 129"/>
                  <a:gd name="T12" fmla="*/ 0 w 203"/>
                  <a:gd name="T13" fmla="*/ 60 h 129"/>
                  <a:gd name="T14" fmla="*/ 8 w 203"/>
                  <a:gd name="T15" fmla="*/ 63 h 129"/>
                  <a:gd name="T16" fmla="*/ 41 w 203"/>
                  <a:gd name="T17" fmla="*/ 77 h 129"/>
                  <a:gd name="T18" fmla="*/ 86 w 203"/>
                  <a:gd name="T19" fmla="*/ 109 h 129"/>
                  <a:gd name="T20" fmla="*/ 121 w 203"/>
                  <a:gd name="T21" fmla="*/ 128 h 129"/>
                  <a:gd name="T22" fmla="*/ 123 w 203"/>
                  <a:gd name="T23" fmla="*/ 129 h 129"/>
                  <a:gd name="T24" fmla="*/ 146 w 203"/>
                  <a:gd name="T25" fmla="*/ 105 h 129"/>
                  <a:gd name="T26" fmla="*/ 193 w 203"/>
                  <a:gd name="T27" fmla="*/ 73 h 129"/>
                  <a:gd name="T28" fmla="*/ 198 w 203"/>
                  <a:gd name="T29" fmla="*/ 76 h 129"/>
                  <a:gd name="T30" fmla="*/ 203 w 203"/>
                  <a:gd name="T31" fmla="*/ 64 h 1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03" h="129">
                    <a:moveTo>
                      <a:pt x="203" y="64"/>
                    </a:moveTo>
                    <a:cubicBezTo>
                      <a:pt x="201" y="63"/>
                      <a:pt x="200" y="62"/>
                      <a:pt x="198" y="61"/>
                    </a:cubicBezTo>
                    <a:cubicBezTo>
                      <a:pt x="130" y="11"/>
                      <a:pt x="130" y="11"/>
                      <a:pt x="130" y="11"/>
                    </a:cubicBezTo>
                    <a:cubicBezTo>
                      <a:pt x="117" y="2"/>
                      <a:pt x="105" y="0"/>
                      <a:pt x="95" y="5"/>
                    </a:cubicBezTo>
                    <a:cubicBezTo>
                      <a:pt x="94" y="5"/>
                      <a:pt x="94" y="5"/>
                      <a:pt x="94" y="5"/>
                    </a:cubicBezTo>
                    <a:cubicBezTo>
                      <a:pt x="94" y="5"/>
                      <a:pt x="94" y="5"/>
                      <a:pt x="94" y="5"/>
                    </a:cubicBezTo>
                    <a:cubicBezTo>
                      <a:pt x="0" y="60"/>
                      <a:pt x="0" y="60"/>
                      <a:pt x="0" y="60"/>
                    </a:cubicBezTo>
                    <a:cubicBezTo>
                      <a:pt x="8" y="63"/>
                      <a:pt x="8" y="63"/>
                      <a:pt x="8" y="63"/>
                    </a:cubicBezTo>
                    <a:cubicBezTo>
                      <a:pt x="41" y="77"/>
                      <a:pt x="41" y="77"/>
                      <a:pt x="41" y="77"/>
                    </a:cubicBezTo>
                    <a:cubicBezTo>
                      <a:pt x="86" y="109"/>
                      <a:pt x="86" y="109"/>
                      <a:pt x="86" y="109"/>
                    </a:cubicBezTo>
                    <a:cubicBezTo>
                      <a:pt x="121" y="128"/>
                      <a:pt x="121" y="128"/>
                      <a:pt x="121" y="128"/>
                    </a:cubicBezTo>
                    <a:cubicBezTo>
                      <a:pt x="123" y="129"/>
                      <a:pt x="123" y="129"/>
                      <a:pt x="123" y="129"/>
                    </a:cubicBezTo>
                    <a:cubicBezTo>
                      <a:pt x="131" y="122"/>
                      <a:pt x="141" y="116"/>
                      <a:pt x="146" y="105"/>
                    </a:cubicBezTo>
                    <a:cubicBezTo>
                      <a:pt x="154" y="90"/>
                      <a:pt x="179" y="86"/>
                      <a:pt x="193" y="73"/>
                    </a:cubicBezTo>
                    <a:cubicBezTo>
                      <a:pt x="195" y="74"/>
                      <a:pt x="196" y="75"/>
                      <a:pt x="198" y="76"/>
                    </a:cubicBezTo>
                    <a:cubicBezTo>
                      <a:pt x="201" y="73"/>
                      <a:pt x="201" y="69"/>
                      <a:pt x="203" y="64"/>
                    </a:cubicBezTo>
                    <a:close/>
                  </a:path>
                </a:pathLst>
              </a:custGeom>
              <a:solidFill>
                <a:srgbClr val="8A2AE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5" name="îś1íḍê">
                <a:extLst>
                  <a:ext uri="{FF2B5EF4-FFF2-40B4-BE49-F238E27FC236}">
                    <a16:creationId xmlns:a16="http://schemas.microsoft.com/office/drawing/2014/main" xmlns="" id="{FF535E57-E6BE-4B2E-AC31-6B9C1153D0B3}"/>
                  </a:ext>
                </a:extLst>
              </p:cNvPr>
              <p:cNvSpPr/>
              <p:nvPr/>
            </p:nvSpPr>
            <p:spPr bwMode="auto">
              <a:xfrm>
                <a:off x="4505376" y="2867604"/>
                <a:ext cx="421048" cy="320551"/>
              </a:xfrm>
              <a:custGeom>
                <a:avLst/>
                <a:gdLst>
                  <a:gd name="T0" fmla="*/ 110 w 117"/>
                  <a:gd name="T1" fmla="*/ 0 h 89"/>
                  <a:gd name="T2" fmla="*/ 106 w 117"/>
                  <a:gd name="T3" fmla="*/ 1 h 89"/>
                  <a:gd name="T4" fmla="*/ 106 w 117"/>
                  <a:gd name="T5" fmla="*/ 1 h 89"/>
                  <a:gd name="T6" fmla="*/ 14 w 117"/>
                  <a:gd name="T7" fmla="*/ 55 h 89"/>
                  <a:gd name="T8" fmla="*/ 17 w 117"/>
                  <a:gd name="T9" fmla="*/ 68 h 89"/>
                  <a:gd name="T10" fmla="*/ 21 w 117"/>
                  <a:gd name="T11" fmla="*/ 67 h 89"/>
                  <a:gd name="T12" fmla="*/ 0 w 117"/>
                  <a:gd name="T13" fmla="*/ 87 h 89"/>
                  <a:gd name="T14" fmla="*/ 11 w 117"/>
                  <a:gd name="T15" fmla="*/ 89 h 89"/>
                  <a:gd name="T16" fmla="*/ 101 w 117"/>
                  <a:gd name="T17" fmla="*/ 36 h 89"/>
                  <a:gd name="T18" fmla="*/ 102 w 117"/>
                  <a:gd name="T19" fmla="*/ 36 h 89"/>
                  <a:gd name="T20" fmla="*/ 106 w 117"/>
                  <a:gd name="T21" fmla="*/ 33 h 89"/>
                  <a:gd name="T22" fmla="*/ 106 w 117"/>
                  <a:gd name="T23" fmla="*/ 33 h 89"/>
                  <a:gd name="T24" fmla="*/ 106 w 117"/>
                  <a:gd name="T25" fmla="*/ 33 h 89"/>
                  <a:gd name="T26" fmla="*/ 117 w 117"/>
                  <a:gd name="T27" fmla="*/ 7 h 89"/>
                  <a:gd name="T28" fmla="*/ 117 w 117"/>
                  <a:gd name="T29" fmla="*/ 6 h 89"/>
                  <a:gd name="T30" fmla="*/ 110 w 117"/>
                  <a:gd name="T31" fmla="*/ 0 h 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117" h="89">
                    <a:moveTo>
                      <a:pt x="110" y="0"/>
                    </a:moveTo>
                    <a:cubicBezTo>
                      <a:pt x="109" y="0"/>
                      <a:pt x="107" y="0"/>
                      <a:pt x="106" y="1"/>
                    </a:cubicBezTo>
                    <a:cubicBezTo>
                      <a:pt x="106" y="1"/>
                      <a:pt x="106" y="1"/>
                      <a:pt x="106" y="1"/>
                    </a:cubicBezTo>
                    <a:cubicBezTo>
                      <a:pt x="14" y="55"/>
                      <a:pt x="14" y="55"/>
                      <a:pt x="14" y="55"/>
                    </a:cubicBezTo>
                    <a:cubicBezTo>
                      <a:pt x="17" y="68"/>
                      <a:pt x="17" y="68"/>
                      <a:pt x="17" y="68"/>
                    </a:cubicBezTo>
                    <a:cubicBezTo>
                      <a:pt x="21" y="67"/>
                      <a:pt x="21" y="67"/>
                      <a:pt x="21" y="67"/>
                    </a:cubicBezTo>
                    <a:cubicBezTo>
                      <a:pt x="16" y="75"/>
                      <a:pt x="7" y="80"/>
                      <a:pt x="0" y="87"/>
                    </a:cubicBezTo>
                    <a:cubicBezTo>
                      <a:pt x="11" y="89"/>
                      <a:pt x="11" y="89"/>
                      <a:pt x="11" y="89"/>
                    </a:cubicBezTo>
                    <a:cubicBezTo>
                      <a:pt x="101" y="36"/>
                      <a:pt x="101" y="36"/>
                      <a:pt x="101" y="36"/>
                    </a:cubicBezTo>
                    <a:cubicBezTo>
                      <a:pt x="101" y="36"/>
                      <a:pt x="102" y="36"/>
                      <a:pt x="102" y="36"/>
                    </a:cubicBezTo>
                    <a:cubicBezTo>
                      <a:pt x="103" y="35"/>
                      <a:pt x="105" y="34"/>
                      <a:pt x="106" y="33"/>
                    </a:cubicBezTo>
                    <a:cubicBezTo>
                      <a:pt x="106" y="33"/>
                      <a:pt x="106" y="33"/>
                      <a:pt x="106" y="33"/>
                    </a:cubicBezTo>
                    <a:cubicBezTo>
                      <a:pt x="106" y="33"/>
                      <a:pt x="106" y="33"/>
                      <a:pt x="106" y="33"/>
                    </a:cubicBezTo>
                    <a:cubicBezTo>
                      <a:pt x="113" y="28"/>
                      <a:pt x="117" y="19"/>
                      <a:pt x="117" y="7"/>
                    </a:cubicBezTo>
                    <a:cubicBezTo>
                      <a:pt x="117" y="6"/>
                      <a:pt x="117" y="6"/>
                      <a:pt x="117" y="6"/>
                    </a:cubicBezTo>
                    <a:cubicBezTo>
                      <a:pt x="117" y="3"/>
                      <a:pt x="114" y="0"/>
                      <a:pt x="110" y="0"/>
                    </a:cubicBezTo>
                    <a:close/>
                  </a:path>
                </a:pathLst>
              </a:custGeom>
              <a:solidFill>
                <a:srgbClr val="721BD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6" name="ïṡļïḋé">
                <a:extLst>
                  <a:ext uri="{FF2B5EF4-FFF2-40B4-BE49-F238E27FC236}">
                    <a16:creationId xmlns:a16="http://schemas.microsoft.com/office/drawing/2014/main" xmlns="" id="{614599DA-EB4F-4BA6-847E-D7DD716B77A8}"/>
                  </a:ext>
                </a:extLst>
              </p:cNvPr>
              <p:cNvSpPr/>
              <p:nvPr/>
            </p:nvSpPr>
            <p:spPr bwMode="auto">
              <a:xfrm>
                <a:off x="4448197" y="2723789"/>
                <a:ext cx="64111" cy="20792"/>
              </a:xfrm>
              <a:custGeom>
                <a:avLst/>
                <a:gdLst>
                  <a:gd name="T0" fmla="*/ 0 w 18"/>
                  <a:gd name="T1" fmla="*/ 0 h 6"/>
                  <a:gd name="T2" fmla="*/ 18 w 18"/>
                  <a:gd name="T3" fmla="*/ 6 h 6"/>
                  <a:gd name="T4" fmla="*/ 0 w 18"/>
                  <a:gd name="T5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8" h="6">
                    <a:moveTo>
                      <a:pt x="0" y="0"/>
                    </a:moveTo>
                    <a:cubicBezTo>
                      <a:pt x="6" y="0"/>
                      <a:pt x="12" y="2"/>
                      <a:pt x="18" y="6"/>
                    </a:cubicBezTo>
                    <a:cubicBezTo>
                      <a:pt x="12" y="2"/>
                      <a:pt x="6" y="0"/>
                      <a:pt x="0" y="0"/>
                    </a:cubicBezTo>
                    <a:close/>
                  </a:path>
                </a:pathLst>
              </a:custGeom>
              <a:solidFill>
                <a:srgbClr val="EAEA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7" name="iSḷîḓè">
                <a:extLst>
                  <a:ext uri="{FF2B5EF4-FFF2-40B4-BE49-F238E27FC236}">
                    <a16:creationId xmlns:a16="http://schemas.microsoft.com/office/drawing/2014/main" xmlns="" id="{E1097FDC-0986-4393-8594-71C4641A0930}"/>
                  </a:ext>
                </a:extLst>
              </p:cNvPr>
              <p:cNvSpPr/>
              <p:nvPr/>
            </p:nvSpPr>
            <p:spPr bwMode="auto">
              <a:xfrm>
                <a:off x="4061803" y="2794830"/>
                <a:ext cx="537139" cy="386394"/>
              </a:xfrm>
              <a:custGeom>
                <a:avLst/>
                <a:gdLst>
                  <a:gd name="T0" fmla="*/ 149 w 149"/>
                  <a:gd name="T1" fmla="*/ 79 h 107"/>
                  <a:gd name="T2" fmla="*/ 149 w 149"/>
                  <a:gd name="T3" fmla="*/ 78 h 107"/>
                  <a:gd name="T4" fmla="*/ 142 w 149"/>
                  <a:gd name="T5" fmla="*/ 71 h 107"/>
                  <a:gd name="T6" fmla="*/ 136 w 149"/>
                  <a:gd name="T7" fmla="*/ 78 h 107"/>
                  <a:gd name="T8" fmla="*/ 136 w 149"/>
                  <a:gd name="T9" fmla="*/ 79 h 107"/>
                  <a:gd name="T10" fmla="*/ 129 w 149"/>
                  <a:gd name="T11" fmla="*/ 96 h 107"/>
                  <a:gd name="T12" fmla="*/ 107 w 149"/>
                  <a:gd name="T13" fmla="*/ 91 h 107"/>
                  <a:gd name="T14" fmla="*/ 39 w 149"/>
                  <a:gd name="T15" fmla="*/ 41 h 107"/>
                  <a:gd name="T16" fmla="*/ 9 w 149"/>
                  <a:gd name="T17" fmla="*/ 32 h 107"/>
                  <a:gd name="T18" fmla="*/ 65 w 149"/>
                  <a:gd name="T19" fmla="*/ 0 h 107"/>
                  <a:gd name="T20" fmla="*/ 0 w 149"/>
                  <a:gd name="T21" fmla="*/ 38 h 107"/>
                  <a:gd name="T22" fmla="*/ 8 w 149"/>
                  <a:gd name="T23" fmla="*/ 41 h 107"/>
                  <a:gd name="T24" fmla="*/ 41 w 149"/>
                  <a:gd name="T25" fmla="*/ 55 h 107"/>
                  <a:gd name="T26" fmla="*/ 86 w 149"/>
                  <a:gd name="T27" fmla="*/ 87 h 107"/>
                  <a:gd name="T28" fmla="*/ 121 w 149"/>
                  <a:gd name="T29" fmla="*/ 106 h 107"/>
                  <a:gd name="T30" fmla="*/ 123 w 149"/>
                  <a:gd name="T31" fmla="*/ 107 h 107"/>
                  <a:gd name="T32" fmla="*/ 146 w 149"/>
                  <a:gd name="T33" fmla="*/ 83 h 107"/>
                  <a:gd name="T34" fmla="*/ 149 w 149"/>
                  <a:gd name="T35" fmla="*/ 79 h 107"/>
                  <a:gd name="T36" fmla="*/ 149 w 149"/>
                  <a:gd name="T37" fmla="*/ 79 h 1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49" h="107">
                    <a:moveTo>
                      <a:pt x="149" y="79"/>
                    </a:moveTo>
                    <a:cubicBezTo>
                      <a:pt x="149" y="78"/>
                      <a:pt x="149" y="78"/>
                      <a:pt x="149" y="78"/>
                    </a:cubicBezTo>
                    <a:cubicBezTo>
                      <a:pt x="149" y="74"/>
                      <a:pt x="146" y="71"/>
                      <a:pt x="142" y="71"/>
                    </a:cubicBezTo>
                    <a:cubicBezTo>
                      <a:pt x="139" y="71"/>
                      <a:pt x="136" y="74"/>
                      <a:pt x="136" y="78"/>
                    </a:cubicBezTo>
                    <a:cubicBezTo>
                      <a:pt x="136" y="79"/>
                      <a:pt x="136" y="79"/>
                      <a:pt x="136" y="79"/>
                    </a:cubicBezTo>
                    <a:cubicBezTo>
                      <a:pt x="136" y="87"/>
                      <a:pt x="133" y="94"/>
                      <a:pt x="129" y="96"/>
                    </a:cubicBezTo>
                    <a:cubicBezTo>
                      <a:pt x="123" y="99"/>
                      <a:pt x="115" y="97"/>
                      <a:pt x="107" y="91"/>
                    </a:cubicBezTo>
                    <a:cubicBezTo>
                      <a:pt x="39" y="41"/>
                      <a:pt x="39" y="41"/>
                      <a:pt x="39" y="41"/>
                    </a:cubicBezTo>
                    <a:cubicBezTo>
                      <a:pt x="28" y="33"/>
                      <a:pt x="18" y="30"/>
                      <a:pt x="9" y="32"/>
                    </a:cubicBezTo>
                    <a:cubicBezTo>
                      <a:pt x="65" y="0"/>
                      <a:pt x="65" y="0"/>
                      <a:pt x="65" y="0"/>
                    </a:cubicBezTo>
                    <a:cubicBezTo>
                      <a:pt x="0" y="38"/>
                      <a:pt x="0" y="38"/>
                      <a:pt x="0" y="38"/>
                    </a:cubicBezTo>
                    <a:cubicBezTo>
                      <a:pt x="8" y="41"/>
                      <a:pt x="8" y="41"/>
                      <a:pt x="8" y="41"/>
                    </a:cubicBezTo>
                    <a:cubicBezTo>
                      <a:pt x="41" y="55"/>
                      <a:pt x="41" y="55"/>
                      <a:pt x="41" y="55"/>
                    </a:cubicBezTo>
                    <a:cubicBezTo>
                      <a:pt x="86" y="87"/>
                      <a:pt x="86" y="87"/>
                      <a:pt x="86" y="87"/>
                    </a:cubicBezTo>
                    <a:cubicBezTo>
                      <a:pt x="121" y="106"/>
                      <a:pt x="121" y="106"/>
                      <a:pt x="121" y="106"/>
                    </a:cubicBezTo>
                    <a:cubicBezTo>
                      <a:pt x="123" y="107"/>
                      <a:pt x="123" y="107"/>
                      <a:pt x="123" y="107"/>
                    </a:cubicBezTo>
                    <a:cubicBezTo>
                      <a:pt x="131" y="100"/>
                      <a:pt x="141" y="94"/>
                      <a:pt x="146" y="83"/>
                    </a:cubicBezTo>
                    <a:cubicBezTo>
                      <a:pt x="147" y="82"/>
                      <a:pt x="148" y="81"/>
                      <a:pt x="149" y="79"/>
                    </a:cubicBezTo>
                    <a:cubicBezTo>
                      <a:pt x="149" y="79"/>
                      <a:pt x="149" y="79"/>
                      <a:pt x="149" y="79"/>
                    </a:cubicBezTo>
                    <a:close/>
                  </a:path>
                </a:pathLst>
              </a:custGeom>
              <a:solidFill>
                <a:srgbClr val="B45EF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8" name="ï$ḷïḑe">
                <a:extLst>
                  <a:ext uri="{FF2B5EF4-FFF2-40B4-BE49-F238E27FC236}">
                    <a16:creationId xmlns:a16="http://schemas.microsoft.com/office/drawing/2014/main" xmlns="" id="{66AF8C69-B99E-41CF-82FE-A5C6639D36DE}"/>
                  </a:ext>
                </a:extLst>
              </p:cNvPr>
              <p:cNvSpPr/>
              <p:nvPr/>
            </p:nvSpPr>
            <p:spPr bwMode="auto">
              <a:xfrm>
                <a:off x="4018486" y="2907456"/>
                <a:ext cx="573526" cy="291095"/>
              </a:xfrm>
              <a:custGeom>
                <a:avLst/>
                <a:gdLst>
                  <a:gd name="T0" fmla="*/ 133 w 159"/>
                  <a:gd name="T1" fmla="*/ 81 h 81"/>
                  <a:gd name="T2" fmla="*/ 110 w 159"/>
                  <a:gd name="T3" fmla="*/ 72 h 81"/>
                  <a:gd name="T4" fmla="*/ 41 w 159"/>
                  <a:gd name="T5" fmla="*/ 22 h 81"/>
                  <a:gd name="T6" fmla="*/ 20 w 159"/>
                  <a:gd name="T7" fmla="*/ 17 h 81"/>
                  <a:gd name="T8" fmla="*/ 12 w 159"/>
                  <a:gd name="T9" fmla="*/ 34 h 81"/>
                  <a:gd name="T10" fmla="*/ 6 w 159"/>
                  <a:gd name="T11" fmla="*/ 40 h 81"/>
                  <a:gd name="T12" fmla="*/ 0 w 159"/>
                  <a:gd name="T13" fmla="*/ 34 h 81"/>
                  <a:gd name="T14" fmla="*/ 14 w 159"/>
                  <a:gd name="T15" fmla="*/ 5 h 81"/>
                  <a:gd name="T16" fmla="*/ 49 w 159"/>
                  <a:gd name="T17" fmla="*/ 12 h 81"/>
                  <a:gd name="T18" fmla="*/ 117 w 159"/>
                  <a:gd name="T19" fmla="*/ 62 h 81"/>
                  <a:gd name="T20" fmla="*/ 139 w 159"/>
                  <a:gd name="T21" fmla="*/ 67 h 81"/>
                  <a:gd name="T22" fmla="*/ 146 w 159"/>
                  <a:gd name="T23" fmla="*/ 50 h 81"/>
                  <a:gd name="T24" fmla="*/ 146 w 159"/>
                  <a:gd name="T25" fmla="*/ 49 h 81"/>
                  <a:gd name="T26" fmla="*/ 153 w 159"/>
                  <a:gd name="T27" fmla="*/ 42 h 81"/>
                  <a:gd name="T28" fmla="*/ 159 w 159"/>
                  <a:gd name="T29" fmla="*/ 49 h 81"/>
                  <a:gd name="T30" fmla="*/ 159 w 159"/>
                  <a:gd name="T31" fmla="*/ 50 h 81"/>
                  <a:gd name="T32" fmla="*/ 145 w 159"/>
                  <a:gd name="T33" fmla="*/ 78 h 81"/>
                  <a:gd name="T34" fmla="*/ 133 w 159"/>
                  <a:gd name="T35" fmla="*/ 81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159" h="81">
                    <a:moveTo>
                      <a:pt x="133" y="81"/>
                    </a:moveTo>
                    <a:cubicBezTo>
                      <a:pt x="126" y="81"/>
                      <a:pt x="118" y="78"/>
                      <a:pt x="110" y="72"/>
                    </a:cubicBezTo>
                    <a:cubicBezTo>
                      <a:pt x="41" y="22"/>
                      <a:pt x="41" y="22"/>
                      <a:pt x="41" y="22"/>
                    </a:cubicBezTo>
                    <a:cubicBezTo>
                      <a:pt x="33" y="16"/>
                      <a:pt x="25" y="14"/>
                      <a:pt x="20" y="17"/>
                    </a:cubicBezTo>
                    <a:cubicBezTo>
                      <a:pt x="15" y="19"/>
                      <a:pt x="12" y="25"/>
                      <a:pt x="12" y="34"/>
                    </a:cubicBezTo>
                    <a:cubicBezTo>
                      <a:pt x="12" y="37"/>
                      <a:pt x="10" y="40"/>
                      <a:pt x="6" y="40"/>
                    </a:cubicBezTo>
                    <a:cubicBezTo>
                      <a:pt x="3" y="40"/>
                      <a:pt x="0" y="37"/>
                      <a:pt x="0" y="34"/>
                    </a:cubicBezTo>
                    <a:cubicBezTo>
                      <a:pt x="0" y="20"/>
                      <a:pt x="5" y="10"/>
                      <a:pt x="14" y="5"/>
                    </a:cubicBezTo>
                    <a:cubicBezTo>
                      <a:pt x="24" y="0"/>
                      <a:pt x="37" y="3"/>
                      <a:pt x="49" y="12"/>
                    </a:cubicBezTo>
                    <a:cubicBezTo>
                      <a:pt x="117" y="62"/>
                      <a:pt x="117" y="62"/>
                      <a:pt x="117" y="62"/>
                    </a:cubicBezTo>
                    <a:cubicBezTo>
                      <a:pt x="125" y="68"/>
                      <a:pt x="133" y="70"/>
                      <a:pt x="139" y="67"/>
                    </a:cubicBezTo>
                    <a:cubicBezTo>
                      <a:pt x="143" y="65"/>
                      <a:pt x="146" y="58"/>
                      <a:pt x="146" y="50"/>
                    </a:cubicBezTo>
                    <a:cubicBezTo>
                      <a:pt x="146" y="49"/>
                      <a:pt x="146" y="49"/>
                      <a:pt x="146" y="49"/>
                    </a:cubicBezTo>
                    <a:cubicBezTo>
                      <a:pt x="146" y="45"/>
                      <a:pt x="149" y="42"/>
                      <a:pt x="153" y="42"/>
                    </a:cubicBezTo>
                    <a:cubicBezTo>
                      <a:pt x="156" y="42"/>
                      <a:pt x="159" y="45"/>
                      <a:pt x="159" y="49"/>
                    </a:cubicBezTo>
                    <a:cubicBezTo>
                      <a:pt x="159" y="50"/>
                      <a:pt x="159" y="50"/>
                      <a:pt x="159" y="50"/>
                    </a:cubicBezTo>
                    <a:cubicBezTo>
                      <a:pt x="159" y="63"/>
                      <a:pt x="154" y="74"/>
                      <a:pt x="145" y="78"/>
                    </a:cubicBezTo>
                    <a:cubicBezTo>
                      <a:pt x="141" y="80"/>
                      <a:pt x="137" y="81"/>
                      <a:pt x="133" y="81"/>
                    </a:cubicBez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9" name="îŝlïḋé">
                <a:extLst>
                  <a:ext uri="{FF2B5EF4-FFF2-40B4-BE49-F238E27FC236}">
                    <a16:creationId xmlns:a16="http://schemas.microsoft.com/office/drawing/2014/main" xmlns="" id="{C2A71970-2452-4038-BDC8-916769550E45}"/>
                  </a:ext>
                </a:extLst>
              </p:cNvPr>
              <p:cNvSpPr/>
              <p:nvPr/>
            </p:nvSpPr>
            <p:spPr bwMode="auto">
              <a:xfrm>
                <a:off x="4158835" y="3576280"/>
                <a:ext cx="188865" cy="263371"/>
              </a:xfrm>
              <a:custGeom>
                <a:avLst/>
                <a:gdLst>
                  <a:gd name="T0" fmla="*/ 41 w 52"/>
                  <a:gd name="T1" fmla="*/ 7 h 73"/>
                  <a:gd name="T2" fmla="*/ 20 w 52"/>
                  <a:gd name="T3" fmla="*/ 10 h 73"/>
                  <a:gd name="T4" fmla="*/ 0 w 52"/>
                  <a:gd name="T5" fmla="*/ 58 h 73"/>
                  <a:gd name="T6" fmla="*/ 20 w 52"/>
                  <a:gd name="T7" fmla="*/ 68 h 73"/>
                  <a:gd name="T8" fmla="*/ 51 w 52"/>
                  <a:gd name="T9" fmla="*/ 27 h 73"/>
                  <a:gd name="T10" fmla="*/ 47 w 52"/>
                  <a:gd name="T11" fmla="*/ 11 h 73"/>
                  <a:gd name="T12" fmla="*/ 41 w 52"/>
                  <a:gd name="T13" fmla="*/ 7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2" h="73">
                    <a:moveTo>
                      <a:pt x="41" y="7"/>
                    </a:moveTo>
                    <a:cubicBezTo>
                      <a:pt x="41" y="7"/>
                      <a:pt x="28" y="0"/>
                      <a:pt x="20" y="10"/>
                    </a:cubicBezTo>
                    <a:cubicBezTo>
                      <a:pt x="12" y="20"/>
                      <a:pt x="1" y="42"/>
                      <a:pt x="0" y="58"/>
                    </a:cubicBezTo>
                    <a:cubicBezTo>
                      <a:pt x="0" y="73"/>
                      <a:pt x="13" y="72"/>
                      <a:pt x="20" y="68"/>
                    </a:cubicBezTo>
                    <a:cubicBezTo>
                      <a:pt x="28" y="65"/>
                      <a:pt x="49" y="33"/>
                      <a:pt x="51" y="27"/>
                    </a:cubicBezTo>
                    <a:cubicBezTo>
                      <a:pt x="52" y="21"/>
                      <a:pt x="49" y="12"/>
                      <a:pt x="47" y="11"/>
                    </a:cubicBezTo>
                    <a:cubicBezTo>
                      <a:pt x="45" y="9"/>
                      <a:pt x="41" y="7"/>
                      <a:pt x="41" y="7"/>
                    </a:cubicBezTo>
                    <a:close/>
                  </a:path>
                </a:pathLst>
              </a:custGeom>
              <a:solidFill>
                <a:srgbClr val="173D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0" name="iŝlîḍê">
                <a:extLst>
                  <a:ext uri="{FF2B5EF4-FFF2-40B4-BE49-F238E27FC236}">
                    <a16:creationId xmlns:a16="http://schemas.microsoft.com/office/drawing/2014/main" xmlns="" id="{378DE46C-2A9D-4C53-B9D8-86CC0ECA83CC}"/>
                  </a:ext>
                </a:extLst>
              </p:cNvPr>
              <p:cNvSpPr/>
              <p:nvPr/>
            </p:nvSpPr>
            <p:spPr bwMode="auto">
              <a:xfrm>
                <a:off x="4228143" y="3555487"/>
                <a:ext cx="90101" cy="114359"/>
              </a:xfrm>
              <a:custGeom>
                <a:avLst/>
                <a:gdLst>
                  <a:gd name="T0" fmla="*/ 25 w 25"/>
                  <a:gd name="T1" fmla="*/ 10 h 32"/>
                  <a:gd name="T2" fmla="*/ 25 w 25"/>
                  <a:gd name="T3" fmla="*/ 23 h 32"/>
                  <a:gd name="T4" fmla="*/ 21 w 25"/>
                  <a:gd name="T5" fmla="*/ 30 h 32"/>
                  <a:gd name="T6" fmla="*/ 12 w 25"/>
                  <a:gd name="T7" fmla="*/ 31 h 32"/>
                  <a:gd name="T8" fmla="*/ 0 w 25"/>
                  <a:gd name="T9" fmla="*/ 14 h 32"/>
                  <a:gd name="T10" fmla="*/ 25 w 25"/>
                  <a:gd name="T11" fmla="*/ 1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5" h="32">
                    <a:moveTo>
                      <a:pt x="25" y="10"/>
                    </a:moveTo>
                    <a:cubicBezTo>
                      <a:pt x="25" y="23"/>
                      <a:pt x="25" y="23"/>
                      <a:pt x="25" y="23"/>
                    </a:cubicBezTo>
                    <a:cubicBezTo>
                      <a:pt x="25" y="26"/>
                      <a:pt x="24" y="28"/>
                      <a:pt x="21" y="30"/>
                    </a:cubicBezTo>
                    <a:cubicBezTo>
                      <a:pt x="19" y="31"/>
                      <a:pt x="16" y="32"/>
                      <a:pt x="12" y="31"/>
                    </a:cubicBezTo>
                    <a:cubicBezTo>
                      <a:pt x="2" y="30"/>
                      <a:pt x="1" y="27"/>
                      <a:pt x="0" y="14"/>
                    </a:cubicBezTo>
                    <a:cubicBezTo>
                      <a:pt x="0" y="0"/>
                      <a:pt x="25" y="10"/>
                      <a:pt x="25" y="10"/>
                    </a:cubicBez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1" name="îŝḷíḋê">
                <a:extLst>
                  <a:ext uri="{FF2B5EF4-FFF2-40B4-BE49-F238E27FC236}">
                    <a16:creationId xmlns:a16="http://schemas.microsoft.com/office/drawing/2014/main" xmlns="" id="{CC8B520A-E2D9-4AF7-B861-0487E69ECCF3}"/>
                  </a:ext>
                </a:extLst>
              </p:cNvPr>
              <p:cNvSpPr/>
              <p:nvPr/>
            </p:nvSpPr>
            <p:spPr bwMode="auto">
              <a:xfrm>
                <a:off x="3990763" y="3486179"/>
                <a:ext cx="187132" cy="263371"/>
              </a:xfrm>
              <a:custGeom>
                <a:avLst/>
                <a:gdLst>
                  <a:gd name="T0" fmla="*/ 41 w 52"/>
                  <a:gd name="T1" fmla="*/ 6 h 73"/>
                  <a:gd name="T2" fmla="*/ 20 w 52"/>
                  <a:gd name="T3" fmla="*/ 9 h 73"/>
                  <a:gd name="T4" fmla="*/ 0 w 52"/>
                  <a:gd name="T5" fmla="*/ 57 h 73"/>
                  <a:gd name="T6" fmla="*/ 20 w 52"/>
                  <a:gd name="T7" fmla="*/ 68 h 73"/>
                  <a:gd name="T8" fmla="*/ 51 w 52"/>
                  <a:gd name="T9" fmla="*/ 26 h 73"/>
                  <a:gd name="T10" fmla="*/ 47 w 52"/>
                  <a:gd name="T11" fmla="*/ 10 h 73"/>
                  <a:gd name="T12" fmla="*/ 41 w 52"/>
                  <a:gd name="T13" fmla="*/ 6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2" h="73">
                    <a:moveTo>
                      <a:pt x="41" y="6"/>
                    </a:moveTo>
                    <a:cubicBezTo>
                      <a:pt x="41" y="6"/>
                      <a:pt x="28" y="0"/>
                      <a:pt x="20" y="9"/>
                    </a:cubicBezTo>
                    <a:cubicBezTo>
                      <a:pt x="12" y="19"/>
                      <a:pt x="1" y="42"/>
                      <a:pt x="0" y="57"/>
                    </a:cubicBezTo>
                    <a:cubicBezTo>
                      <a:pt x="0" y="73"/>
                      <a:pt x="13" y="71"/>
                      <a:pt x="20" y="68"/>
                    </a:cubicBezTo>
                    <a:cubicBezTo>
                      <a:pt x="28" y="64"/>
                      <a:pt x="49" y="33"/>
                      <a:pt x="51" y="26"/>
                    </a:cubicBezTo>
                    <a:cubicBezTo>
                      <a:pt x="52" y="20"/>
                      <a:pt x="49" y="12"/>
                      <a:pt x="47" y="10"/>
                    </a:cubicBezTo>
                    <a:cubicBezTo>
                      <a:pt x="45" y="9"/>
                      <a:pt x="41" y="6"/>
                      <a:pt x="41" y="6"/>
                    </a:cubicBezTo>
                    <a:close/>
                  </a:path>
                </a:pathLst>
              </a:custGeom>
              <a:solidFill>
                <a:srgbClr val="173D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2" name="îŝḻidê">
                <a:extLst>
                  <a:ext uri="{FF2B5EF4-FFF2-40B4-BE49-F238E27FC236}">
                    <a16:creationId xmlns:a16="http://schemas.microsoft.com/office/drawing/2014/main" xmlns="" id="{DD0599B0-5278-483D-AD3A-48DE6898E5EB}"/>
                  </a:ext>
                </a:extLst>
              </p:cNvPr>
              <p:cNvSpPr/>
              <p:nvPr/>
            </p:nvSpPr>
            <p:spPr bwMode="auto">
              <a:xfrm>
                <a:off x="4054872" y="3465387"/>
                <a:ext cx="93566" cy="110893"/>
              </a:xfrm>
              <a:custGeom>
                <a:avLst/>
                <a:gdLst>
                  <a:gd name="T0" fmla="*/ 26 w 26"/>
                  <a:gd name="T1" fmla="*/ 9 h 31"/>
                  <a:gd name="T2" fmla="*/ 26 w 26"/>
                  <a:gd name="T3" fmla="*/ 22 h 31"/>
                  <a:gd name="T4" fmla="*/ 22 w 26"/>
                  <a:gd name="T5" fmla="*/ 29 h 31"/>
                  <a:gd name="T6" fmla="*/ 12 w 26"/>
                  <a:gd name="T7" fmla="*/ 31 h 31"/>
                  <a:gd name="T8" fmla="*/ 1 w 26"/>
                  <a:gd name="T9" fmla="*/ 13 h 31"/>
                  <a:gd name="T10" fmla="*/ 26 w 26"/>
                  <a:gd name="T11" fmla="*/ 9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6" h="31">
                    <a:moveTo>
                      <a:pt x="26" y="9"/>
                    </a:moveTo>
                    <a:cubicBezTo>
                      <a:pt x="26" y="22"/>
                      <a:pt x="26" y="22"/>
                      <a:pt x="26" y="22"/>
                    </a:cubicBezTo>
                    <a:cubicBezTo>
                      <a:pt x="26" y="25"/>
                      <a:pt x="25" y="28"/>
                      <a:pt x="22" y="29"/>
                    </a:cubicBezTo>
                    <a:cubicBezTo>
                      <a:pt x="20" y="31"/>
                      <a:pt x="17" y="31"/>
                      <a:pt x="12" y="31"/>
                    </a:cubicBezTo>
                    <a:cubicBezTo>
                      <a:pt x="3" y="29"/>
                      <a:pt x="2" y="26"/>
                      <a:pt x="1" y="13"/>
                    </a:cubicBezTo>
                    <a:cubicBezTo>
                      <a:pt x="0" y="0"/>
                      <a:pt x="26" y="9"/>
                      <a:pt x="26" y="9"/>
                    </a:cubicBez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3" name="î$lîḑe">
                <a:extLst>
                  <a:ext uri="{FF2B5EF4-FFF2-40B4-BE49-F238E27FC236}">
                    <a16:creationId xmlns:a16="http://schemas.microsoft.com/office/drawing/2014/main" xmlns="" id="{FD93631E-1ACB-4272-8867-C65AA645491C}"/>
                  </a:ext>
                </a:extLst>
              </p:cNvPr>
              <p:cNvSpPr/>
              <p:nvPr/>
            </p:nvSpPr>
            <p:spPr bwMode="auto">
              <a:xfrm>
                <a:off x="3983832" y="2392843"/>
                <a:ext cx="590853" cy="1143586"/>
              </a:xfrm>
              <a:custGeom>
                <a:avLst/>
                <a:gdLst>
                  <a:gd name="T0" fmla="*/ 160 w 164"/>
                  <a:gd name="T1" fmla="*/ 62 h 318"/>
                  <a:gd name="T2" fmla="*/ 93 w 164"/>
                  <a:gd name="T3" fmla="*/ 71 h 318"/>
                  <a:gd name="T4" fmla="*/ 50 w 164"/>
                  <a:gd name="T5" fmla="*/ 114 h 318"/>
                  <a:gd name="T6" fmla="*/ 11 w 164"/>
                  <a:gd name="T7" fmla="*/ 157 h 318"/>
                  <a:gd name="T8" fmla="*/ 1 w 164"/>
                  <a:gd name="T9" fmla="*/ 188 h 318"/>
                  <a:gd name="T10" fmla="*/ 17 w 164"/>
                  <a:gd name="T11" fmla="*/ 308 h 318"/>
                  <a:gd name="T12" fmla="*/ 29 w 164"/>
                  <a:gd name="T13" fmla="*/ 318 h 318"/>
                  <a:gd name="T14" fmla="*/ 35 w 164"/>
                  <a:gd name="T15" fmla="*/ 317 h 318"/>
                  <a:gd name="T16" fmla="*/ 48 w 164"/>
                  <a:gd name="T17" fmla="*/ 302 h 318"/>
                  <a:gd name="T18" fmla="*/ 45 w 164"/>
                  <a:gd name="T19" fmla="*/ 190 h 318"/>
                  <a:gd name="T20" fmla="*/ 127 w 164"/>
                  <a:gd name="T21" fmla="*/ 140 h 318"/>
                  <a:gd name="T22" fmla="*/ 160 w 164"/>
                  <a:gd name="T23" fmla="*/ 62 h 3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64" h="318">
                    <a:moveTo>
                      <a:pt x="160" y="62"/>
                    </a:moveTo>
                    <a:cubicBezTo>
                      <a:pt x="156" y="0"/>
                      <a:pt x="93" y="71"/>
                      <a:pt x="93" y="71"/>
                    </a:cubicBezTo>
                    <a:cubicBezTo>
                      <a:pt x="50" y="114"/>
                      <a:pt x="50" y="114"/>
                      <a:pt x="50" y="114"/>
                    </a:cubicBezTo>
                    <a:cubicBezTo>
                      <a:pt x="11" y="157"/>
                      <a:pt x="11" y="157"/>
                      <a:pt x="11" y="157"/>
                    </a:cubicBezTo>
                    <a:cubicBezTo>
                      <a:pt x="3" y="165"/>
                      <a:pt x="0" y="176"/>
                      <a:pt x="1" y="188"/>
                    </a:cubicBezTo>
                    <a:cubicBezTo>
                      <a:pt x="17" y="308"/>
                      <a:pt x="17" y="308"/>
                      <a:pt x="17" y="308"/>
                    </a:cubicBezTo>
                    <a:cubicBezTo>
                      <a:pt x="18" y="314"/>
                      <a:pt x="23" y="318"/>
                      <a:pt x="29" y="318"/>
                    </a:cubicBezTo>
                    <a:cubicBezTo>
                      <a:pt x="31" y="318"/>
                      <a:pt x="32" y="318"/>
                      <a:pt x="35" y="317"/>
                    </a:cubicBezTo>
                    <a:cubicBezTo>
                      <a:pt x="49" y="315"/>
                      <a:pt x="48" y="302"/>
                      <a:pt x="48" y="302"/>
                    </a:cubicBezTo>
                    <a:cubicBezTo>
                      <a:pt x="45" y="190"/>
                      <a:pt x="45" y="190"/>
                      <a:pt x="45" y="190"/>
                    </a:cubicBezTo>
                    <a:cubicBezTo>
                      <a:pt x="127" y="140"/>
                      <a:pt x="127" y="140"/>
                      <a:pt x="127" y="140"/>
                    </a:cubicBezTo>
                    <a:cubicBezTo>
                      <a:pt x="127" y="140"/>
                      <a:pt x="164" y="124"/>
                      <a:pt x="160" y="62"/>
                    </a:cubicBezTo>
                    <a:close/>
                  </a:path>
                </a:pathLst>
              </a:custGeom>
              <a:solidFill>
                <a:srgbClr val="FDD76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4" name="íṧļïḓé">
                <a:extLst>
                  <a:ext uri="{FF2B5EF4-FFF2-40B4-BE49-F238E27FC236}">
                    <a16:creationId xmlns:a16="http://schemas.microsoft.com/office/drawing/2014/main" xmlns="" id="{96D21768-E7A1-47F1-B373-3666627EE137}"/>
                  </a:ext>
                </a:extLst>
              </p:cNvPr>
              <p:cNvSpPr/>
              <p:nvPr/>
            </p:nvSpPr>
            <p:spPr bwMode="auto">
              <a:xfrm>
                <a:off x="4151904" y="2479478"/>
                <a:ext cx="590853" cy="1143586"/>
              </a:xfrm>
              <a:custGeom>
                <a:avLst/>
                <a:gdLst>
                  <a:gd name="T0" fmla="*/ 160 w 164"/>
                  <a:gd name="T1" fmla="*/ 62 h 318"/>
                  <a:gd name="T2" fmla="*/ 93 w 164"/>
                  <a:gd name="T3" fmla="*/ 71 h 318"/>
                  <a:gd name="T4" fmla="*/ 50 w 164"/>
                  <a:gd name="T5" fmla="*/ 114 h 318"/>
                  <a:gd name="T6" fmla="*/ 11 w 164"/>
                  <a:gd name="T7" fmla="*/ 156 h 318"/>
                  <a:gd name="T8" fmla="*/ 1 w 164"/>
                  <a:gd name="T9" fmla="*/ 187 h 318"/>
                  <a:gd name="T10" fmla="*/ 17 w 164"/>
                  <a:gd name="T11" fmla="*/ 307 h 318"/>
                  <a:gd name="T12" fmla="*/ 29 w 164"/>
                  <a:gd name="T13" fmla="*/ 318 h 318"/>
                  <a:gd name="T14" fmla="*/ 35 w 164"/>
                  <a:gd name="T15" fmla="*/ 317 h 318"/>
                  <a:gd name="T16" fmla="*/ 48 w 164"/>
                  <a:gd name="T17" fmla="*/ 302 h 318"/>
                  <a:gd name="T18" fmla="*/ 45 w 164"/>
                  <a:gd name="T19" fmla="*/ 189 h 318"/>
                  <a:gd name="T20" fmla="*/ 127 w 164"/>
                  <a:gd name="T21" fmla="*/ 140 h 318"/>
                  <a:gd name="T22" fmla="*/ 160 w 164"/>
                  <a:gd name="T23" fmla="*/ 62 h 3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64" h="318">
                    <a:moveTo>
                      <a:pt x="160" y="62"/>
                    </a:moveTo>
                    <a:cubicBezTo>
                      <a:pt x="157" y="0"/>
                      <a:pt x="93" y="71"/>
                      <a:pt x="93" y="71"/>
                    </a:cubicBezTo>
                    <a:cubicBezTo>
                      <a:pt x="50" y="114"/>
                      <a:pt x="50" y="114"/>
                      <a:pt x="50" y="114"/>
                    </a:cubicBezTo>
                    <a:cubicBezTo>
                      <a:pt x="11" y="156"/>
                      <a:pt x="11" y="156"/>
                      <a:pt x="11" y="156"/>
                    </a:cubicBezTo>
                    <a:cubicBezTo>
                      <a:pt x="3" y="165"/>
                      <a:pt x="0" y="176"/>
                      <a:pt x="1" y="187"/>
                    </a:cubicBezTo>
                    <a:cubicBezTo>
                      <a:pt x="17" y="307"/>
                      <a:pt x="17" y="307"/>
                      <a:pt x="17" y="307"/>
                    </a:cubicBezTo>
                    <a:cubicBezTo>
                      <a:pt x="18" y="313"/>
                      <a:pt x="23" y="318"/>
                      <a:pt x="29" y="318"/>
                    </a:cubicBezTo>
                    <a:cubicBezTo>
                      <a:pt x="31" y="318"/>
                      <a:pt x="33" y="317"/>
                      <a:pt x="35" y="317"/>
                    </a:cubicBezTo>
                    <a:cubicBezTo>
                      <a:pt x="49" y="315"/>
                      <a:pt x="48" y="302"/>
                      <a:pt x="48" y="302"/>
                    </a:cubicBezTo>
                    <a:cubicBezTo>
                      <a:pt x="45" y="189"/>
                      <a:pt x="45" y="189"/>
                      <a:pt x="45" y="189"/>
                    </a:cubicBezTo>
                    <a:cubicBezTo>
                      <a:pt x="127" y="140"/>
                      <a:pt x="127" y="140"/>
                      <a:pt x="127" y="140"/>
                    </a:cubicBezTo>
                    <a:cubicBezTo>
                      <a:pt x="127" y="140"/>
                      <a:pt x="164" y="124"/>
                      <a:pt x="160" y="62"/>
                    </a:cubicBezTo>
                    <a:close/>
                  </a:path>
                </a:pathLst>
              </a:custGeom>
              <a:solidFill>
                <a:srgbClr val="FDD76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5" name="ïs1ïḓé">
                <a:extLst>
                  <a:ext uri="{FF2B5EF4-FFF2-40B4-BE49-F238E27FC236}">
                    <a16:creationId xmlns:a16="http://schemas.microsoft.com/office/drawing/2014/main" xmlns="" id="{5233B367-DC7E-44E5-A49C-8A18DE5C1BF0}"/>
                  </a:ext>
                </a:extLst>
              </p:cNvPr>
              <p:cNvSpPr/>
              <p:nvPr/>
            </p:nvSpPr>
            <p:spPr bwMode="auto">
              <a:xfrm>
                <a:off x="4188291" y="1942339"/>
                <a:ext cx="580457" cy="954721"/>
              </a:xfrm>
              <a:custGeom>
                <a:avLst/>
                <a:gdLst>
                  <a:gd name="T0" fmla="*/ 113 w 161"/>
                  <a:gd name="T1" fmla="*/ 12 h 265"/>
                  <a:gd name="T2" fmla="*/ 160 w 161"/>
                  <a:gd name="T3" fmla="*/ 60 h 265"/>
                  <a:gd name="T4" fmla="*/ 154 w 161"/>
                  <a:gd name="T5" fmla="*/ 234 h 265"/>
                  <a:gd name="T6" fmla="*/ 23 w 161"/>
                  <a:gd name="T7" fmla="*/ 188 h 265"/>
                  <a:gd name="T8" fmla="*/ 53 w 161"/>
                  <a:gd name="T9" fmla="*/ 11 h 265"/>
                  <a:gd name="T10" fmla="*/ 113 w 161"/>
                  <a:gd name="T11" fmla="*/ 12 h 2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61" h="265">
                    <a:moveTo>
                      <a:pt x="113" y="12"/>
                    </a:moveTo>
                    <a:cubicBezTo>
                      <a:pt x="161" y="32"/>
                      <a:pt x="160" y="60"/>
                      <a:pt x="160" y="60"/>
                    </a:cubicBezTo>
                    <a:cubicBezTo>
                      <a:pt x="160" y="60"/>
                      <a:pt x="151" y="164"/>
                      <a:pt x="154" y="234"/>
                    </a:cubicBezTo>
                    <a:cubicBezTo>
                      <a:pt x="155" y="263"/>
                      <a:pt x="0" y="265"/>
                      <a:pt x="23" y="188"/>
                    </a:cubicBezTo>
                    <a:cubicBezTo>
                      <a:pt x="50" y="96"/>
                      <a:pt x="40" y="22"/>
                      <a:pt x="53" y="11"/>
                    </a:cubicBezTo>
                    <a:cubicBezTo>
                      <a:pt x="65" y="0"/>
                      <a:pt x="101" y="7"/>
                      <a:pt x="113" y="12"/>
                    </a:cubicBez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6" name="íṣļide">
                <a:extLst>
                  <a:ext uri="{FF2B5EF4-FFF2-40B4-BE49-F238E27FC236}">
                    <a16:creationId xmlns:a16="http://schemas.microsoft.com/office/drawing/2014/main" xmlns="" id="{16618871-8750-4B4F-8787-F552962FB509}"/>
                  </a:ext>
                </a:extLst>
              </p:cNvPr>
              <p:cNvSpPr/>
              <p:nvPr/>
            </p:nvSpPr>
            <p:spPr bwMode="auto">
              <a:xfrm>
                <a:off x="4468990" y="1978725"/>
                <a:ext cx="192331" cy="150746"/>
              </a:xfrm>
              <a:custGeom>
                <a:avLst/>
                <a:gdLst>
                  <a:gd name="T0" fmla="*/ 50 w 53"/>
                  <a:gd name="T1" fmla="*/ 27 h 42"/>
                  <a:gd name="T2" fmla="*/ 22 w 53"/>
                  <a:gd name="T3" fmla="*/ 39 h 42"/>
                  <a:gd name="T4" fmla="*/ 2 w 53"/>
                  <a:gd name="T5" fmla="*/ 15 h 42"/>
                  <a:gd name="T6" fmla="*/ 31 w 53"/>
                  <a:gd name="T7" fmla="*/ 3 h 42"/>
                  <a:gd name="T8" fmla="*/ 50 w 53"/>
                  <a:gd name="T9" fmla="*/ 27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3" h="42">
                    <a:moveTo>
                      <a:pt x="50" y="27"/>
                    </a:moveTo>
                    <a:cubicBezTo>
                      <a:pt x="48" y="37"/>
                      <a:pt x="35" y="42"/>
                      <a:pt x="22" y="39"/>
                    </a:cubicBezTo>
                    <a:cubicBezTo>
                      <a:pt x="9" y="35"/>
                      <a:pt x="0" y="25"/>
                      <a:pt x="2" y="15"/>
                    </a:cubicBezTo>
                    <a:cubicBezTo>
                      <a:pt x="5" y="5"/>
                      <a:pt x="18" y="0"/>
                      <a:pt x="31" y="3"/>
                    </a:cubicBezTo>
                    <a:cubicBezTo>
                      <a:pt x="44" y="7"/>
                      <a:pt x="53" y="18"/>
                      <a:pt x="50" y="27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7" name="îṣ1ïḋê">
                <a:extLst>
                  <a:ext uri="{FF2B5EF4-FFF2-40B4-BE49-F238E27FC236}">
                    <a16:creationId xmlns:a16="http://schemas.microsoft.com/office/drawing/2014/main" xmlns="" id="{99872347-2DB7-44AB-A389-298FFD5D9A0B}"/>
                  </a:ext>
                </a:extLst>
              </p:cNvPr>
              <p:cNvSpPr/>
              <p:nvPr/>
            </p:nvSpPr>
            <p:spPr bwMode="auto">
              <a:xfrm>
                <a:off x="4458593" y="1971795"/>
                <a:ext cx="209658" cy="157677"/>
              </a:xfrm>
              <a:custGeom>
                <a:avLst/>
                <a:gdLst>
                  <a:gd name="T0" fmla="*/ 33 w 58"/>
                  <a:gd name="T1" fmla="*/ 44 h 44"/>
                  <a:gd name="T2" fmla="*/ 24 w 58"/>
                  <a:gd name="T3" fmla="*/ 43 h 44"/>
                  <a:gd name="T4" fmla="*/ 3 w 58"/>
                  <a:gd name="T5" fmla="*/ 16 h 44"/>
                  <a:gd name="T6" fmla="*/ 35 w 58"/>
                  <a:gd name="T7" fmla="*/ 3 h 44"/>
                  <a:gd name="T8" fmla="*/ 56 w 58"/>
                  <a:gd name="T9" fmla="*/ 30 h 44"/>
                  <a:gd name="T10" fmla="*/ 44 w 58"/>
                  <a:gd name="T11" fmla="*/ 42 h 44"/>
                  <a:gd name="T12" fmla="*/ 33 w 58"/>
                  <a:gd name="T13" fmla="*/ 44 h 44"/>
                  <a:gd name="T14" fmla="*/ 26 w 58"/>
                  <a:gd name="T15" fmla="*/ 7 h 44"/>
                  <a:gd name="T16" fmla="*/ 8 w 58"/>
                  <a:gd name="T17" fmla="*/ 18 h 44"/>
                  <a:gd name="T18" fmla="*/ 25 w 58"/>
                  <a:gd name="T19" fmla="*/ 39 h 44"/>
                  <a:gd name="T20" fmla="*/ 42 w 58"/>
                  <a:gd name="T21" fmla="*/ 38 h 44"/>
                  <a:gd name="T22" fmla="*/ 51 w 58"/>
                  <a:gd name="T23" fmla="*/ 29 h 44"/>
                  <a:gd name="T24" fmla="*/ 33 w 58"/>
                  <a:gd name="T25" fmla="*/ 8 h 44"/>
                  <a:gd name="T26" fmla="*/ 26 w 58"/>
                  <a:gd name="T27" fmla="*/ 7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58" h="44">
                    <a:moveTo>
                      <a:pt x="33" y="44"/>
                    </a:moveTo>
                    <a:cubicBezTo>
                      <a:pt x="30" y="44"/>
                      <a:pt x="27" y="44"/>
                      <a:pt x="24" y="43"/>
                    </a:cubicBezTo>
                    <a:cubicBezTo>
                      <a:pt x="10" y="39"/>
                      <a:pt x="0" y="27"/>
                      <a:pt x="3" y="16"/>
                    </a:cubicBezTo>
                    <a:cubicBezTo>
                      <a:pt x="6" y="5"/>
                      <a:pt x="20" y="0"/>
                      <a:pt x="35" y="3"/>
                    </a:cubicBezTo>
                    <a:cubicBezTo>
                      <a:pt x="49" y="7"/>
                      <a:pt x="58" y="19"/>
                      <a:pt x="56" y="30"/>
                    </a:cubicBezTo>
                    <a:cubicBezTo>
                      <a:pt x="54" y="35"/>
                      <a:pt x="50" y="40"/>
                      <a:pt x="44" y="42"/>
                    </a:cubicBezTo>
                    <a:cubicBezTo>
                      <a:pt x="41" y="43"/>
                      <a:pt x="37" y="44"/>
                      <a:pt x="33" y="44"/>
                    </a:cubicBezTo>
                    <a:close/>
                    <a:moveTo>
                      <a:pt x="26" y="7"/>
                    </a:moveTo>
                    <a:cubicBezTo>
                      <a:pt x="17" y="7"/>
                      <a:pt x="9" y="11"/>
                      <a:pt x="8" y="18"/>
                    </a:cubicBezTo>
                    <a:cubicBezTo>
                      <a:pt x="5" y="26"/>
                      <a:pt x="13" y="35"/>
                      <a:pt x="25" y="39"/>
                    </a:cubicBezTo>
                    <a:cubicBezTo>
                      <a:pt x="31" y="40"/>
                      <a:pt x="37" y="40"/>
                      <a:pt x="42" y="38"/>
                    </a:cubicBezTo>
                    <a:cubicBezTo>
                      <a:pt x="47" y="36"/>
                      <a:pt x="50" y="33"/>
                      <a:pt x="51" y="29"/>
                    </a:cubicBezTo>
                    <a:cubicBezTo>
                      <a:pt x="53" y="20"/>
                      <a:pt x="45" y="11"/>
                      <a:pt x="33" y="8"/>
                    </a:cubicBezTo>
                    <a:cubicBezTo>
                      <a:pt x="31" y="7"/>
                      <a:pt x="28" y="7"/>
                      <a:pt x="26" y="7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8" name="iṣļíde">
                <a:extLst>
                  <a:ext uri="{FF2B5EF4-FFF2-40B4-BE49-F238E27FC236}">
                    <a16:creationId xmlns:a16="http://schemas.microsoft.com/office/drawing/2014/main" xmlns="" id="{26F5DC41-E656-454B-9CB2-A93F2A9B2F1D}"/>
                  </a:ext>
                </a:extLst>
              </p:cNvPr>
              <p:cNvSpPr/>
              <p:nvPr/>
            </p:nvSpPr>
            <p:spPr bwMode="auto">
              <a:xfrm>
                <a:off x="4522703" y="1909417"/>
                <a:ext cx="95299" cy="162874"/>
              </a:xfrm>
              <a:custGeom>
                <a:avLst/>
                <a:gdLst>
                  <a:gd name="T0" fmla="*/ 1 w 26"/>
                  <a:gd name="T1" fmla="*/ 19 h 45"/>
                  <a:gd name="T2" fmla="*/ 0 w 26"/>
                  <a:gd name="T3" fmla="*/ 36 h 45"/>
                  <a:gd name="T4" fmla="*/ 21 w 26"/>
                  <a:gd name="T5" fmla="*/ 41 h 45"/>
                  <a:gd name="T6" fmla="*/ 25 w 26"/>
                  <a:gd name="T7" fmla="*/ 16 h 45"/>
                  <a:gd name="T8" fmla="*/ 1 w 26"/>
                  <a:gd name="T9" fmla="*/ 19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6" h="45">
                    <a:moveTo>
                      <a:pt x="1" y="19"/>
                    </a:moveTo>
                    <a:cubicBezTo>
                      <a:pt x="1" y="19"/>
                      <a:pt x="1" y="21"/>
                      <a:pt x="0" y="36"/>
                    </a:cubicBezTo>
                    <a:cubicBezTo>
                      <a:pt x="0" y="41"/>
                      <a:pt x="17" y="45"/>
                      <a:pt x="21" y="41"/>
                    </a:cubicBezTo>
                    <a:cubicBezTo>
                      <a:pt x="25" y="37"/>
                      <a:pt x="24" y="32"/>
                      <a:pt x="25" y="16"/>
                    </a:cubicBezTo>
                    <a:cubicBezTo>
                      <a:pt x="26" y="0"/>
                      <a:pt x="1" y="19"/>
                      <a:pt x="1" y="19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9" name="íṩ1íḋé">
                <a:extLst>
                  <a:ext uri="{FF2B5EF4-FFF2-40B4-BE49-F238E27FC236}">
                    <a16:creationId xmlns:a16="http://schemas.microsoft.com/office/drawing/2014/main" xmlns="" id="{073E8F91-AA65-4BE6-B53A-7DBD0C7B5C6D}"/>
                  </a:ext>
                </a:extLst>
              </p:cNvPr>
              <p:cNvSpPr/>
              <p:nvPr/>
            </p:nvSpPr>
            <p:spPr bwMode="auto">
              <a:xfrm>
                <a:off x="4522703" y="1968329"/>
                <a:ext cx="90101" cy="74507"/>
              </a:xfrm>
              <a:custGeom>
                <a:avLst/>
                <a:gdLst>
                  <a:gd name="T0" fmla="*/ 25 w 25"/>
                  <a:gd name="T1" fmla="*/ 0 h 21"/>
                  <a:gd name="T2" fmla="*/ 0 w 25"/>
                  <a:gd name="T3" fmla="*/ 21 h 21"/>
                  <a:gd name="T4" fmla="*/ 1 w 25"/>
                  <a:gd name="T5" fmla="*/ 7 h 21"/>
                  <a:gd name="T6" fmla="*/ 25 w 25"/>
                  <a:gd name="T7" fmla="*/ 0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" h="21">
                    <a:moveTo>
                      <a:pt x="25" y="0"/>
                    </a:moveTo>
                    <a:cubicBezTo>
                      <a:pt x="25" y="0"/>
                      <a:pt x="21" y="15"/>
                      <a:pt x="0" y="21"/>
                    </a:cubicBezTo>
                    <a:cubicBezTo>
                      <a:pt x="1" y="7"/>
                      <a:pt x="1" y="7"/>
                      <a:pt x="1" y="7"/>
                    </a:cubicBezTo>
                    <a:lnTo>
                      <a:pt x="25" y="0"/>
                    </a:lnTo>
                    <a:close/>
                  </a:path>
                </a:pathLst>
              </a:custGeom>
              <a:solidFill>
                <a:srgbClr val="EA9C9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0" name="iṥḻiḍe">
                <a:extLst>
                  <a:ext uri="{FF2B5EF4-FFF2-40B4-BE49-F238E27FC236}">
                    <a16:creationId xmlns:a16="http://schemas.microsoft.com/office/drawing/2014/main" xmlns="" id="{153F437E-CB86-440F-A5C6-76F1985E6652}"/>
                  </a:ext>
                </a:extLst>
              </p:cNvPr>
              <p:cNvSpPr/>
              <p:nvPr/>
            </p:nvSpPr>
            <p:spPr bwMode="auto">
              <a:xfrm>
                <a:off x="4382354" y="1715354"/>
                <a:ext cx="296293" cy="296293"/>
              </a:xfrm>
              <a:custGeom>
                <a:avLst/>
                <a:gdLst>
                  <a:gd name="T0" fmla="*/ 77 w 82"/>
                  <a:gd name="T1" fmla="*/ 32 h 82"/>
                  <a:gd name="T2" fmla="*/ 50 w 82"/>
                  <a:gd name="T3" fmla="*/ 77 h 82"/>
                  <a:gd name="T4" fmla="*/ 5 w 82"/>
                  <a:gd name="T5" fmla="*/ 50 h 82"/>
                  <a:gd name="T6" fmla="*/ 32 w 82"/>
                  <a:gd name="T7" fmla="*/ 5 h 82"/>
                  <a:gd name="T8" fmla="*/ 77 w 82"/>
                  <a:gd name="T9" fmla="*/ 32 h 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2" h="82">
                    <a:moveTo>
                      <a:pt x="77" y="32"/>
                    </a:moveTo>
                    <a:cubicBezTo>
                      <a:pt x="82" y="51"/>
                      <a:pt x="70" y="72"/>
                      <a:pt x="50" y="77"/>
                    </a:cubicBezTo>
                    <a:cubicBezTo>
                      <a:pt x="30" y="82"/>
                      <a:pt x="10" y="70"/>
                      <a:pt x="5" y="50"/>
                    </a:cubicBezTo>
                    <a:cubicBezTo>
                      <a:pt x="0" y="30"/>
                      <a:pt x="12" y="10"/>
                      <a:pt x="32" y="5"/>
                    </a:cubicBezTo>
                    <a:cubicBezTo>
                      <a:pt x="51" y="0"/>
                      <a:pt x="71" y="12"/>
                      <a:pt x="77" y="32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1" name="ïŝ1íḓè">
                <a:extLst>
                  <a:ext uri="{FF2B5EF4-FFF2-40B4-BE49-F238E27FC236}">
                    <a16:creationId xmlns:a16="http://schemas.microsoft.com/office/drawing/2014/main" xmlns="" id="{53AE7A83-CEB3-4896-86B0-4ECBF82790EA}"/>
                  </a:ext>
                </a:extLst>
              </p:cNvPr>
              <p:cNvSpPr/>
              <p:nvPr/>
            </p:nvSpPr>
            <p:spPr bwMode="auto">
              <a:xfrm>
                <a:off x="4385820" y="1834911"/>
                <a:ext cx="173271" cy="64111"/>
              </a:xfrm>
              <a:custGeom>
                <a:avLst/>
                <a:gdLst>
                  <a:gd name="T0" fmla="*/ 48 w 48"/>
                  <a:gd name="T1" fmla="*/ 9 h 18"/>
                  <a:gd name="T2" fmla="*/ 14 w 48"/>
                  <a:gd name="T3" fmla="*/ 18 h 18"/>
                  <a:gd name="T4" fmla="*/ 3 w 48"/>
                  <a:gd name="T5" fmla="*/ 6 h 18"/>
                  <a:gd name="T6" fmla="*/ 45 w 48"/>
                  <a:gd name="T7" fmla="*/ 0 h 18"/>
                  <a:gd name="T8" fmla="*/ 48 w 48"/>
                  <a:gd name="T9" fmla="*/ 9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8" h="18">
                    <a:moveTo>
                      <a:pt x="48" y="9"/>
                    </a:moveTo>
                    <a:cubicBezTo>
                      <a:pt x="48" y="9"/>
                      <a:pt x="28" y="18"/>
                      <a:pt x="14" y="18"/>
                    </a:cubicBezTo>
                    <a:cubicBezTo>
                      <a:pt x="0" y="18"/>
                      <a:pt x="3" y="6"/>
                      <a:pt x="3" y="6"/>
                    </a:cubicBezTo>
                    <a:cubicBezTo>
                      <a:pt x="45" y="0"/>
                      <a:pt x="45" y="0"/>
                      <a:pt x="45" y="0"/>
                    </a:cubicBezTo>
                    <a:lnTo>
                      <a:pt x="48" y="9"/>
                    </a:lnTo>
                    <a:close/>
                  </a:path>
                </a:pathLst>
              </a:custGeom>
              <a:solidFill>
                <a:srgbClr val="EA9C9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2" name="íŝlíďe">
                <a:extLst>
                  <a:ext uri="{FF2B5EF4-FFF2-40B4-BE49-F238E27FC236}">
                    <a16:creationId xmlns:a16="http://schemas.microsoft.com/office/drawing/2014/main" xmlns="" id="{A751481E-E30A-4713-BEC6-366AA217B739}"/>
                  </a:ext>
                </a:extLst>
              </p:cNvPr>
              <p:cNvSpPr/>
              <p:nvPr/>
            </p:nvSpPr>
            <p:spPr bwMode="auto">
              <a:xfrm>
                <a:off x="4314778" y="1618323"/>
                <a:ext cx="414117" cy="327482"/>
              </a:xfrm>
              <a:custGeom>
                <a:avLst/>
                <a:gdLst>
                  <a:gd name="T0" fmla="*/ 30 w 115"/>
                  <a:gd name="T1" fmla="*/ 72 h 91"/>
                  <a:gd name="T2" fmla="*/ 63 w 115"/>
                  <a:gd name="T3" fmla="*/ 67 h 91"/>
                  <a:gd name="T4" fmla="*/ 72 w 115"/>
                  <a:gd name="T5" fmla="*/ 73 h 91"/>
                  <a:gd name="T6" fmla="*/ 75 w 115"/>
                  <a:gd name="T7" fmla="*/ 75 h 91"/>
                  <a:gd name="T8" fmla="*/ 88 w 115"/>
                  <a:gd name="T9" fmla="*/ 64 h 91"/>
                  <a:gd name="T10" fmla="*/ 92 w 115"/>
                  <a:gd name="T11" fmla="*/ 74 h 91"/>
                  <a:gd name="T12" fmla="*/ 91 w 115"/>
                  <a:gd name="T13" fmla="*/ 90 h 91"/>
                  <a:gd name="T14" fmla="*/ 96 w 115"/>
                  <a:gd name="T15" fmla="*/ 38 h 91"/>
                  <a:gd name="T16" fmla="*/ 22 w 115"/>
                  <a:gd name="T17" fmla="*/ 28 h 91"/>
                  <a:gd name="T18" fmla="*/ 7 w 115"/>
                  <a:gd name="T19" fmla="*/ 29 h 91"/>
                  <a:gd name="T20" fmla="*/ 30 w 115"/>
                  <a:gd name="T21" fmla="*/ 72 h 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15" h="91">
                    <a:moveTo>
                      <a:pt x="30" y="72"/>
                    </a:moveTo>
                    <a:cubicBezTo>
                      <a:pt x="30" y="72"/>
                      <a:pt x="47" y="64"/>
                      <a:pt x="63" y="67"/>
                    </a:cubicBezTo>
                    <a:cubicBezTo>
                      <a:pt x="67" y="68"/>
                      <a:pt x="70" y="70"/>
                      <a:pt x="72" y="73"/>
                    </a:cubicBezTo>
                    <a:cubicBezTo>
                      <a:pt x="73" y="74"/>
                      <a:pt x="74" y="75"/>
                      <a:pt x="75" y="75"/>
                    </a:cubicBezTo>
                    <a:cubicBezTo>
                      <a:pt x="78" y="75"/>
                      <a:pt x="82" y="64"/>
                      <a:pt x="88" y="64"/>
                    </a:cubicBezTo>
                    <a:cubicBezTo>
                      <a:pt x="93" y="63"/>
                      <a:pt x="97" y="67"/>
                      <a:pt x="92" y="74"/>
                    </a:cubicBezTo>
                    <a:cubicBezTo>
                      <a:pt x="88" y="81"/>
                      <a:pt x="89" y="89"/>
                      <a:pt x="91" y="90"/>
                    </a:cubicBezTo>
                    <a:cubicBezTo>
                      <a:pt x="93" y="91"/>
                      <a:pt x="115" y="75"/>
                      <a:pt x="96" y="38"/>
                    </a:cubicBezTo>
                    <a:cubicBezTo>
                      <a:pt x="77" y="0"/>
                      <a:pt x="29" y="20"/>
                      <a:pt x="22" y="28"/>
                    </a:cubicBezTo>
                    <a:cubicBezTo>
                      <a:pt x="22" y="28"/>
                      <a:pt x="14" y="35"/>
                      <a:pt x="7" y="29"/>
                    </a:cubicBezTo>
                    <a:cubicBezTo>
                      <a:pt x="7" y="29"/>
                      <a:pt x="0" y="82"/>
                      <a:pt x="30" y="72"/>
                    </a:cubicBezTo>
                    <a:close/>
                  </a:path>
                </a:pathLst>
              </a:custGeom>
              <a:solidFill>
                <a:srgbClr val="FF2C9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3" name="iṡľïḓe">
                <a:extLst>
                  <a:ext uri="{FF2B5EF4-FFF2-40B4-BE49-F238E27FC236}">
                    <a16:creationId xmlns:a16="http://schemas.microsoft.com/office/drawing/2014/main" xmlns="" id="{D3A902CF-95DE-459D-8FFE-0F31A4B10279}"/>
                  </a:ext>
                </a:extLst>
              </p:cNvPr>
              <p:cNvSpPr/>
              <p:nvPr/>
            </p:nvSpPr>
            <p:spPr bwMode="auto">
              <a:xfrm>
                <a:off x="4448197" y="2373782"/>
                <a:ext cx="337878" cy="417583"/>
              </a:xfrm>
              <a:custGeom>
                <a:avLst/>
                <a:gdLst>
                  <a:gd name="T0" fmla="*/ 61 w 94"/>
                  <a:gd name="T1" fmla="*/ 16 h 116"/>
                  <a:gd name="T2" fmla="*/ 61 w 94"/>
                  <a:gd name="T3" fmla="*/ 44 h 116"/>
                  <a:gd name="T4" fmla="*/ 57 w 94"/>
                  <a:gd name="T5" fmla="*/ 53 h 116"/>
                  <a:gd name="T6" fmla="*/ 0 w 94"/>
                  <a:gd name="T7" fmla="*/ 105 h 116"/>
                  <a:gd name="T8" fmla="*/ 6 w 94"/>
                  <a:gd name="T9" fmla="*/ 116 h 116"/>
                  <a:gd name="T10" fmla="*/ 82 w 94"/>
                  <a:gd name="T11" fmla="*/ 60 h 116"/>
                  <a:gd name="T12" fmla="*/ 89 w 94"/>
                  <a:gd name="T13" fmla="*/ 49 h 116"/>
                  <a:gd name="T14" fmla="*/ 94 w 94"/>
                  <a:gd name="T15" fmla="*/ 0 h 116"/>
                  <a:gd name="T16" fmla="*/ 61 w 94"/>
                  <a:gd name="T17" fmla="*/ 16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94" h="116">
                    <a:moveTo>
                      <a:pt x="61" y="16"/>
                    </a:moveTo>
                    <a:cubicBezTo>
                      <a:pt x="61" y="44"/>
                      <a:pt x="61" y="44"/>
                      <a:pt x="61" y="44"/>
                    </a:cubicBezTo>
                    <a:cubicBezTo>
                      <a:pt x="61" y="48"/>
                      <a:pt x="60" y="51"/>
                      <a:pt x="57" y="53"/>
                    </a:cubicBezTo>
                    <a:cubicBezTo>
                      <a:pt x="0" y="105"/>
                      <a:pt x="0" y="105"/>
                      <a:pt x="0" y="105"/>
                    </a:cubicBezTo>
                    <a:cubicBezTo>
                      <a:pt x="6" y="116"/>
                      <a:pt x="6" y="116"/>
                      <a:pt x="6" y="116"/>
                    </a:cubicBezTo>
                    <a:cubicBezTo>
                      <a:pt x="82" y="60"/>
                      <a:pt x="82" y="60"/>
                      <a:pt x="82" y="60"/>
                    </a:cubicBezTo>
                    <a:cubicBezTo>
                      <a:pt x="86" y="58"/>
                      <a:pt x="88" y="54"/>
                      <a:pt x="89" y="49"/>
                    </a:cubicBezTo>
                    <a:cubicBezTo>
                      <a:pt x="94" y="0"/>
                      <a:pt x="94" y="0"/>
                      <a:pt x="94" y="0"/>
                    </a:cubicBezTo>
                    <a:lnTo>
                      <a:pt x="61" y="16"/>
                    </a:ln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4" name="iṡ1ïḍè">
                <a:extLst>
                  <a:ext uri="{FF2B5EF4-FFF2-40B4-BE49-F238E27FC236}">
                    <a16:creationId xmlns:a16="http://schemas.microsoft.com/office/drawing/2014/main" xmlns="" id="{E14CBA2B-3E0B-41F9-843B-1A5860A83DFB}"/>
                  </a:ext>
                </a:extLst>
              </p:cNvPr>
              <p:cNvSpPr/>
              <p:nvPr/>
            </p:nvSpPr>
            <p:spPr bwMode="auto">
              <a:xfrm>
                <a:off x="4605873" y="2108679"/>
                <a:ext cx="230450" cy="381195"/>
              </a:xfrm>
              <a:custGeom>
                <a:avLst/>
                <a:gdLst>
                  <a:gd name="T0" fmla="*/ 40 w 64"/>
                  <a:gd name="T1" fmla="*/ 0 h 106"/>
                  <a:gd name="T2" fmla="*/ 64 w 64"/>
                  <a:gd name="T3" fmla="*/ 96 h 106"/>
                  <a:gd name="T4" fmla="*/ 17 w 64"/>
                  <a:gd name="T5" fmla="*/ 100 h 106"/>
                  <a:gd name="T6" fmla="*/ 40 w 64"/>
                  <a:gd name="T7" fmla="*/ 0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4" h="106">
                    <a:moveTo>
                      <a:pt x="40" y="0"/>
                    </a:moveTo>
                    <a:cubicBezTo>
                      <a:pt x="40" y="0"/>
                      <a:pt x="57" y="27"/>
                      <a:pt x="64" y="96"/>
                    </a:cubicBezTo>
                    <a:cubicBezTo>
                      <a:pt x="64" y="96"/>
                      <a:pt x="34" y="106"/>
                      <a:pt x="17" y="100"/>
                    </a:cubicBezTo>
                    <a:cubicBezTo>
                      <a:pt x="0" y="95"/>
                      <a:pt x="40" y="0"/>
                      <a:pt x="40" y="0"/>
                    </a:cubicBez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5" name="îsľïďè">
                <a:extLst>
                  <a:ext uri="{FF2B5EF4-FFF2-40B4-BE49-F238E27FC236}">
                    <a16:creationId xmlns:a16="http://schemas.microsoft.com/office/drawing/2014/main" xmlns="" id="{6B3FEC55-1535-4648-9E77-1B04A9F4CAE3}"/>
                  </a:ext>
                </a:extLst>
              </p:cNvPr>
              <p:cNvSpPr/>
              <p:nvPr/>
            </p:nvSpPr>
            <p:spPr bwMode="auto">
              <a:xfrm>
                <a:off x="4628398" y="2229968"/>
                <a:ext cx="27723" cy="230450"/>
              </a:xfrm>
              <a:custGeom>
                <a:avLst/>
                <a:gdLst>
                  <a:gd name="T0" fmla="*/ 8 w 8"/>
                  <a:gd name="T1" fmla="*/ 0 h 64"/>
                  <a:gd name="T2" fmla="*/ 1 w 8"/>
                  <a:gd name="T3" fmla="*/ 54 h 64"/>
                  <a:gd name="T4" fmla="*/ 8 w 8"/>
                  <a:gd name="T5" fmla="*/ 64 h 64"/>
                  <a:gd name="T6" fmla="*/ 8 w 8"/>
                  <a:gd name="T7" fmla="*/ 64 h 64"/>
                  <a:gd name="T8" fmla="*/ 8 w 8"/>
                  <a:gd name="T9" fmla="*/ 0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" h="64">
                    <a:moveTo>
                      <a:pt x="8" y="0"/>
                    </a:moveTo>
                    <a:cubicBezTo>
                      <a:pt x="8" y="0"/>
                      <a:pt x="1" y="36"/>
                      <a:pt x="1" y="54"/>
                    </a:cubicBezTo>
                    <a:cubicBezTo>
                      <a:pt x="0" y="58"/>
                      <a:pt x="3" y="63"/>
                      <a:pt x="8" y="64"/>
                    </a:cubicBezTo>
                    <a:cubicBezTo>
                      <a:pt x="8" y="64"/>
                      <a:pt x="8" y="64"/>
                      <a:pt x="8" y="64"/>
                    </a:cubicBezTo>
                    <a:lnTo>
                      <a:pt x="8" y="0"/>
                    </a:lnTo>
                    <a:close/>
                  </a:path>
                </a:pathLst>
              </a:custGeom>
              <a:solidFill>
                <a:srgbClr val="6614C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6" name="iŝ1ïďé">
                <a:extLst>
                  <a:ext uri="{FF2B5EF4-FFF2-40B4-BE49-F238E27FC236}">
                    <a16:creationId xmlns:a16="http://schemas.microsoft.com/office/drawing/2014/main" xmlns="" id="{FE042135-6E9C-4B4C-B5A0-A8DE8E2B3036}"/>
                  </a:ext>
                </a:extLst>
              </p:cNvPr>
              <p:cNvSpPr/>
              <p:nvPr/>
            </p:nvSpPr>
            <p:spPr bwMode="auto">
              <a:xfrm>
                <a:off x="3983832" y="2701264"/>
                <a:ext cx="618576" cy="363868"/>
              </a:xfrm>
              <a:custGeom>
                <a:avLst/>
                <a:gdLst>
                  <a:gd name="T0" fmla="*/ 172 w 172"/>
                  <a:gd name="T1" fmla="*/ 51 h 101"/>
                  <a:gd name="T2" fmla="*/ 159 w 172"/>
                  <a:gd name="T3" fmla="*/ 49 h 101"/>
                  <a:gd name="T4" fmla="*/ 77 w 172"/>
                  <a:gd name="T5" fmla="*/ 2 h 101"/>
                  <a:gd name="T6" fmla="*/ 66 w 172"/>
                  <a:gd name="T7" fmla="*/ 2 h 101"/>
                  <a:gd name="T8" fmla="*/ 8 w 172"/>
                  <a:gd name="T9" fmla="*/ 36 h 101"/>
                  <a:gd name="T10" fmla="*/ 0 w 172"/>
                  <a:gd name="T11" fmla="*/ 35 h 101"/>
                  <a:gd name="T12" fmla="*/ 0 w 172"/>
                  <a:gd name="T13" fmla="*/ 43 h 101"/>
                  <a:gd name="T14" fmla="*/ 0 w 172"/>
                  <a:gd name="T15" fmla="*/ 43 h 101"/>
                  <a:gd name="T16" fmla="*/ 2 w 172"/>
                  <a:gd name="T17" fmla="*/ 45 h 101"/>
                  <a:gd name="T18" fmla="*/ 96 w 172"/>
                  <a:gd name="T19" fmla="*/ 99 h 101"/>
                  <a:gd name="T20" fmla="*/ 106 w 172"/>
                  <a:gd name="T21" fmla="*/ 99 h 101"/>
                  <a:gd name="T22" fmla="*/ 169 w 172"/>
                  <a:gd name="T23" fmla="*/ 62 h 101"/>
                  <a:gd name="T24" fmla="*/ 172 w 172"/>
                  <a:gd name="T25" fmla="*/ 59 h 101"/>
                  <a:gd name="T26" fmla="*/ 172 w 172"/>
                  <a:gd name="T27" fmla="*/ 59 h 101"/>
                  <a:gd name="T28" fmla="*/ 172 w 172"/>
                  <a:gd name="T29" fmla="*/ 51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72" h="101">
                    <a:moveTo>
                      <a:pt x="172" y="51"/>
                    </a:moveTo>
                    <a:cubicBezTo>
                      <a:pt x="159" y="49"/>
                      <a:pt x="159" y="49"/>
                      <a:pt x="159" y="49"/>
                    </a:cubicBezTo>
                    <a:cubicBezTo>
                      <a:pt x="77" y="2"/>
                      <a:pt x="77" y="2"/>
                      <a:pt x="77" y="2"/>
                    </a:cubicBezTo>
                    <a:cubicBezTo>
                      <a:pt x="74" y="0"/>
                      <a:pt x="70" y="0"/>
                      <a:pt x="66" y="2"/>
                    </a:cubicBezTo>
                    <a:cubicBezTo>
                      <a:pt x="8" y="36"/>
                      <a:pt x="8" y="36"/>
                      <a:pt x="8" y="36"/>
                    </a:cubicBezTo>
                    <a:cubicBezTo>
                      <a:pt x="0" y="35"/>
                      <a:pt x="0" y="35"/>
                      <a:pt x="0" y="35"/>
                    </a:cubicBezTo>
                    <a:cubicBezTo>
                      <a:pt x="0" y="43"/>
                      <a:pt x="0" y="43"/>
                      <a:pt x="0" y="43"/>
                    </a:cubicBezTo>
                    <a:cubicBezTo>
                      <a:pt x="0" y="43"/>
                      <a:pt x="0" y="43"/>
                      <a:pt x="0" y="43"/>
                    </a:cubicBezTo>
                    <a:cubicBezTo>
                      <a:pt x="0" y="44"/>
                      <a:pt x="1" y="45"/>
                      <a:pt x="2" y="45"/>
                    </a:cubicBezTo>
                    <a:cubicBezTo>
                      <a:pt x="96" y="99"/>
                      <a:pt x="96" y="99"/>
                      <a:pt x="96" y="99"/>
                    </a:cubicBezTo>
                    <a:cubicBezTo>
                      <a:pt x="98" y="101"/>
                      <a:pt x="103" y="100"/>
                      <a:pt x="106" y="99"/>
                    </a:cubicBezTo>
                    <a:cubicBezTo>
                      <a:pt x="169" y="62"/>
                      <a:pt x="169" y="62"/>
                      <a:pt x="169" y="62"/>
                    </a:cubicBezTo>
                    <a:cubicBezTo>
                      <a:pt x="171" y="61"/>
                      <a:pt x="172" y="60"/>
                      <a:pt x="172" y="59"/>
                    </a:cubicBezTo>
                    <a:cubicBezTo>
                      <a:pt x="172" y="59"/>
                      <a:pt x="172" y="59"/>
                      <a:pt x="172" y="59"/>
                    </a:cubicBezTo>
                    <a:lnTo>
                      <a:pt x="172" y="51"/>
                    </a:lnTo>
                    <a:close/>
                  </a:path>
                </a:pathLst>
              </a:custGeom>
              <a:solidFill>
                <a:srgbClr val="173D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7" name="ïṧḻidè">
                <a:extLst>
                  <a:ext uri="{FF2B5EF4-FFF2-40B4-BE49-F238E27FC236}">
                    <a16:creationId xmlns:a16="http://schemas.microsoft.com/office/drawing/2014/main" xmlns="" id="{7CD60983-983A-4D73-8392-FF8826B7F9C8}"/>
                  </a:ext>
                </a:extLst>
              </p:cNvPr>
              <p:cNvSpPr/>
              <p:nvPr/>
            </p:nvSpPr>
            <p:spPr bwMode="auto">
              <a:xfrm>
                <a:off x="3983832" y="2767107"/>
                <a:ext cx="395057" cy="294560"/>
              </a:xfrm>
              <a:custGeom>
                <a:avLst/>
                <a:gdLst>
                  <a:gd name="T0" fmla="*/ 110 w 110"/>
                  <a:gd name="T1" fmla="*/ 3 h 82"/>
                  <a:gd name="T2" fmla="*/ 104 w 110"/>
                  <a:gd name="T3" fmla="*/ 0 h 82"/>
                  <a:gd name="T4" fmla="*/ 40 w 110"/>
                  <a:gd name="T5" fmla="*/ 0 h 82"/>
                  <a:gd name="T6" fmla="*/ 8 w 110"/>
                  <a:gd name="T7" fmla="*/ 18 h 82"/>
                  <a:gd name="T8" fmla="*/ 0 w 110"/>
                  <a:gd name="T9" fmla="*/ 17 h 82"/>
                  <a:gd name="T10" fmla="*/ 0 w 110"/>
                  <a:gd name="T11" fmla="*/ 25 h 82"/>
                  <a:gd name="T12" fmla="*/ 0 w 110"/>
                  <a:gd name="T13" fmla="*/ 25 h 82"/>
                  <a:gd name="T14" fmla="*/ 2 w 110"/>
                  <a:gd name="T15" fmla="*/ 27 h 82"/>
                  <a:gd name="T16" fmla="*/ 96 w 110"/>
                  <a:gd name="T17" fmla="*/ 81 h 82"/>
                  <a:gd name="T18" fmla="*/ 101 w 110"/>
                  <a:gd name="T19" fmla="*/ 82 h 82"/>
                  <a:gd name="T20" fmla="*/ 110 w 110"/>
                  <a:gd name="T21" fmla="*/ 3 h 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10" h="82">
                    <a:moveTo>
                      <a:pt x="110" y="3"/>
                    </a:moveTo>
                    <a:cubicBezTo>
                      <a:pt x="104" y="0"/>
                      <a:pt x="104" y="0"/>
                      <a:pt x="104" y="0"/>
                    </a:cubicBezTo>
                    <a:cubicBezTo>
                      <a:pt x="40" y="0"/>
                      <a:pt x="40" y="0"/>
                      <a:pt x="40" y="0"/>
                    </a:cubicBezTo>
                    <a:cubicBezTo>
                      <a:pt x="8" y="18"/>
                      <a:pt x="8" y="18"/>
                      <a:pt x="8" y="18"/>
                    </a:cubicBezTo>
                    <a:cubicBezTo>
                      <a:pt x="0" y="17"/>
                      <a:pt x="0" y="17"/>
                      <a:pt x="0" y="17"/>
                    </a:cubicBezTo>
                    <a:cubicBezTo>
                      <a:pt x="0" y="25"/>
                      <a:pt x="0" y="25"/>
                      <a:pt x="0" y="25"/>
                    </a:cubicBezTo>
                    <a:cubicBezTo>
                      <a:pt x="0" y="25"/>
                      <a:pt x="0" y="25"/>
                      <a:pt x="0" y="25"/>
                    </a:cubicBezTo>
                    <a:cubicBezTo>
                      <a:pt x="0" y="26"/>
                      <a:pt x="1" y="27"/>
                      <a:pt x="2" y="27"/>
                    </a:cubicBezTo>
                    <a:cubicBezTo>
                      <a:pt x="96" y="81"/>
                      <a:pt x="96" y="81"/>
                      <a:pt x="96" y="81"/>
                    </a:cubicBezTo>
                    <a:cubicBezTo>
                      <a:pt x="97" y="82"/>
                      <a:pt x="99" y="82"/>
                      <a:pt x="101" y="82"/>
                    </a:cubicBezTo>
                    <a:lnTo>
                      <a:pt x="110" y="3"/>
                    </a:lnTo>
                    <a:close/>
                  </a:path>
                </a:pathLst>
              </a:custGeom>
              <a:solidFill>
                <a:srgbClr val="396C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8" name="ïsļiḋê">
                <a:extLst>
                  <a:ext uri="{FF2B5EF4-FFF2-40B4-BE49-F238E27FC236}">
                    <a16:creationId xmlns:a16="http://schemas.microsoft.com/office/drawing/2014/main" xmlns="" id="{5BB69B9B-BC82-4A5D-9B30-68019B93D920}"/>
                  </a:ext>
                </a:extLst>
              </p:cNvPr>
              <p:cNvSpPr/>
              <p:nvPr/>
            </p:nvSpPr>
            <p:spPr bwMode="auto">
              <a:xfrm>
                <a:off x="3983832" y="2827751"/>
                <a:ext cx="13862" cy="39853"/>
              </a:xfrm>
              <a:custGeom>
                <a:avLst/>
                <a:gdLst>
                  <a:gd name="T0" fmla="*/ 4 w 4"/>
                  <a:gd name="T1" fmla="*/ 0 h 11"/>
                  <a:gd name="T2" fmla="*/ 0 w 4"/>
                  <a:gd name="T3" fmla="*/ 0 h 11"/>
                  <a:gd name="T4" fmla="*/ 0 w 4"/>
                  <a:gd name="T5" fmla="*/ 8 h 11"/>
                  <a:gd name="T6" fmla="*/ 0 w 4"/>
                  <a:gd name="T7" fmla="*/ 8 h 11"/>
                  <a:gd name="T8" fmla="*/ 2 w 4"/>
                  <a:gd name="T9" fmla="*/ 10 h 11"/>
                  <a:gd name="T10" fmla="*/ 4 w 4"/>
                  <a:gd name="T11" fmla="*/ 11 h 11"/>
                  <a:gd name="T12" fmla="*/ 4 w 4"/>
                  <a:gd name="T13" fmla="*/ 0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" h="11">
                    <a:moveTo>
                      <a:pt x="4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8"/>
                      <a:pt x="0" y="8"/>
                      <a:pt x="0" y="8"/>
                    </a:cubicBezTo>
                    <a:cubicBezTo>
                      <a:pt x="0" y="8"/>
                      <a:pt x="0" y="8"/>
                      <a:pt x="0" y="8"/>
                    </a:cubicBezTo>
                    <a:cubicBezTo>
                      <a:pt x="0" y="9"/>
                      <a:pt x="1" y="10"/>
                      <a:pt x="2" y="10"/>
                    </a:cubicBezTo>
                    <a:cubicBezTo>
                      <a:pt x="4" y="11"/>
                      <a:pt x="4" y="11"/>
                      <a:pt x="4" y="11"/>
                    </a:cubicBezTo>
                    <a:lnTo>
                      <a:pt x="4" y="0"/>
                    </a:lnTo>
                    <a:close/>
                  </a:path>
                </a:pathLst>
              </a:custGeom>
              <a:solidFill>
                <a:srgbClr val="5793C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9" name="íṡḷîde">
                <a:extLst>
                  <a:ext uri="{FF2B5EF4-FFF2-40B4-BE49-F238E27FC236}">
                    <a16:creationId xmlns:a16="http://schemas.microsoft.com/office/drawing/2014/main" xmlns="" id="{85127230-A933-4B5B-920E-6D8DDFA7FFF5}"/>
                  </a:ext>
                </a:extLst>
              </p:cNvPr>
              <p:cNvSpPr/>
              <p:nvPr/>
            </p:nvSpPr>
            <p:spPr bwMode="auto">
              <a:xfrm>
                <a:off x="4328640" y="3011418"/>
                <a:ext cx="32922" cy="50249"/>
              </a:xfrm>
              <a:custGeom>
                <a:avLst/>
                <a:gdLst>
                  <a:gd name="T0" fmla="*/ 0 w 9"/>
                  <a:gd name="T1" fmla="*/ 14 h 14"/>
                  <a:gd name="T2" fmla="*/ 9 w 9"/>
                  <a:gd name="T3" fmla="*/ 13 h 14"/>
                  <a:gd name="T4" fmla="*/ 9 w 9"/>
                  <a:gd name="T5" fmla="*/ 0 h 14"/>
                  <a:gd name="T6" fmla="*/ 0 w 9"/>
                  <a:gd name="T7" fmla="*/ 0 h 14"/>
                  <a:gd name="T8" fmla="*/ 0 w 9"/>
                  <a:gd name="T9" fmla="*/ 14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" h="14">
                    <a:moveTo>
                      <a:pt x="0" y="14"/>
                    </a:moveTo>
                    <a:cubicBezTo>
                      <a:pt x="3" y="14"/>
                      <a:pt x="7" y="14"/>
                      <a:pt x="9" y="13"/>
                    </a:cubicBezTo>
                    <a:cubicBezTo>
                      <a:pt x="9" y="0"/>
                      <a:pt x="9" y="0"/>
                      <a:pt x="9" y="0"/>
                    </a:cubicBezTo>
                    <a:cubicBezTo>
                      <a:pt x="0" y="0"/>
                      <a:pt x="0" y="0"/>
                      <a:pt x="0" y="0"/>
                    </a:cubicBezTo>
                    <a:lnTo>
                      <a:pt x="0" y="14"/>
                    </a:lnTo>
                    <a:close/>
                  </a:path>
                </a:pathLst>
              </a:custGeom>
              <a:solidFill>
                <a:srgbClr val="274F8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0" name="ïSlîďé">
                <a:extLst>
                  <a:ext uri="{FF2B5EF4-FFF2-40B4-BE49-F238E27FC236}">
                    <a16:creationId xmlns:a16="http://schemas.microsoft.com/office/drawing/2014/main" xmlns="" id="{B15F166B-906E-459B-85B0-6D35E491C2DF}"/>
                  </a:ext>
                </a:extLst>
              </p:cNvPr>
              <p:cNvSpPr/>
              <p:nvPr/>
            </p:nvSpPr>
            <p:spPr bwMode="auto">
              <a:xfrm>
                <a:off x="3983832" y="2677006"/>
                <a:ext cx="622042" cy="360403"/>
              </a:xfrm>
              <a:custGeom>
                <a:avLst/>
                <a:gdLst>
                  <a:gd name="T0" fmla="*/ 96 w 173"/>
                  <a:gd name="T1" fmla="*/ 98 h 100"/>
                  <a:gd name="T2" fmla="*/ 2 w 173"/>
                  <a:gd name="T3" fmla="*/ 45 h 100"/>
                  <a:gd name="T4" fmla="*/ 3 w 173"/>
                  <a:gd name="T5" fmla="*/ 39 h 100"/>
                  <a:gd name="T6" fmla="*/ 66 w 173"/>
                  <a:gd name="T7" fmla="*/ 2 h 100"/>
                  <a:gd name="T8" fmla="*/ 77 w 173"/>
                  <a:gd name="T9" fmla="*/ 2 h 100"/>
                  <a:gd name="T10" fmla="*/ 170 w 173"/>
                  <a:gd name="T11" fmla="*/ 55 h 100"/>
                  <a:gd name="T12" fmla="*/ 169 w 173"/>
                  <a:gd name="T13" fmla="*/ 61 h 100"/>
                  <a:gd name="T14" fmla="*/ 106 w 173"/>
                  <a:gd name="T15" fmla="*/ 98 h 100"/>
                  <a:gd name="T16" fmla="*/ 96 w 173"/>
                  <a:gd name="T17" fmla="*/ 98 h 1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73" h="100">
                    <a:moveTo>
                      <a:pt x="96" y="98"/>
                    </a:moveTo>
                    <a:cubicBezTo>
                      <a:pt x="2" y="45"/>
                      <a:pt x="2" y="45"/>
                      <a:pt x="2" y="45"/>
                    </a:cubicBezTo>
                    <a:cubicBezTo>
                      <a:pt x="0" y="43"/>
                      <a:pt x="0" y="40"/>
                      <a:pt x="3" y="39"/>
                    </a:cubicBezTo>
                    <a:cubicBezTo>
                      <a:pt x="66" y="2"/>
                      <a:pt x="66" y="2"/>
                      <a:pt x="66" y="2"/>
                    </a:cubicBezTo>
                    <a:cubicBezTo>
                      <a:pt x="70" y="0"/>
                      <a:pt x="74" y="0"/>
                      <a:pt x="77" y="2"/>
                    </a:cubicBezTo>
                    <a:cubicBezTo>
                      <a:pt x="170" y="55"/>
                      <a:pt x="170" y="55"/>
                      <a:pt x="170" y="55"/>
                    </a:cubicBezTo>
                    <a:cubicBezTo>
                      <a:pt x="173" y="57"/>
                      <a:pt x="172" y="60"/>
                      <a:pt x="169" y="61"/>
                    </a:cubicBezTo>
                    <a:cubicBezTo>
                      <a:pt x="106" y="98"/>
                      <a:pt x="106" y="98"/>
                      <a:pt x="106" y="98"/>
                    </a:cubicBezTo>
                    <a:cubicBezTo>
                      <a:pt x="103" y="100"/>
                      <a:pt x="98" y="100"/>
                      <a:pt x="96" y="98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1" name="iṥḷîde">
                <a:extLst>
                  <a:ext uri="{FF2B5EF4-FFF2-40B4-BE49-F238E27FC236}">
                    <a16:creationId xmlns:a16="http://schemas.microsoft.com/office/drawing/2014/main" xmlns="" id="{C5B3C0F2-6882-423E-A300-C44C9D628748}"/>
                  </a:ext>
                </a:extLst>
              </p:cNvPr>
              <p:cNvSpPr/>
              <p:nvPr/>
            </p:nvSpPr>
            <p:spPr bwMode="auto">
              <a:xfrm>
                <a:off x="4034080" y="2748047"/>
                <a:ext cx="450503" cy="259906"/>
              </a:xfrm>
              <a:custGeom>
                <a:avLst/>
                <a:gdLst>
                  <a:gd name="T0" fmla="*/ 80 w 125"/>
                  <a:gd name="T1" fmla="*/ 70 h 72"/>
                  <a:gd name="T2" fmla="*/ 2 w 125"/>
                  <a:gd name="T3" fmla="*/ 25 h 72"/>
                  <a:gd name="T4" fmla="*/ 3 w 125"/>
                  <a:gd name="T5" fmla="*/ 21 h 72"/>
                  <a:gd name="T6" fmla="*/ 37 w 125"/>
                  <a:gd name="T7" fmla="*/ 1 h 72"/>
                  <a:gd name="T8" fmla="*/ 46 w 125"/>
                  <a:gd name="T9" fmla="*/ 1 h 72"/>
                  <a:gd name="T10" fmla="*/ 123 w 125"/>
                  <a:gd name="T11" fmla="*/ 46 h 72"/>
                  <a:gd name="T12" fmla="*/ 123 w 125"/>
                  <a:gd name="T13" fmla="*/ 51 h 72"/>
                  <a:gd name="T14" fmla="*/ 88 w 125"/>
                  <a:gd name="T15" fmla="*/ 70 h 72"/>
                  <a:gd name="T16" fmla="*/ 80 w 125"/>
                  <a:gd name="T17" fmla="*/ 70 h 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25" h="72">
                    <a:moveTo>
                      <a:pt x="80" y="70"/>
                    </a:moveTo>
                    <a:cubicBezTo>
                      <a:pt x="2" y="25"/>
                      <a:pt x="2" y="25"/>
                      <a:pt x="2" y="25"/>
                    </a:cubicBezTo>
                    <a:cubicBezTo>
                      <a:pt x="0" y="24"/>
                      <a:pt x="0" y="22"/>
                      <a:pt x="3" y="21"/>
                    </a:cubicBezTo>
                    <a:cubicBezTo>
                      <a:pt x="37" y="1"/>
                      <a:pt x="37" y="1"/>
                      <a:pt x="37" y="1"/>
                    </a:cubicBezTo>
                    <a:cubicBezTo>
                      <a:pt x="40" y="0"/>
                      <a:pt x="43" y="0"/>
                      <a:pt x="46" y="1"/>
                    </a:cubicBezTo>
                    <a:cubicBezTo>
                      <a:pt x="123" y="46"/>
                      <a:pt x="123" y="46"/>
                      <a:pt x="123" y="46"/>
                    </a:cubicBezTo>
                    <a:cubicBezTo>
                      <a:pt x="125" y="47"/>
                      <a:pt x="125" y="49"/>
                      <a:pt x="123" y="51"/>
                    </a:cubicBezTo>
                    <a:cubicBezTo>
                      <a:pt x="88" y="70"/>
                      <a:pt x="88" y="70"/>
                      <a:pt x="88" y="70"/>
                    </a:cubicBezTo>
                    <a:cubicBezTo>
                      <a:pt x="86" y="71"/>
                      <a:pt x="82" y="72"/>
                      <a:pt x="80" y="70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2" name="ïSļïďe">
                <a:extLst>
                  <a:ext uri="{FF2B5EF4-FFF2-40B4-BE49-F238E27FC236}">
                    <a16:creationId xmlns:a16="http://schemas.microsoft.com/office/drawing/2014/main" xmlns="" id="{14F767DF-CC90-479E-99E4-910D7EE4C54A}"/>
                  </a:ext>
                </a:extLst>
              </p:cNvPr>
              <p:cNvSpPr/>
              <p:nvPr/>
            </p:nvSpPr>
            <p:spPr bwMode="auto">
              <a:xfrm>
                <a:off x="4228143" y="2651015"/>
                <a:ext cx="83170" cy="155943"/>
              </a:xfrm>
              <a:custGeom>
                <a:avLst/>
                <a:gdLst>
                  <a:gd name="T0" fmla="*/ 2 w 23"/>
                  <a:gd name="T1" fmla="*/ 7 h 43"/>
                  <a:gd name="T2" fmla="*/ 1 w 23"/>
                  <a:gd name="T3" fmla="*/ 14 h 43"/>
                  <a:gd name="T4" fmla="*/ 2 w 23"/>
                  <a:gd name="T5" fmla="*/ 30 h 43"/>
                  <a:gd name="T6" fmla="*/ 3 w 23"/>
                  <a:gd name="T7" fmla="*/ 36 h 43"/>
                  <a:gd name="T8" fmla="*/ 9 w 23"/>
                  <a:gd name="T9" fmla="*/ 42 h 43"/>
                  <a:gd name="T10" fmla="*/ 9 w 23"/>
                  <a:gd name="T11" fmla="*/ 42 h 43"/>
                  <a:gd name="T12" fmla="*/ 14 w 23"/>
                  <a:gd name="T13" fmla="*/ 38 h 43"/>
                  <a:gd name="T14" fmla="*/ 16 w 23"/>
                  <a:gd name="T15" fmla="*/ 24 h 43"/>
                  <a:gd name="T16" fmla="*/ 21 w 23"/>
                  <a:gd name="T17" fmla="*/ 29 h 43"/>
                  <a:gd name="T18" fmla="*/ 15 w 23"/>
                  <a:gd name="T19" fmla="*/ 8 h 43"/>
                  <a:gd name="T20" fmla="*/ 2 w 23"/>
                  <a:gd name="T21" fmla="*/ 7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3" h="43">
                    <a:moveTo>
                      <a:pt x="2" y="7"/>
                    </a:moveTo>
                    <a:cubicBezTo>
                      <a:pt x="1" y="14"/>
                      <a:pt x="1" y="14"/>
                      <a:pt x="1" y="14"/>
                    </a:cubicBezTo>
                    <a:cubicBezTo>
                      <a:pt x="0" y="19"/>
                      <a:pt x="0" y="25"/>
                      <a:pt x="2" y="30"/>
                    </a:cubicBezTo>
                    <a:cubicBezTo>
                      <a:pt x="3" y="36"/>
                      <a:pt x="3" y="36"/>
                      <a:pt x="3" y="36"/>
                    </a:cubicBezTo>
                    <a:cubicBezTo>
                      <a:pt x="3" y="39"/>
                      <a:pt x="6" y="41"/>
                      <a:pt x="9" y="42"/>
                    </a:cubicBezTo>
                    <a:cubicBezTo>
                      <a:pt x="9" y="42"/>
                      <a:pt x="9" y="42"/>
                      <a:pt x="9" y="42"/>
                    </a:cubicBezTo>
                    <a:cubicBezTo>
                      <a:pt x="12" y="43"/>
                      <a:pt x="14" y="41"/>
                      <a:pt x="14" y="38"/>
                    </a:cubicBezTo>
                    <a:cubicBezTo>
                      <a:pt x="16" y="24"/>
                      <a:pt x="16" y="24"/>
                      <a:pt x="16" y="24"/>
                    </a:cubicBezTo>
                    <a:cubicBezTo>
                      <a:pt x="16" y="24"/>
                      <a:pt x="19" y="29"/>
                      <a:pt x="21" y="29"/>
                    </a:cubicBezTo>
                    <a:cubicBezTo>
                      <a:pt x="23" y="29"/>
                      <a:pt x="19" y="15"/>
                      <a:pt x="15" y="8"/>
                    </a:cubicBezTo>
                    <a:cubicBezTo>
                      <a:pt x="11" y="0"/>
                      <a:pt x="2" y="7"/>
                      <a:pt x="2" y="7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3" name="iṧľîďè">
                <a:extLst>
                  <a:ext uri="{FF2B5EF4-FFF2-40B4-BE49-F238E27FC236}">
                    <a16:creationId xmlns:a16="http://schemas.microsoft.com/office/drawing/2014/main" xmlns="" id="{AA6834B2-568D-4BD7-B23B-150B38D38152}"/>
                  </a:ext>
                </a:extLst>
              </p:cNvPr>
              <p:cNvSpPr/>
              <p:nvPr/>
            </p:nvSpPr>
            <p:spPr bwMode="auto">
              <a:xfrm>
                <a:off x="4214281" y="2236899"/>
                <a:ext cx="136884" cy="443573"/>
              </a:xfrm>
              <a:custGeom>
                <a:avLst/>
                <a:gdLst>
                  <a:gd name="T0" fmla="*/ 38 w 38"/>
                  <a:gd name="T1" fmla="*/ 20 h 123"/>
                  <a:gd name="T2" fmla="*/ 28 w 38"/>
                  <a:gd name="T3" fmla="*/ 40 h 123"/>
                  <a:gd name="T4" fmla="*/ 24 w 38"/>
                  <a:gd name="T5" fmla="*/ 55 h 123"/>
                  <a:gd name="T6" fmla="*/ 19 w 38"/>
                  <a:gd name="T7" fmla="*/ 123 h 123"/>
                  <a:gd name="T8" fmla="*/ 6 w 38"/>
                  <a:gd name="T9" fmla="*/ 122 h 123"/>
                  <a:gd name="T10" fmla="*/ 0 w 38"/>
                  <a:gd name="T11" fmla="*/ 46 h 123"/>
                  <a:gd name="T12" fmla="*/ 0 w 38"/>
                  <a:gd name="T13" fmla="*/ 39 h 123"/>
                  <a:gd name="T14" fmla="*/ 7 w 38"/>
                  <a:gd name="T15" fmla="*/ 0 h 123"/>
                  <a:gd name="T16" fmla="*/ 38 w 38"/>
                  <a:gd name="T17" fmla="*/ 20 h 1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8" h="123">
                    <a:moveTo>
                      <a:pt x="38" y="20"/>
                    </a:moveTo>
                    <a:cubicBezTo>
                      <a:pt x="28" y="40"/>
                      <a:pt x="28" y="40"/>
                      <a:pt x="28" y="40"/>
                    </a:cubicBezTo>
                    <a:cubicBezTo>
                      <a:pt x="25" y="44"/>
                      <a:pt x="24" y="50"/>
                      <a:pt x="24" y="55"/>
                    </a:cubicBezTo>
                    <a:cubicBezTo>
                      <a:pt x="19" y="123"/>
                      <a:pt x="19" y="123"/>
                      <a:pt x="19" y="123"/>
                    </a:cubicBezTo>
                    <a:cubicBezTo>
                      <a:pt x="6" y="122"/>
                      <a:pt x="6" y="122"/>
                      <a:pt x="6" y="122"/>
                    </a:cubicBezTo>
                    <a:cubicBezTo>
                      <a:pt x="0" y="46"/>
                      <a:pt x="0" y="46"/>
                      <a:pt x="0" y="46"/>
                    </a:cubicBezTo>
                    <a:cubicBezTo>
                      <a:pt x="0" y="44"/>
                      <a:pt x="0" y="41"/>
                      <a:pt x="0" y="39"/>
                    </a:cubicBezTo>
                    <a:cubicBezTo>
                      <a:pt x="7" y="0"/>
                      <a:pt x="7" y="0"/>
                      <a:pt x="7" y="0"/>
                    </a:cubicBezTo>
                    <a:lnTo>
                      <a:pt x="38" y="20"/>
                    </a:ln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4" name="îṩḻîḍé">
                <a:extLst>
                  <a:ext uri="{FF2B5EF4-FFF2-40B4-BE49-F238E27FC236}">
                    <a16:creationId xmlns:a16="http://schemas.microsoft.com/office/drawing/2014/main" xmlns="" id="{6091FDDF-25AA-4434-A579-8B827820C034}"/>
                  </a:ext>
                </a:extLst>
              </p:cNvPr>
              <p:cNvSpPr/>
              <p:nvPr/>
            </p:nvSpPr>
            <p:spPr bwMode="auto">
              <a:xfrm>
                <a:off x="3957841" y="2533191"/>
                <a:ext cx="381195" cy="518079"/>
              </a:xfrm>
              <a:custGeom>
                <a:avLst/>
                <a:gdLst>
                  <a:gd name="T0" fmla="*/ 99 w 106"/>
                  <a:gd name="T1" fmla="*/ 144 h 144"/>
                  <a:gd name="T2" fmla="*/ 92 w 106"/>
                  <a:gd name="T3" fmla="*/ 133 h 144"/>
                  <a:gd name="T4" fmla="*/ 9 w 106"/>
                  <a:gd name="T5" fmla="*/ 86 h 144"/>
                  <a:gd name="T6" fmla="*/ 4 w 106"/>
                  <a:gd name="T7" fmla="*/ 77 h 144"/>
                  <a:gd name="T8" fmla="*/ 5 w 106"/>
                  <a:gd name="T9" fmla="*/ 9 h 144"/>
                  <a:gd name="T10" fmla="*/ 0 w 106"/>
                  <a:gd name="T11" fmla="*/ 3 h 144"/>
                  <a:gd name="T12" fmla="*/ 4 w 106"/>
                  <a:gd name="T13" fmla="*/ 1 h 144"/>
                  <a:gd name="T14" fmla="*/ 4 w 106"/>
                  <a:gd name="T15" fmla="*/ 1 h 144"/>
                  <a:gd name="T16" fmla="*/ 8 w 106"/>
                  <a:gd name="T17" fmla="*/ 1 h 144"/>
                  <a:gd name="T18" fmla="*/ 101 w 106"/>
                  <a:gd name="T19" fmla="*/ 55 h 144"/>
                  <a:gd name="T20" fmla="*/ 106 w 106"/>
                  <a:gd name="T21" fmla="*/ 64 h 144"/>
                  <a:gd name="T22" fmla="*/ 105 w 106"/>
                  <a:gd name="T23" fmla="*/ 137 h 144"/>
                  <a:gd name="T24" fmla="*/ 104 w 106"/>
                  <a:gd name="T25" fmla="*/ 141 h 144"/>
                  <a:gd name="T26" fmla="*/ 104 w 106"/>
                  <a:gd name="T27" fmla="*/ 141 h 144"/>
                  <a:gd name="T28" fmla="*/ 99 w 106"/>
                  <a:gd name="T29" fmla="*/ 144 h 1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06" h="144">
                    <a:moveTo>
                      <a:pt x="99" y="144"/>
                    </a:moveTo>
                    <a:cubicBezTo>
                      <a:pt x="92" y="133"/>
                      <a:pt x="92" y="133"/>
                      <a:pt x="92" y="133"/>
                    </a:cubicBezTo>
                    <a:cubicBezTo>
                      <a:pt x="9" y="86"/>
                      <a:pt x="9" y="86"/>
                      <a:pt x="9" y="86"/>
                    </a:cubicBezTo>
                    <a:cubicBezTo>
                      <a:pt x="7" y="84"/>
                      <a:pt x="4" y="80"/>
                      <a:pt x="4" y="77"/>
                    </a:cubicBezTo>
                    <a:cubicBezTo>
                      <a:pt x="5" y="9"/>
                      <a:pt x="5" y="9"/>
                      <a:pt x="5" y="9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5" y="0"/>
                      <a:pt x="6" y="0"/>
                      <a:pt x="8" y="1"/>
                    </a:cubicBezTo>
                    <a:cubicBezTo>
                      <a:pt x="101" y="55"/>
                      <a:pt x="101" y="55"/>
                      <a:pt x="101" y="55"/>
                    </a:cubicBezTo>
                    <a:cubicBezTo>
                      <a:pt x="103" y="56"/>
                      <a:pt x="106" y="60"/>
                      <a:pt x="106" y="64"/>
                    </a:cubicBezTo>
                    <a:cubicBezTo>
                      <a:pt x="105" y="137"/>
                      <a:pt x="105" y="137"/>
                      <a:pt x="105" y="137"/>
                    </a:cubicBezTo>
                    <a:cubicBezTo>
                      <a:pt x="105" y="139"/>
                      <a:pt x="105" y="141"/>
                      <a:pt x="104" y="141"/>
                    </a:cubicBezTo>
                    <a:cubicBezTo>
                      <a:pt x="104" y="141"/>
                      <a:pt x="104" y="141"/>
                      <a:pt x="104" y="141"/>
                    </a:cubicBezTo>
                    <a:lnTo>
                      <a:pt x="99" y="144"/>
                    </a:lnTo>
                    <a:close/>
                  </a:path>
                </a:pathLst>
              </a:custGeom>
              <a:solidFill>
                <a:srgbClr val="173D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5" name="ïṩḷiďê">
                <a:extLst>
                  <a:ext uri="{FF2B5EF4-FFF2-40B4-BE49-F238E27FC236}">
                    <a16:creationId xmlns:a16="http://schemas.microsoft.com/office/drawing/2014/main" xmlns="" id="{3DD043D4-DBEA-4543-A7D2-25102EFB34A0}"/>
                  </a:ext>
                </a:extLst>
              </p:cNvPr>
              <p:cNvSpPr/>
              <p:nvPr/>
            </p:nvSpPr>
            <p:spPr bwMode="auto">
              <a:xfrm>
                <a:off x="3957841" y="2533191"/>
                <a:ext cx="374264" cy="377730"/>
              </a:xfrm>
              <a:custGeom>
                <a:avLst/>
                <a:gdLst>
                  <a:gd name="T0" fmla="*/ 42 w 104"/>
                  <a:gd name="T1" fmla="*/ 105 h 105"/>
                  <a:gd name="T2" fmla="*/ 37 w 104"/>
                  <a:gd name="T3" fmla="*/ 102 h 105"/>
                  <a:gd name="T4" fmla="*/ 5 w 104"/>
                  <a:gd name="T5" fmla="*/ 46 h 105"/>
                  <a:gd name="T6" fmla="*/ 5 w 104"/>
                  <a:gd name="T7" fmla="*/ 9 h 105"/>
                  <a:gd name="T8" fmla="*/ 0 w 104"/>
                  <a:gd name="T9" fmla="*/ 3 h 105"/>
                  <a:gd name="T10" fmla="*/ 4 w 104"/>
                  <a:gd name="T11" fmla="*/ 1 h 105"/>
                  <a:gd name="T12" fmla="*/ 4 w 104"/>
                  <a:gd name="T13" fmla="*/ 1 h 105"/>
                  <a:gd name="T14" fmla="*/ 8 w 104"/>
                  <a:gd name="T15" fmla="*/ 1 h 105"/>
                  <a:gd name="T16" fmla="*/ 101 w 104"/>
                  <a:gd name="T17" fmla="*/ 55 h 105"/>
                  <a:gd name="T18" fmla="*/ 104 w 104"/>
                  <a:gd name="T19" fmla="*/ 59 h 105"/>
                  <a:gd name="T20" fmla="*/ 42 w 104"/>
                  <a:gd name="T21" fmla="*/ 105 h 1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04" h="105">
                    <a:moveTo>
                      <a:pt x="42" y="105"/>
                    </a:moveTo>
                    <a:cubicBezTo>
                      <a:pt x="37" y="102"/>
                      <a:pt x="37" y="102"/>
                      <a:pt x="37" y="102"/>
                    </a:cubicBezTo>
                    <a:cubicBezTo>
                      <a:pt x="5" y="46"/>
                      <a:pt x="5" y="46"/>
                      <a:pt x="5" y="46"/>
                    </a:cubicBezTo>
                    <a:cubicBezTo>
                      <a:pt x="5" y="9"/>
                      <a:pt x="5" y="9"/>
                      <a:pt x="5" y="9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5" y="0"/>
                      <a:pt x="6" y="0"/>
                      <a:pt x="8" y="1"/>
                    </a:cubicBezTo>
                    <a:cubicBezTo>
                      <a:pt x="101" y="55"/>
                      <a:pt x="101" y="55"/>
                      <a:pt x="101" y="55"/>
                    </a:cubicBezTo>
                    <a:cubicBezTo>
                      <a:pt x="102" y="56"/>
                      <a:pt x="103" y="57"/>
                      <a:pt x="104" y="59"/>
                    </a:cubicBezTo>
                    <a:lnTo>
                      <a:pt x="42" y="105"/>
                    </a:lnTo>
                    <a:close/>
                  </a:path>
                </a:pathLst>
              </a:custGeom>
              <a:solidFill>
                <a:srgbClr val="396C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6" name="ísḻídè">
                <a:extLst>
                  <a:ext uri="{FF2B5EF4-FFF2-40B4-BE49-F238E27FC236}">
                    <a16:creationId xmlns:a16="http://schemas.microsoft.com/office/drawing/2014/main" xmlns="" id="{2FD5E7A7-113C-4B69-B822-16AC383C59A5}"/>
                  </a:ext>
                </a:extLst>
              </p:cNvPr>
              <p:cNvSpPr/>
              <p:nvPr/>
            </p:nvSpPr>
            <p:spPr bwMode="auto">
              <a:xfrm>
                <a:off x="3957841" y="2533191"/>
                <a:ext cx="32922" cy="20792"/>
              </a:xfrm>
              <a:custGeom>
                <a:avLst/>
                <a:gdLst>
                  <a:gd name="T0" fmla="*/ 2 w 9"/>
                  <a:gd name="T1" fmla="*/ 6 h 6"/>
                  <a:gd name="T2" fmla="*/ 0 w 9"/>
                  <a:gd name="T3" fmla="*/ 3 h 6"/>
                  <a:gd name="T4" fmla="*/ 4 w 9"/>
                  <a:gd name="T5" fmla="*/ 1 h 6"/>
                  <a:gd name="T6" fmla="*/ 4 w 9"/>
                  <a:gd name="T7" fmla="*/ 1 h 6"/>
                  <a:gd name="T8" fmla="*/ 8 w 9"/>
                  <a:gd name="T9" fmla="*/ 1 h 6"/>
                  <a:gd name="T10" fmla="*/ 9 w 9"/>
                  <a:gd name="T11" fmla="*/ 2 h 6"/>
                  <a:gd name="T12" fmla="*/ 2 w 9"/>
                  <a:gd name="T13" fmla="*/ 6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" h="6">
                    <a:moveTo>
                      <a:pt x="2" y="6"/>
                    </a:moveTo>
                    <a:cubicBezTo>
                      <a:pt x="0" y="3"/>
                      <a:pt x="0" y="3"/>
                      <a:pt x="0" y="3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5" y="0"/>
                      <a:pt x="6" y="0"/>
                      <a:pt x="8" y="1"/>
                    </a:cubicBezTo>
                    <a:cubicBezTo>
                      <a:pt x="9" y="2"/>
                      <a:pt x="9" y="2"/>
                      <a:pt x="9" y="2"/>
                    </a:cubicBezTo>
                    <a:lnTo>
                      <a:pt x="2" y="6"/>
                    </a:lnTo>
                    <a:close/>
                  </a:path>
                </a:pathLst>
              </a:custGeom>
              <a:solidFill>
                <a:srgbClr val="5793C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7" name="îśḻíde">
                <a:extLst>
                  <a:ext uri="{FF2B5EF4-FFF2-40B4-BE49-F238E27FC236}">
                    <a16:creationId xmlns:a16="http://schemas.microsoft.com/office/drawing/2014/main" xmlns="" id="{AA7210F6-2A2D-4EB9-968A-DBD933153A82}"/>
                  </a:ext>
                </a:extLst>
              </p:cNvPr>
              <p:cNvSpPr/>
              <p:nvPr/>
            </p:nvSpPr>
            <p:spPr bwMode="auto">
              <a:xfrm>
                <a:off x="4288788" y="2730720"/>
                <a:ext cx="46784" cy="46784"/>
              </a:xfrm>
              <a:custGeom>
                <a:avLst/>
                <a:gdLst>
                  <a:gd name="T0" fmla="*/ 10 w 13"/>
                  <a:gd name="T1" fmla="*/ 0 h 13"/>
                  <a:gd name="T2" fmla="*/ 13 w 13"/>
                  <a:gd name="T3" fmla="*/ 8 h 13"/>
                  <a:gd name="T4" fmla="*/ 4 w 13"/>
                  <a:gd name="T5" fmla="*/ 13 h 13"/>
                  <a:gd name="T6" fmla="*/ 0 w 13"/>
                  <a:gd name="T7" fmla="*/ 6 h 13"/>
                  <a:gd name="T8" fmla="*/ 10 w 13"/>
                  <a:gd name="T9" fmla="*/ 0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3" h="13">
                    <a:moveTo>
                      <a:pt x="10" y="0"/>
                    </a:moveTo>
                    <a:cubicBezTo>
                      <a:pt x="12" y="2"/>
                      <a:pt x="13" y="5"/>
                      <a:pt x="13" y="8"/>
                    </a:cubicBezTo>
                    <a:cubicBezTo>
                      <a:pt x="4" y="13"/>
                      <a:pt x="4" y="13"/>
                      <a:pt x="4" y="13"/>
                    </a:cubicBezTo>
                    <a:cubicBezTo>
                      <a:pt x="0" y="6"/>
                      <a:pt x="0" y="6"/>
                      <a:pt x="0" y="6"/>
                    </a:cubicBezTo>
                    <a:lnTo>
                      <a:pt x="10" y="0"/>
                    </a:lnTo>
                    <a:close/>
                  </a:path>
                </a:pathLst>
              </a:custGeom>
              <a:solidFill>
                <a:srgbClr val="274F8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8" name="íṩľîḍe">
                <a:extLst>
                  <a:ext uri="{FF2B5EF4-FFF2-40B4-BE49-F238E27FC236}">
                    <a16:creationId xmlns:a16="http://schemas.microsoft.com/office/drawing/2014/main" xmlns="" id="{69041B39-A838-40A5-9315-B68DB54C5E57}"/>
                  </a:ext>
                </a:extLst>
              </p:cNvPr>
              <p:cNvSpPr/>
              <p:nvPr/>
            </p:nvSpPr>
            <p:spPr bwMode="auto">
              <a:xfrm>
                <a:off x="3950910" y="2540122"/>
                <a:ext cx="370799" cy="514614"/>
              </a:xfrm>
              <a:custGeom>
                <a:avLst/>
                <a:gdLst>
                  <a:gd name="T0" fmla="*/ 98 w 103"/>
                  <a:gd name="T1" fmla="*/ 55 h 143"/>
                  <a:gd name="T2" fmla="*/ 5 w 103"/>
                  <a:gd name="T3" fmla="*/ 1 h 143"/>
                  <a:gd name="T4" fmla="*/ 0 w 103"/>
                  <a:gd name="T5" fmla="*/ 5 h 143"/>
                  <a:gd name="T6" fmla="*/ 0 w 103"/>
                  <a:gd name="T7" fmla="*/ 78 h 143"/>
                  <a:gd name="T8" fmla="*/ 5 w 103"/>
                  <a:gd name="T9" fmla="*/ 87 h 143"/>
                  <a:gd name="T10" fmla="*/ 98 w 103"/>
                  <a:gd name="T11" fmla="*/ 141 h 143"/>
                  <a:gd name="T12" fmla="*/ 103 w 103"/>
                  <a:gd name="T13" fmla="*/ 138 h 143"/>
                  <a:gd name="T14" fmla="*/ 103 w 103"/>
                  <a:gd name="T15" fmla="*/ 64 h 143"/>
                  <a:gd name="T16" fmla="*/ 98 w 103"/>
                  <a:gd name="T17" fmla="*/ 55 h 1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03" h="143">
                    <a:moveTo>
                      <a:pt x="98" y="55"/>
                    </a:moveTo>
                    <a:cubicBezTo>
                      <a:pt x="5" y="1"/>
                      <a:pt x="5" y="1"/>
                      <a:pt x="5" y="1"/>
                    </a:cubicBezTo>
                    <a:cubicBezTo>
                      <a:pt x="2" y="0"/>
                      <a:pt x="0" y="1"/>
                      <a:pt x="0" y="5"/>
                    </a:cubicBezTo>
                    <a:cubicBezTo>
                      <a:pt x="0" y="78"/>
                      <a:pt x="0" y="78"/>
                      <a:pt x="0" y="78"/>
                    </a:cubicBezTo>
                    <a:cubicBezTo>
                      <a:pt x="0" y="82"/>
                      <a:pt x="2" y="86"/>
                      <a:pt x="5" y="87"/>
                    </a:cubicBezTo>
                    <a:cubicBezTo>
                      <a:pt x="98" y="141"/>
                      <a:pt x="98" y="141"/>
                      <a:pt x="98" y="141"/>
                    </a:cubicBezTo>
                    <a:cubicBezTo>
                      <a:pt x="101" y="143"/>
                      <a:pt x="103" y="141"/>
                      <a:pt x="103" y="138"/>
                    </a:cubicBezTo>
                    <a:cubicBezTo>
                      <a:pt x="103" y="64"/>
                      <a:pt x="103" y="64"/>
                      <a:pt x="103" y="64"/>
                    </a:cubicBezTo>
                    <a:cubicBezTo>
                      <a:pt x="103" y="61"/>
                      <a:pt x="101" y="57"/>
                      <a:pt x="98" y="55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9" name="îś1ïdè">
                <a:extLst>
                  <a:ext uri="{FF2B5EF4-FFF2-40B4-BE49-F238E27FC236}">
                    <a16:creationId xmlns:a16="http://schemas.microsoft.com/office/drawing/2014/main" xmlns="" id="{2446D438-82CE-4101-BA66-F5A6C3C021E3}"/>
                  </a:ext>
                </a:extLst>
              </p:cNvPr>
              <p:cNvSpPr/>
              <p:nvPr/>
            </p:nvSpPr>
            <p:spPr bwMode="auto">
              <a:xfrm>
                <a:off x="4358096" y="2751512"/>
                <a:ext cx="110893" cy="109161"/>
              </a:xfrm>
              <a:custGeom>
                <a:avLst/>
                <a:gdLst>
                  <a:gd name="T0" fmla="*/ 31 w 31"/>
                  <a:gd name="T1" fmla="*/ 11 h 30"/>
                  <a:gd name="T2" fmla="*/ 30 w 31"/>
                  <a:gd name="T3" fmla="*/ 14 h 30"/>
                  <a:gd name="T4" fmla="*/ 22 w 31"/>
                  <a:gd name="T5" fmla="*/ 22 h 30"/>
                  <a:gd name="T6" fmla="*/ 13 w 31"/>
                  <a:gd name="T7" fmla="*/ 28 h 30"/>
                  <a:gd name="T8" fmla="*/ 3 w 31"/>
                  <a:gd name="T9" fmla="*/ 28 h 30"/>
                  <a:gd name="T10" fmla="*/ 3 w 31"/>
                  <a:gd name="T11" fmla="*/ 28 h 30"/>
                  <a:gd name="T12" fmla="*/ 2 w 31"/>
                  <a:gd name="T13" fmla="*/ 19 h 30"/>
                  <a:gd name="T14" fmla="*/ 12 w 31"/>
                  <a:gd name="T15" fmla="*/ 9 h 30"/>
                  <a:gd name="T16" fmla="*/ 5 w 31"/>
                  <a:gd name="T17" fmla="*/ 12 h 30"/>
                  <a:gd name="T18" fmla="*/ 15 w 31"/>
                  <a:gd name="T19" fmla="*/ 5 h 30"/>
                  <a:gd name="T20" fmla="*/ 25 w 31"/>
                  <a:gd name="T21" fmla="*/ 0 h 30"/>
                  <a:gd name="T22" fmla="*/ 31 w 31"/>
                  <a:gd name="T23" fmla="*/ 11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1" h="30">
                    <a:moveTo>
                      <a:pt x="31" y="11"/>
                    </a:moveTo>
                    <a:cubicBezTo>
                      <a:pt x="30" y="14"/>
                      <a:pt x="30" y="14"/>
                      <a:pt x="30" y="14"/>
                    </a:cubicBezTo>
                    <a:cubicBezTo>
                      <a:pt x="28" y="17"/>
                      <a:pt x="25" y="20"/>
                      <a:pt x="22" y="22"/>
                    </a:cubicBezTo>
                    <a:cubicBezTo>
                      <a:pt x="13" y="28"/>
                      <a:pt x="13" y="28"/>
                      <a:pt x="13" y="28"/>
                    </a:cubicBezTo>
                    <a:cubicBezTo>
                      <a:pt x="10" y="30"/>
                      <a:pt x="6" y="30"/>
                      <a:pt x="3" y="28"/>
                    </a:cubicBezTo>
                    <a:cubicBezTo>
                      <a:pt x="3" y="28"/>
                      <a:pt x="3" y="28"/>
                      <a:pt x="3" y="28"/>
                    </a:cubicBezTo>
                    <a:cubicBezTo>
                      <a:pt x="0" y="26"/>
                      <a:pt x="0" y="22"/>
                      <a:pt x="2" y="19"/>
                    </a:cubicBezTo>
                    <a:cubicBezTo>
                      <a:pt x="12" y="9"/>
                      <a:pt x="12" y="9"/>
                      <a:pt x="12" y="9"/>
                    </a:cubicBezTo>
                    <a:cubicBezTo>
                      <a:pt x="12" y="9"/>
                      <a:pt x="6" y="14"/>
                      <a:pt x="5" y="12"/>
                    </a:cubicBezTo>
                    <a:cubicBezTo>
                      <a:pt x="4" y="11"/>
                      <a:pt x="10" y="5"/>
                      <a:pt x="15" y="5"/>
                    </a:cubicBezTo>
                    <a:cubicBezTo>
                      <a:pt x="20" y="4"/>
                      <a:pt x="25" y="0"/>
                      <a:pt x="25" y="0"/>
                    </a:cubicBezTo>
                    <a:lnTo>
                      <a:pt x="31" y="11"/>
                    </a:ln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50" name="îṥ1íďé">
                <a:extLst>
                  <a:ext uri="{FF2B5EF4-FFF2-40B4-BE49-F238E27FC236}">
                    <a16:creationId xmlns:a16="http://schemas.microsoft.com/office/drawing/2014/main" xmlns="" id="{B738B654-3DF9-4AD0-BDD9-DB57DC4B06D5}"/>
                  </a:ext>
                </a:extLst>
              </p:cNvPr>
              <p:cNvSpPr/>
              <p:nvPr/>
            </p:nvSpPr>
            <p:spPr bwMode="auto">
              <a:xfrm>
                <a:off x="4202153" y="1982191"/>
                <a:ext cx="256440" cy="407186"/>
              </a:xfrm>
              <a:custGeom>
                <a:avLst/>
                <a:gdLst>
                  <a:gd name="T0" fmla="*/ 50 w 71"/>
                  <a:gd name="T1" fmla="*/ 0 h 113"/>
                  <a:gd name="T2" fmla="*/ 0 w 71"/>
                  <a:gd name="T3" fmla="*/ 74 h 113"/>
                  <a:gd name="T4" fmla="*/ 42 w 71"/>
                  <a:gd name="T5" fmla="*/ 105 h 113"/>
                  <a:gd name="T6" fmla="*/ 50 w 71"/>
                  <a:gd name="T7" fmla="*/ 0 h 1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71" h="113">
                    <a:moveTo>
                      <a:pt x="50" y="0"/>
                    </a:moveTo>
                    <a:cubicBezTo>
                      <a:pt x="50" y="0"/>
                      <a:pt x="14" y="39"/>
                      <a:pt x="0" y="74"/>
                    </a:cubicBezTo>
                    <a:cubicBezTo>
                      <a:pt x="0" y="74"/>
                      <a:pt x="12" y="96"/>
                      <a:pt x="42" y="105"/>
                    </a:cubicBezTo>
                    <a:cubicBezTo>
                      <a:pt x="71" y="113"/>
                      <a:pt x="50" y="0"/>
                      <a:pt x="50" y="0"/>
                    </a:cubicBez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51" name="îṧ1îḍé">
                <a:extLst>
                  <a:ext uri="{FF2B5EF4-FFF2-40B4-BE49-F238E27FC236}">
                    <a16:creationId xmlns:a16="http://schemas.microsoft.com/office/drawing/2014/main" xmlns="" id="{C805E351-ADCB-412F-9D6C-7E8C5D2BADA9}"/>
                  </a:ext>
                </a:extLst>
              </p:cNvPr>
              <p:cNvSpPr/>
              <p:nvPr/>
            </p:nvSpPr>
            <p:spPr bwMode="auto">
              <a:xfrm>
                <a:off x="4300917" y="2151996"/>
                <a:ext cx="50249" cy="197528"/>
              </a:xfrm>
              <a:custGeom>
                <a:avLst/>
                <a:gdLst>
                  <a:gd name="T0" fmla="*/ 8 w 14"/>
                  <a:gd name="T1" fmla="*/ 55 h 55"/>
                  <a:gd name="T2" fmla="*/ 14 w 14"/>
                  <a:gd name="T3" fmla="*/ 0 h 55"/>
                  <a:gd name="T4" fmla="*/ 0 w 14"/>
                  <a:gd name="T5" fmla="*/ 52 h 55"/>
                  <a:gd name="T6" fmla="*/ 8 w 14"/>
                  <a:gd name="T7" fmla="*/ 55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4" h="55">
                    <a:moveTo>
                      <a:pt x="8" y="55"/>
                    </a:moveTo>
                    <a:cubicBezTo>
                      <a:pt x="14" y="0"/>
                      <a:pt x="14" y="0"/>
                      <a:pt x="14" y="0"/>
                    </a:cubicBezTo>
                    <a:cubicBezTo>
                      <a:pt x="0" y="52"/>
                      <a:pt x="0" y="52"/>
                      <a:pt x="0" y="52"/>
                    </a:cubicBezTo>
                    <a:cubicBezTo>
                      <a:pt x="3" y="53"/>
                      <a:pt x="5" y="54"/>
                      <a:pt x="8" y="55"/>
                    </a:cubicBezTo>
                    <a:close/>
                  </a:path>
                </a:pathLst>
              </a:custGeom>
              <a:solidFill>
                <a:srgbClr val="6614C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52" name="išḷïdé">
                <a:extLst>
                  <a:ext uri="{FF2B5EF4-FFF2-40B4-BE49-F238E27FC236}">
                    <a16:creationId xmlns:a16="http://schemas.microsoft.com/office/drawing/2014/main" xmlns="" id="{0D5AC83C-F453-4016-B283-9F3E8352712B}"/>
                  </a:ext>
                </a:extLst>
              </p:cNvPr>
              <p:cNvSpPr/>
              <p:nvPr/>
            </p:nvSpPr>
            <p:spPr bwMode="auto">
              <a:xfrm>
                <a:off x="4444732" y="1945805"/>
                <a:ext cx="67576" cy="36387"/>
              </a:xfrm>
              <a:custGeom>
                <a:avLst/>
                <a:gdLst>
                  <a:gd name="T0" fmla="*/ 9 w 19"/>
                  <a:gd name="T1" fmla="*/ 2 h 10"/>
                  <a:gd name="T2" fmla="*/ 0 w 19"/>
                  <a:gd name="T3" fmla="*/ 0 h 10"/>
                  <a:gd name="T4" fmla="*/ 11 w 19"/>
                  <a:gd name="T5" fmla="*/ 9 h 10"/>
                  <a:gd name="T6" fmla="*/ 19 w 19"/>
                  <a:gd name="T7" fmla="*/ 5 h 10"/>
                  <a:gd name="T8" fmla="*/ 9 w 19"/>
                  <a:gd name="T9" fmla="*/ 2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10">
                    <a:moveTo>
                      <a:pt x="9" y="2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4" y="7"/>
                      <a:pt x="11" y="9"/>
                    </a:cubicBezTo>
                    <a:cubicBezTo>
                      <a:pt x="17" y="10"/>
                      <a:pt x="19" y="5"/>
                      <a:pt x="19" y="5"/>
                    </a:cubicBezTo>
                    <a:lnTo>
                      <a:pt x="9" y="2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53" name="íṩlîḋe">
                <a:extLst>
                  <a:ext uri="{FF2B5EF4-FFF2-40B4-BE49-F238E27FC236}">
                    <a16:creationId xmlns:a16="http://schemas.microsoft.com/office/drawing/2014/main" xmlns="" id="{A30D2405-FF01-454B-ABD0-C2D530140966}"/>
                  </a:ext>
                </a:extLst>
              </p:cNvPr>
              <p:cNvSpPr/>
              <p:nvPr/>
            </p:nvSpPr>
            <p:spPr bwMode="auto">
              <a:xfrm>
                <a:off x="6955421" y="5116656"/>
                <a:ext cx="734667" cy="424513"/>
              </a:xfrm>
              <a:custGeom>
                <a:avLst/>
                <a:gdLst>
                  <a:gd name="T0" fmla="*/ 167 w 204"/>
                  <a:gd name="T1" fmla="*/ 97 h 118"/>
                  <a:gd name="T2" fmla="*/ 36 w 204"/>
                  <a:gd name="T3" fmla="*/ 97 h 118"/>
                  <a:gd name="T4" fmla="*/ 36 w 204"/>
                  <a:gd name="T5" fmla="*/ 21 h 118"/>
                  <a:gd name="T6" fmla="*/ 167 w 204"/>
                  <a:gd name="T7" fmla="*/ 21 h 118"/>
                  <a:gd name="T8" fmla="*/ 167 w 204"/>
                  <a:gd name="T9" fmla="*/ 97 h 1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4" h="118">
                    <a:moveTo>
                      <a:pt x="167" y="97"/>
                    </a:moveTo>
                    <a:cubicBezTo>
                      <a:pt x="131" y="118"/>
                      <a:pt x="72" y="118"/>
                      <a:pt x="36" y="97"/>
                    </a:cubicBezTo>
                    <a:cubicBezTo>
                      <a:pt x="0" y="76"/>
                      <a:pt x="0" y="42"/>
                      <a:pt x="36" y="21"/>
                    </a:cubicBezTo>
                    <a:cubicBezTo>
                      <a:pt x="72" y="0"/>
                      <a:pt x="131" y="0"/>
                      <a:pt x="167" y="21"/>
                    </a:cubicBezTo>
                    <a:cubicBezTo>
                      <a:pt x="204" y="42"/>
                      <a:pt x="204" y="76"/>
                      <a:pt x="167" y="97"/>
                    </a:cubicBezTo>
                    <a:close/>
                  </a:path>
                </a:pathLst>
              </a:custGeom>
              <a:solidFill>
                <a:srgbClr val="B2D3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54" name="is1îḍé">
                <a:extLst>
                  <a:ext uri="{FF2B5EF4-FFF2-40B4-BE49-F238E27FC236}">
                    <a16:creationId xmlns:a16="http://schemas.microsoft.com/office/drawing/2014/main" xmlns="" id="{5135AB7E-8B18-461B-BC70-FB54FE63C81E}"/>
                  </a:ext>
                </a:extLst>
              </p:cNvPr>
              <p:cNvSpPr/>
              <p:nvPr/>
            </p:nvSpPr>
            <p:spPr bwMode="auto">
              <a:xfrm>
                <a:off x="5016525" y="3411674"/>
                <a:ext cx="3224564" cy="1859193"/>
              </a:xfrm>
              <a:custGeom>
                <a:avLst/>
                <a:gdLst>
                  <a:gd name="T0" fmla="*/ 330 w 895"/>
                  <a:gd name="T1" fmla="*/ 512 h 517"/>
                  <a:gd name="T2" fmla="*/ 10 w 895"/>
                  <a:gd name="T3" fmla="*/ 327 h 517"/>
                  <a:gd name="T4" fmla="*/ 12 w 895"/>
                  <a:gd name="T5" fmla="*/ 306 h 517"/>
                  <a:gd name="T6" fmla="*/ 528 w 895"/>
                  <a:gd name="T7" fmla="*/ 7 h 517"/>
                  <a:gd name="T8" fmla="*/ 565 w 895"/>
                  <a:gd name="T9" fmla="*/ 5 h 517"/>
                  <a:gd name="T10" fmla="*/ 885 w 895"/>
                  <a:gd name="T11" fmla="*/ 190 h 517"/>
                  <a:gd name="T12" fmla="*/ 882 w 895"/>
                  <a:gd name="T13" fmla="*/ 211 h 517"/>
                  <a:gd name="T14" fmla="*/ 367 w 895"/>
                  <a:gd name="T15" fmla="*/ 510 h 517"/>
                  <a:gd name="T16" fmla="*/ 330 w 895"/>
                  <a:gd name="T17" fmla="*/ 512 h 5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95" h="517">
                    <a:moveTo>
                      <a:pt x="330" y="512"/>
                    </a:moveTo>
                    <a:cubicBezTo>
                      <a:pt x="10" y="327"/>
                      <a:pt x="10" y="327"/>
                      <a:pt x="10" y="327"/>
                    </a:cubicBezTo>
                    <a:cubicBezTo>
                      <a:pt x="0" y="322"/>
                      <a:pt x="1" y="312"/>
                      <a:pt x="12" y="306"/>
                    </a:cubicBezTo>
                    <a:cubicBezTo>
                      <a:pt x="528" y="7"/>
                      <a:pt x="528" y="7"/>
                      <a:pt x="528" y="7"/>
                    </a:cubicBezTo>
                    <a:cubicBezTo>
                      <a:pt x="539" y="0"/>
                      <a:pt x="556" y="0"/>
                      <a:pt x="565" y="5"/>
                    </a:cubicBezTo>
                    <a:cubicBezTo>
                      <a:pt x="885" y="190"/>
                      <a:pt x="885" y="190"/>
                      <a:pt x="885" y="190"/>
                    </a:cubicBezTo>
                    <a:cubicBezTo>
                      <a:pt x="895" y="195"/>
                      <a:pt x="893" y="205"/>
                      <a:pt x="882" y="211"/>
                    </a:cubicBezTo>
                    <a:cubicBezTo>
                      <a:pt x="367" y="510"/>
                      <a:pt x="367" y="510"/>
                      <a:pt x="367" y="510"/>
                    </a:cubicBezTo>
                    <a:cubicBezTo>
                      <a:pt x="356" y="517"/>
                      <a:pt x="339" y="517"/>
                      <a:pt x="330" y="512"/>
                    </a:cubicBezTo>
                    <a:close/>
                  </a:path>
                </a:pathLst>
              </a:custGeom>
              <a:solidFill>
                <a:srgbClr val="B2D3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55" name="ïṩ1îḑé">
                <a:extLst>
                  <a:ext uri="{FF2B5EF4-FFF2-40B4-BE49-F238E27FC236}">
                    <a16:creationId xmlns:a16="http://schemas.microsoft.com/office/drawing/2014/main" xmlns="" id="{D821CA39-B292-4219-916B-9750B064FF82}"/>
                  </a:ext>
                </a:extLst>
              </p:cNvPr>
              <p:cNvSpPr/>
              <p:nvPr/>
            </p:nvSpPr>
            <p:spPr bwMode="auto">
              <a:xfrm>
                <a:off x="7203199" y="3262661"/>
                <a:ext cx="289362" cy="370799"/>
              </a:xfrm>
              <a:custGeom>
                <a:avLst/>
                <a:gdLst>
                  <a:gd name="T0" fmla="*/ 80 w 80"/>
                  <a:gd name="T1" fmla="*/ 0 h 103"/>
                  <a:gd name="T2" fmla="*/ 74 w 80"/>
                  <a:gd name="T3" fmla="*/ 73 h 103"/>
                  <a:gd name="T4" fmla="*/ 0 w 80"/>
                  <a:gd name="T5" fmla="*/ 51 h 103"/>
                  <a:gd name="T6" fmla="*/ 0 w 80"/>
                  <a:gd name="T7" fmla="*/ 18 h 103"/>
                  <a:gd name="T8" fmla="*/ 80 w 80"/>
                  <a:gd name="T9" fmla="*/ 0 h 1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0" h="103">
                    <a:moveTo>
                      <a:pt x="80" y="0"/>
                    </a:moveTo>
                    <a:cubicBezTo>
                      <a:pt x="80" y="0"/>
                      <a:pt x="78" y="44"/>
                      <a:pt x="74" y="73"/>
                    </a:cubicBezTo>
                    <a:cubicBezTo>
                      <a:pt x="71" y="103"/>
                      <a:pt x="0" y="51"/>
                      <a:pt x="0" y="51"/>
                    </a:cubicBezTo>
                    <a:cubicBezTo>
                      <a:pt x="0" y="18"/>
                      <a:pt x="0" y="18"/>
                      <a:pt x="0" y="18"/>
                    </a:cubicBezTo>
                    <a:lnTo>
                      <a:pt x="80" y="0"/>
                    </a:lnTo>
                    <a:close/>
                  </a:path>
                </a:pathLst>
              </a:custGeom>
              <a:solidFill>
                <a:srgbClr val="6614C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56" name="íślíḓè">
                <a:extLst>
                  <a:ext uri="{FF2B5EF4-FFF2-40B4-BE49-F238E27FC236}">
                    <a16:creationId xmlns:a16="http://schemas.microsoft.com/office/drawing/2014/main" xmlns="" id="{07E62621-ADCB-457F-B48E-F6F61F0ADC54}"/>
                  </a:ext>
                </a:extLst>
              </p:cNvPr>
              <p:cNvSpPr/>
              <p:nvPr/>
            </p:nvSpPr>
            <p:spPr bwMode="auto">
              <a:xfrm>
                <a:off x="7139088" y="5116656"/>
                <a:ext cx="240847" cy="223520"/>
              </a:xfrm>
              <a:custGeom>
                <a:avLst/>
                <a:gdLst>
                  <a:gd name="T0" fmla="*/ 60 w 67"/>
                  <a:gd name="T1" fmla="*/ 29 h 62"/>
                  <a:gd name="T2" fmla="*/ 22 w 67"/>
                  <a:gd name="T3" fmla="*/ 59 h 62"/>
                  <a:gd name="T4" fmla="*/ 5 w 67"/>
                  <a:gd name="T5" fmla="*/ 62 h 62"/>
                  <a:gd name="T6" fmla="*/ 1 w 67"/>
                  <a:gd name="T7" fmla="*/ 54 h 62"/>
                  <a:gd name="T8" fmla="*/ 36 w 67"/>
                  <a:gd name="T9" fmla="*/ 16 h 62"/>
                  <a:gd name="T10" fmla="*/ 60 w 67"/>
                  <a:gd name="T11" fmla="*/ 29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7" h="62">
                    <a:moveTo>
                      <a:pt x="60" y="29"/>
                    </a:moveTo>
                    <a:cubicBezTo>
                      <a:pt x="59" y="32"/>
                      <a:pt x="41" y="54"/>
                      <a:pt x="22" y="59"/>
                    </a:cubicBezTo>
                    <a:cubicBezTo>
                      <a:pt x="14" y="62"/>
                      <a:pt x="9" y="62"/>
                      <a:pt x="5" y="62"/>
                    </a:cubicBezTo>
                    <a:cubicBezTo>
                      <a:pt x="2" y="61"/>
                      <a:pt x="0" y="58"/>
                      <a:pt x="1" y="54"/>
                    </a:cubicBezTo>
                    <a:cubicBezTo>
                      <a:pt x="4" y="45"/>
                      <a:pt x="13" y="27"/>
                      <a:pt x="36" y="16"/>
                    </a:cubicBezTo>
                    <a:cubicBezTo>
                      <a:pt x="67" y="0"/>
                      <a:pt x="60" y="29"/>
                      <a:pt x="60" y="29"/>
                    </a:cubicBezTo>
                    <a:close/>
                  </a:path>
                </a:pathLst>
              </a:custGeom>
              <a:solidFill>
                <a:srgbClr val="173D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57" name="iŝḻïḑé">
                <a:extLst>
                  <a:ext uri="{FF2B5EF4-FFF2-40B4-BE49-F238E27FC236}">
                    <a16:creationId xmlns:a16="http://schemas.microsoft.com/office/drawing/2014/main" xmlns="" id="{E0D70258-2FF8-490F-ADA1-99D39812200E}"/>
                  </a:ext>
                </a:extLst>
              </p:cNvPr>
              <p:cNvSpPr/>
              <p:nvPr/>
            </p:nvSpPr>
            <p:spPr bwMode="auto">
              <a:xfrm>
                <a:off x="7340082" y="5250073"/>
                <a:ext cx="133419" cy="223520"/>
              </a:xfrm>
              <a:custGeom>
                <a:avLst/>
                <a:gdLst>
                  <a:gd name="T0" fmla="*/ 10 w 37"/>
                  <a:gd name="T1" fmla="*/ 0 h 62"/>
                  <a:gd name="T2" fmla="*/ 1 w 37"/>
                  <a:gd name="T3" fmla="*/ 30 h 62"/>
                  <a:gd name="T4" fmla="*/ 8 w 37"/>
                  <a:gd name="T5" fmla="*/ 56 h 62"/>
                  <a:gd name="T6" fmla="*/ 20 w 37"/>
                  <a:gd name="T7" fmla="*/ 58 h 62"/>
                  <a:gd name="T8" fmla="*/ 35 w 37"/>
                  <a:gd name="T9" fmla="*/ 30 h 62"/>
                  <a:gd name="T10" fmla="*/ 35 w 37"/>
                  <a:gd name="T11" fmla="*/ 3 h 62"/>
                  <a:gd name="T12" fmla="*/ 10 w 37"/>
                  <a:gd name="T13" fmla="*/ 0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7" h="62">
                    <a:moveTo>
                      <a:pt x="10" y="0"/>
                    </a:moveTo>
                    <a:cubicBezTo>
                      <a:pt x="10" y="0"/>
                      <a:pt x="3" y="17"/>
                      <a:pt x="1" y="30"/>
                    </a:cubicBezTo>
                    <a:cubicBezTo>
                      <a:pt x="0" y="38"/>
                      <a:pt x="4" y="49"/>
                      <a:pt x="8" y="56"/>
                    </a:cubicBezTo>
                    <a:cubicBezTo>
                      <a:pt x="10" y="61"/>
                      <a:pt x="16" y="62"/>
                      <a:pt x="20" y="58"/>
                    </a:cubicBezTo>
                    <a:cubicBezTo>
                      <a:pt x="26" y="53"/>
                      <a:pt x="34" y="43"/>
                      <a:pt x="35" y="30"/>
                    </a:cubicBezTo>
                    <a:cubicBezTo>
                      <a:pt x="37" y="7"/>
                      <a:pt x="35" y="3"/>
                      <a:pt x="35" y="3"/>
                    </a:cubicBezTo>
                    <a:lnTo>
                      <a:pt x="10" y="0"/>
                    </a:lnTo>
                    <a:close/>
                  </a:path>
                </a:pathLst>
              </a:custGeom>
              <a:solidFill>
                <a:srgbClr val="173D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58" name="íṧ1íḑé">
                <a:extLst>
                  <a:ext uri="{FF2B5EF4-FFF2-40B4-BE49-F238E27FC236}">
                    <a16:creationId xmlns:a16="http://schemas.microsoft.com/office/drawing/2014/main" xmlns="" id="{A8D3A298-4CAC-49AF-B291-EF063C8C33F2}"/>
                  </a:ext>
                </a:extLst>
              </p:cNvPr>
              <p:cNvSpPr/>
              <p:nvPr/>
            </p:nvSpPr>
            <p:spPr bwMode="auto">
              <a:xfrm>
                <a:off x="7132157" y="4177529"/>
                <a:ext cx="414117" cy="1119328"/>
              </a:xfrm>
              <a:custGeom>
                <a:avLst/>
                <a:gdLst>
                  <a:gd name="T0" fmla="*/ 112 w 115"/>
                  <a:gd name="T1" fmla="*/ 23 h 311"/>
                  <a:gd name="T2" fmla="*/ 112 w 115"/>
                  <a:gd name="T3" fmla="*/ 83 h 311"/>
                  <a:gd name="T4" fmla="*/ 100 w 115"/>
                  <a:gd name="T5" fmla="*/ 300 h 311"/>
                  <a:gd name="T6" fmla="*/ 79 w 115"/>
                  <a:gd name="T7" fmla="*/ 308 h 311"/>
                  <a:gd name="T8" fmla="*/ 60 w 115"/>
                  <a:gd name="T9" fmla="*/ 294 h 311"/>
                  <a:gd name="T10" fmla="*/ 30 w 115"/>
                  <a:gd name="T11" fmla="*/ 276 h 311"/>
                  <a:gd name="T12" fmla="*/ 0 w 115"/>
                  <a:gd name="T13" fmla="*/ 0 h 311"/>
                  <a:gd name="T14" fmla="*/ 112 w 115"/>
                  <a:gd name="T15" fmla="*/ 23 h 3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15" h="311">
                    <a:moveTo>
                      <a:pt x="112" y="23"/>
                    </a:moveTo>
                    <a:cubicBezTo>
                      <a:pt x="112" y="23"/>
                      <a:pt x="115" y="51"/>
                      <a:pt x="112" y="83"/>
                    </a:cubicBezTo>
                    <a:cubicBezTo>
                      <a:pt x="110" y="115"/>
                      <a:pt x="101" y="264"/>
                      <a:pt x="100" y="300"/>
                    </a:cubicBezTo>
                    <a:cubicBezTo>
                      <a:pt x="100" y="300"/>
                      <a:pt x="100" y="311"/>
                      <a:pt x="79" y="308"/>
                    </a:cubicBezTo>
                    <a:cubicBezTo>
                      <a:pt x="58" y="306"/>
                      <a:pt x="60" y="294"/>
                      <a:pt x="60" y="294"/>
                    </a:cubicBezTo>
                    <a:cubicBezTo>
                      <a:pt x="60" y="294"/>
                      <a:pt x="31" y="293"/>
                      <a:pt x="30" y="276"/>
                    </a:cubicBezTo>
                    <a:cubicBezTo>
                      <a:pt x="29" y="259"/>
                      <a:pt x="0" y="68"/>
                      <a:pt x="0" y="0"/>
                    </a:cubicBezTo>
                    <a:lnTo>
                      <a:pt x="112" y="23"/>
                    </a:lnTo>
                    <a:close/>
                  </a:path>
                </a:pathLst>
              </a:custGeom>
              <a:solidFill>
                <a:srgbClr val="FDD76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59" name="isľïḋê">
                <a:extLst>
                  <a:ext uri="{FF2B5EF4-FFF2-40B4-BE49-F238E27FC236}">
                    <a16:creationId xmlns:a16="http://schemas.microsoft.com/office/drawing/2014/main" xmlns="" id="{AB0B7497-E713-4F84-AB02-B4435840A11A}"/>
                  </a:ext>
                </a:extLst>
              </p:cNvPr>
              <p:cNvSpPr/>
              <p:nvPr/>
            </p:nvSpPr>
            <p:spPr bwMode="auto">
              <a:xfrm>
                <a:off x="7048987" y="3723560"/>
                <a:ext cx="119557" cy="374264"/>
              </a:xfrm>
              <a:custGeom>
                <a:avLst/>
                <a:gdLst>
                  <a:gd name="T0" fmla="*/ 69 w 69"/>
                  <a:gd name="T1" fmla="*/ 0 h 216"/>
                  <a:gd name="T2" fmla="*/ 33 w 69"/>
                  <a:gd name="T3" fmla="*/ 216 h 216"/>
                  <a:gd name="T4" fmla="*/ 0 w 69"/>
                  <a:gd name="T5" fmla="*/ 216 h 216"/>
                  <a:gd name="T6" fmla="*/ 4 w 69"/>
                  <a:gd name="T7" fmla="*/ 17 h 216"/>
                  <a:gd name="T8" fmla="*/ 69 w 69"/>
                  <a:gd name="T9" fmla="*/ 0 h 2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9" h="216">
                    <a:moveTo>
                      <a:pt x="69" y="0"/>
                    </a:moveTo>
                    <a:lnTo>
                      <a:pt x="33" y="216"/>
                    </a:lnTo>
                    <a:lnTo>
                      <a:pt x="0" y="216"/>
                    </a:lnTo>
                    <a:lnTo>
                      <a:pt x="4" y="17"/>
                    </a:lnTo>
                    <a:lnTo>
                      <a:pt x="69" y="0"/>
                    </a:ln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60" name="îSľíďe">
                <a:extLst>
                  <a:ext uri="{FF2B5EF4-FFF2-40B4-BE49-F238E27FC236}">
                    <a16:creationId xmlns:a16="http://schemas.microsoft.com/office/drawing/2014/main" xmlns="" id="{990D91BE-42FC-4D4E-A0FE-039F8D4D5691}"/>
                  </a:ext>
                </a:extLst>
              </p:cNvPr>
              <p:cNvSpPr/>
              <p:nvPr/>
            </p:nvSpPr>
            <p:spPr bwMode="auto">
              <a:xfrm>
                <a:off x="7031660" y="3389148"/>
                <a:ext cx="161142" cy="438375"/>
              </a:xfrm>
              <a:custGeom>
                <a:avLst/>
                <a:gdLst>
                  <a:gd name="T0" fmla="*/ 45 w 45"/>
                  <a:gd name="T1" fmla="*/ 1 h 122"/>
                  <a:gd name="T2" fmla="*/ 14 w 45"/>
                  <a:gd name="T3" fmla="*/ 33 h 122"/>
                  <a:gd name="T4" fmla="*/ 7 w 45"/>
                  <a:gd name="T5" fmla="*/ 111 h 122"/>
                  <a:gd name="T6" fmla="*/ 41 w 45"/>
                  <a:gd name="T7" fmla="*/ 110 h 122"/>
                  <a:gd name="T8" fmla="*/ 45 w 45"/>
                  <a:gd name="T9" fmla="*/ 1 h 1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5" h="122">
                    <a:moveTo>
                      <a:pt x="45" y="1"/>
                    </a:moveTo>
                    <a:cubicBezTo>
                      <a:pt x="45" y="1"/>
                      <a:pt x="22" y="0"/>
                      <a:pt x="14" y="33"/>
                    </a:cubicBezTo>
                    <a:cubicBezTo>
                      <a:pt x="6" y="66"/>
                      <a:pt x="0" y="108"/>
                      <a:pt x="7" y="111"/>
                    </a:cubicBezTo>
                    <a:cubicBezTo>
                      <a:pt x="27" y="122"/>
                      <a:pt x="41" y="110"/>
                      <a:pt x="41" y="110"/>
                    </a:cubicBezTo>
                    <a:lnTo>
                      <a:pt x="45" y="1"/>
                    </a:lnTo>
                    <a:close/>
                  </a:path>
                </a:pathLst>
              </a:custGeom>
              <a:solidFill>
                <a:srgbClr val="8A2AE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61" name="îṣliḍê">
                <a:extLst>
                  <a:ext uri="{FF2B5EF4-FFF2-40B4-BE49-F238E27FC236}">
                    <a16:creationId xmlns:a16="http://schemas.microsoft.com/office/drawing/2014/main" xmlns="" id="{C1F31104-F6EE-485C-B459-9ACDFF6F1BF2}"/>
                  </a:ext>
                </a:extLst>
              </p:cNvPr>
              <p:cNvSpPr/>
              <p:nvPr/>
            </p:nvSpPr>
            <p:spPr bwMode="auto">
              <a:xfrm>
                <a:off x="7081909" y="3389148"/>
                <a:ext cx="561397" cy="972048"/>
              </a:xfrm>
              <a:custGeom>
                <a:avLst/>
                <a:gdLst>
                  <a:gd name="T0" fmla="*/ 24 w 156"/>
                  <a:gd name="T1" fmla="*/ 2 h 270"/>
                  <a:gd name="T2" fmla="*/ 36 w 156"/>
                  <a:gd name="T3" fmla="*/ 1 h 270"/>
                  <a:gd name="T4" fmla="*/ 142 w 156"/>
                  <a:gd name="T5" fmla="*/ 39 h 270"/>
                  <a:gd name="T6" fmla="*/ 121 w 156"/>
                  <a:gd name="T7" fmla="*/ 140 h 270"/>
                  <a:gd name="T8" fmla="*/ 126 w 156"/>
                  <a:gd name="T9" fmla="*/ 212 h 270"/>
                  <a:gd name="T10" fmla="*/ 111 w 156"/>
                  <a:gd name="T11" fmla="*/ 260 h 270"/>
                  <a:gd name="T12" fmla="*/ 33 w 156"/>
                  <a:gd name="T13" fmla="*/ 251 h 270"/>
                  <a:gd name="T14" fmla="*/ 13 w 156"/>
                  <a:gd name="T15" fmla="*/ 205 h 270"/>
                  <a:gd name="T16" fmla="*/ 22 w 156"/>
                  <a:gd name="T17" fmla="*/ 114 h 270"/>
                  <a:gd name="T18" fmla="*/ 7 w 156"/>
                  <a:gd name="T19" fmla="*/ 97 h 270"/>
                  <a:gd name="T20" fmla="*/ 17 w 156"/>
                  <a:gd name="T21" fmla="*/ 52 h 270"/>
                  <a:gd name="T22" fmla="*/ 15 w 156"/>
                  <a:gd name="T23" fmla="*/ 12 h 270"/>
                  <a:gd name="T24" fmla="*/ 24 w 156"/>
                  <a:gd name="T25" fmla="*/ 2 h 2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56" h="270">
                    <a:moveTo>
                      <a:pt x="24" y="2"/>
                    </a:moveTo>
                    <a:cubicBezTo>
                      <a:pt x="28" y="1"/>
                      <a:pt x="32" y="0"/>
                      <a:pt x="36" y="1"/>
                    </a:cubicBezTo>
                    <a:cubicBezTo>
                      <a:pt x="56" y="7"/>
                      <a:pt x="129" y="29"/>
                      <a:pt x="142" y="39"/>
                    </a:cubicBezTo>
                    <a:cubicBezTo>
                      <a:pt x="156" y="51"/>
                      <a:pt x="121" y="118"/>
                      <a:pt x="121" y="140"/>
                    </a:cubicBezTo>
                    <a:cubicBezTo>
                      <a:pt x="122" y="162"/>
                      <a:pt x="124" y="188"/>
                      <a:pt x="126" y="212"/>
                    </a:cubicBezTo>
                    <a:cubicBezTo>
                      <a:pt x="128" y="236"/>
                      <a:pt x="131" y="249"/>
                      <a:pt x="111" y="260"/>
                    </a:cubicBezTo>
                    <a:cubicBezTo>
                      <a:pt x="91" y="270"/>
                      <a:pt x="58" y="270"/>
                      <a:pt x="33" y="251"/>
                    </a:cubicBezTo>
                    <a:cubicBezTo>
                      <a:pt x="8" y="232"/>
                      <a:pt x="12" y="219"/>
                      <a:pt x="13" y="205"/>
                    </a:cubicBezTo>
                    <a:cubicBezTo>
                      <a:pt x="14" y="191"/>
                      <a:pt x="23" y="131"/>
                      <a:pt x="22" y="114"/>
                    </a:cubicBezTo>
                    <a:cubicBezTo>
                      <a:pt x="22" y="114"/>
                      <a:pt x="13" y="108"/>
                      <a:pt x="7" y="97"/>
                    </a:cubicBezTo>
                    <a:cubicBezTo>
                      <a:pt x="0" y="86"/>
                      <a:pt x="12" y="65"/>
                      <a:pt x="17" y="52"/>
                    </a:cubicBezTo>
                    <a:cubicBezTo>
                      <a:pt x="21" y="38"/>
                      <a:pt x="14" y="23"/>
                      <a:pt x="15" y="12"/>
                    </a:cubicBezTo>
                    <a:cubicBezTo>
                      <a:pt x="16" y="7"/>
                      <a:pt x="20" y="4"/>
                      <a:pt x="24" y="2"/>
                    </a:cubicBez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62" name="ísļiḍè">
                <a:extLst>
                  <a:ext uri="{FF2B5EF4-FFF2-40B4-BE49-F238E27FC236}">
                    <a16:creationId xmlns:a16="http://schemas.microsoft.com/office/drawing/2014/main" xmlns="" id="{BE48E380-026C-4545-AE7F-AA8D863E0BAA}"/>
                  </a:ext>
                </a:extLst>
              </p:cNvPr>
              <p:cNvSpPr/>
              <p:nvPr/>
            </p:nvSpPr>
            <p:spPr bwMode="auto">
              <a:xfrm>
                <a:off x="7246516" y="3406475"/>
                <a:ext cx="209658" cy="169805"/>
              </a:xfrm>
              <a:custGeom>
                <a:avLst/>
                <a:gdLst>
                  <a:gd name="T0" fmla="*/ 1 w 58"/>
                  <a:gd name="T1" fmla="*/ 20 h 47"/>
                  <a:gd name="T2" fmla="*/ 26 w 58"/>
                  <a:gd name="T3" fmla="*/ 46 h 47"/>
                  <a:gd name="T4" fmla="*/ 57 w 58"/>
                  <a:gd name="T5" fmla="*/ 27 h 47"/>
                  <a:gd name="T6" fmla="*/ 32 w 58"/>
                  <a:gd name="T7" fmla="*/ 2 h 47"/>
                  <a:gd name="T8" fmla="*/ 1 w 58"/>
                  <a:gd name="T9" fmla="*/ 20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8" h="47">
                    <a:moveTo>
                      <a:pt x="1" y="20"/>
                    </a:moveTo>
                    <a:cubicBezTo>
                      <a:pt x="0" y="32"/>
                      <a:pt x="11" y="44"/>
                      <a:pt x="26" y="46"/>
                    </a:cubicBezTo>
                    <a:cubicBezTo>
                      <a:pt x="42" y="47"/>
                      <a:pt x="55" y="39"/>
                      <a:pt x="57" y="27"/>
                    </a:cubicBezTo>
                    <a:cubicBezTo>
                      <a:pt x="58" y="15"/>
                      <a:pt x="47" y="4"/>
                      <a:pt x="32" y="2"/>
                    </a:cubicBezTo>
                    <a:cubicBezTo>
                      <a:pt x="17" y="0"/>
                      <a:pt x="3" y="8"/>
                      <a:pt x="1" y="2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63" name="iśļídé">
                <a:extLst>
                  <a:ext uri="{FF2B5EF4-FFF2-40B4-BE49-F238E27FC236}">
                    <a16:creationId xmlns:a16="http://schemas.microsoft.com/office/drawing/2014/main" xmlns="" id="{C66372E3-7C1D-4191-B473-80C56DCFE3F7}"/>
                  </a:ext>
                </a:extLst>
              </p:cNvPr>
              <p:cNvSpPr/>
              <p:nvPr/>
            </p:nvSpPr>
            <p:spPr bwMode="auto">
              <a:xfrm>
                <a:off x="7275972" y="3432466"/>
                <a:ext cx="150746" cy="123023"/>
              </a:xfrm>
              <a:custGeom>
                <a:avLst/>
                <a:gdLst>
                  <a:gd name="T0" fmla="*/ 1 w 42"/>
                  <a:gd name="T1" fmla="*/ 14 h 34"/>
                  <a:gd name="T2" fmla="*/ 19 w 42"/>
                  <a:gd name="T3" fmla="*/ 32 h 34"/>
                  <a:gd name="T4" fmla="*/ 41 w 42"/>
                  <a:gd name="T5" fmla="*/ 19 h 34"/>
                  <a:gd name="T6" fmla="*/ 23 w 42"/>
                  <a:gd name="T7" fmla="*/ 1 h 34"/>
                  <a:gd name="T8" fmla="*/ 1 w 42"/>
                  <a:gd name="T9" fmla="*/ 14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2" h="34">
                    <a:moveTo>
                      <a:pt x="1" y="14"/>
                    </a:moveTo>
                    <a:cubicBezTo>
                      <a:pt x="0" y="23"/>
                      <a:pt x="8" y="31"/>
                      <a:pt x="19" y="32"/>
                    </a:cubicBezTo>
                    <a:cubicBezTo>
                      <a:pt x="30" y="34"/>
                      <a:pt x="40" y="28"/>
                      <a:pt x="41" y="19"/>
                    </a:cubicBezTo>
                    <a:cubicBezTo>
                      <a:pt x="42" y="10"/>
                      <a:pt x="34" y="2"/>
                      <a:pt x="23" y="1"/>
                    </a:cubicBezTo>
                    <a:cubicBezTo>
                      <a:pt x="12" y="0"/>
                      <a:pt x="2" y="5"/>
                      <a:pt x="1" y="14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64" name="îṡḻîḍé">
                <a:extLst>
                  <a:ext uri="{FF2B5EF4-FFF2-40B4-BE49-F238E27FC236}">
                    <a16:creationId xmlns:a16="http://schemas.microsoft.com/office/drawing/2014/main" xmlns="" id="{C74F4182-A48D-4C02-82D2-573F114FCF1F}"/>
                  </a:ext>
                </a:extLst>
              </p:cNvPr>
              <p:cNvSpPr/>
              <p:nvPr/>
            </p:nvSpPr>
            <p:spPr bwMode="auto">
              <a:xfrm>
                <a:off x="7293300" y="3342365"/>
                <a:ext cx="102230" cy="150746"/>
              </a:xfrm>
              <a:custGeom>
                <a:avLst/>
                <a:gdLst>
                  <a:gd name="T0" fmla="*/ 7 w 28"/>
                  <a:gd name="T1" fmla="*/ 11 h 42"/>
                  <a:gd name="T2" fmla="*/ 23 w 28"/>
                  <a:gd name="T3" fmla="*/ 5 h 42"/>
                  <a:gd name="T4" fmla="*/ 28 w 28"/>
                  <a:gd name="T5" fmla="*/ 35 h 42"/>
                  <a:gd name="T6" fmla="*/ 1 w 28"/>
                  <a:gd name="T7" fmla="*/ 42 h 42"/>
                  <a:gd name="T8" fmla="*/ 5 w 28"/>
                  <a:gd name="T9" fmla="*/ 18 h 42"/>
                  <a:gd name="T10" fmla="*/ 7 w 28"/>
                  <a:gd name="T11" fmla="*/ 11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8" h="42">
                    <a:moveTo>
                      <a:pt x="7" y="11"/>
                    </a:moveTo>
                    <a:cubicBezTo>
                      <a:pt x="7" y="11"/>
                      <a:pt x="20" y="0"/>
                      <a:pt x="23" y="5"/>
                    </a:cubicBezTo>
                    <a:cubicBezTo>
                      <a:pt x="26" y="11"/>
                      <a:pt x="28" y="35"/>
                      <a:pt x="28" y="35"/>
                    </a:cubicBezTo>
                    <a:cubicBezTo>
                      <a:pt x="1" y="42"/>
                      <a:pt x="1" y="42"/>
                      <a:pt x="1" y="42"/>
                    </a:cubicBezTo>
                    <a:cubicBezTo>
                      <a:pt x="5" y="18"/>
                      <a:pt x="5" y="18"/>
                      <a:pt x="5" y="18"/>
                    </a:cubicBezTo>
                    <a:cubicBezTo>
                      <a:pt x="5" y="18"/>
                      <a:pt x="0" y="13"/>
                      <a:pt x="7" y="11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65" name="íṩ1íḓé">
                <a:extLst>
                  <a:ext uri="{FF2B5EF4-FFF2-40B4-BE49-F238E27FC236}">
                    <a16:creationId xmlns:a16="http://schemas.microsoft.com/office/drawing/2014/main" xmlns="" id="{E54F83F7-89E5-4047-865E-F98700D99917}"/>
                  </a:ext>
                </a:extLst>
              </p:cNvPr>
              <p:cNvSpPr/>
              <p:nvPr/>
            </p:nvSpPr>
            <p:spPr bwMode="auto">
              <a:xfrm>
                <a:off x="7168545" y="3134441"/>
                <a:ext cx="291095" cy="291095"/>
              </a:xfrm>
              <a:custGeom>
                <a:avLst/>
                <a:gdLst>
                  <a:gd name="T0" fmla="*/ 1 w 81"/>
                  <a:gd name="T1" fmla="*/ 43 h 81"/>
                  <a:gd name="T2" fmla="*/ 43 w 81"/>
                  <a:gd name="T3" fmla="*/ 80 h 81"/>
                  <a:gd name="T4" fmla="*/ 80 w 81"/>
                  <a:gd name="T5" fmla="*/ 38 h 81"/>
                  <a:gd name="T6" fmla="*/ 38 w 81"/>
                  <a:gd name="T7" fmla="*/ 1 h 81"/>
                  <a:gd name="T8" fmla="*/ 1 w 81"/>
                  <a:gd name="T9" fmla="*/ 43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81">
                    <a:moveTo>
                      <a:pt x="1" y="43"/>
                    </a:moveTo>
                    <a:cubicBezTo>
                      <a:pt x="2" y="64"/>
                      <a:pt x="21" y="81"/>
                      <a:pt x="43" y="80"/>
                    </a:cubicBezTo>
                    <a:cubicBezTo>
                      <a:pt x="64" y="78"/>
                      <a:pt x="81" y="60"/>
                      <a:pt x="80" y="38"/>
                    </a:cubicBezTo>
                    <a:cubicBezTo>
                      <a:pt x="78" y="16"/>
                      <a:pt x="60" y="0"/>
                      <a:pt x="38" y="1"/>
                    </a:cubicBezTo>
                    <a:cubicBezTo>
                      <a:pt x="16" y="2"/>
                      <a:pt x="0" y="21"/>
                      <a:pt x="1" y="43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66" name="ïṧḻïḋê">
                <a:extLst>
                  <a:ext uri="{FF2B5EF4-FFF2-40B4-BE49-F238E27FC236}">
                    <a16:creationId xmlns:a16="http://schemas.microsoft.com/office/drawing/2014/main" xmlns="" id="{8F91C6C5-FD36-4F4A-98A4-45BCFCD8F303}"/>
                  </a:ext>
                </a:extLst>
              </p:cNvPr>
              <p:cNvSpPr/>
              <p:nvPr/>
            </p:nvSpPr>
            <p:spPr bwMode="auto">
              <a:xfrm>
                <a:off x="7301963" y="3375286"/>
                <a:ext cx="86635" cy="97032"/>
              </a:xfrm>
              <a:custGeom>
                <a:avLst/>
                <a:gdLst>
                  <a:gd name="T0" fmla="*/ 23 w 24"/>
                  <a:gd name="T1" fmla="*/ 3 h 27"/>
                  <a:gd name="T2" fmla="*/ 24 w 24"/>
                  <a:gd name="T3" fmla="*/ 7 h 27"/>
                  <a:gd name="T4" fmla="*/ 0 w 24"/>
                  <a:gd name="T5" fmla="*/ 27 h 27"/>
                  <a:gd name="T6" fmla="*/ 3 w 24"/>
                  <a:gd name="T7" fmla="*/ 9 h 27"/>
                  <a:gd name="T8" fmla="*/ 2 w 24"/>
                  <a:gd name="T9" fmla="*/ 4 h 27"/>
                  <a:gd name="T10" fmla="*/ 23 w 24"/>
                  <a:gd name="T11" fmla="*/ 3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4" h="27">
                    <a:moveTo>
                      <a:pt x="23" y="3"/>
                    </a:moveTo>
                    <a:cubicBezTo>
                      <a:pt x="23" y="4"/>
                      <a:pt x="23" y="6"/>
                      <a:pt x="24" y="7"/>
                    </a:cubicBezTo>
                    <a:cubicBezTo>
                      <a:pt x="21" y="21"/>
                      <a:pt x="0" y="27"/>
                      <a:pt x="0" y="27"/>
                    </a:cubicBezTo>
                    <a:cubicBezTo>
                      <a:pt x="3" y="9"/>
                      <a:pt x="3" y="9"/>
                      <a:pt x="3" y="9"/>
                    </a:cubicBezTo>
                    <a:cubicBezTo>
                      <a:pt x="3" y="9"/>
                      <a:pt x="1" y="6"/>
                      <a:pt x="2" y="4"/>
                    </a:cubicBezTo>
                    <a:cubicBezTo>
                      <a:pt x="10" y="2"/>
                      <a:pt x="20" y="0"/>
                      <a:pt x="23" y="3"/>
                    </a:cubicBezTo>
                    <a:close/>
                  </a:path>
                </a:pathLst>
              </a:custGeom>
              <a:solidFill>
                <a:srgbClr val="EA9C9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67" name="íṡľíďè">
                <a:extLst>
                  <a:ext uri="{FF2B5EF4-FFF2-40B4-BE49-F238E27FC236}">
                    <a16:creationId xmlns:a16="http://schemas.microsoft.com/office/drawing/2014/main" xmlns="" id="{04428EB8-0D89-4DBE-B455-042F18D7EC7F}"/>
                  </a:ext>
                </a:extLst>
              </p:cNvPr>
              <p:cNvSpPr/>
              <p:nvPr/>
            </p:nvSpPr>
            <p:spPr bwMode="auto">
              <a:xfrm>
                <a:off x="7168545" y="3134441"/>
                <a:ext cx="291095" cy="291095"/>
              </a:xfrm>
              <a:custGeom>
                <a:avLst/>
                <a:gdLst>
                  <a:gd name="T0" fmla="*/ 1 w 81"/>
                  <a:gd name="T1" fmla="*/ 43 h 81"/>
                  <a:gd name="T2" fmla="*/ 43 w 81"/>
                  <a:gd name="T3" fmla="*/ 80 h 81"/>
                  <a:gd name="T4" fmla="*/ 80 w 81"/>
                  <a:gd name="T5" fmla="*/ 38 h 81"/>
                  <a:gd name="T6" fmla="*/ 38 w 81"/>
                  <a:gd name="T7" fmla="*/ 1 h 81"/>
                  <a:gd name="T8" fmla="*/ 1 w 81"/>
                  <a:gd name="T9" fmla="*/ 43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81">
                    <a:moveTo>
                      <a:pt x="1" y="43"/>
                    </a:moveTo>
                    <a:cubicBezTo>
                      <a:pt x="2" y="64"/>
                      <a:pt x="21" y="81"/>
                      <a:pt x="43" y="80"/>
                    </a:cubicBezTo>
                    <a:cubicBezTo>
                      <a:pt x="64" y="78"/>
                      <a:pt x="81" y="60"/>
                      <a:pt x="80" y="38"/>
                    </a:cubicBezTo>
                    <a:cubicBezTo>
                      <a:pt x="78" y="16"/>
                      <a:pt x="60" y="0"/>
                      <a:pt x="38" y="1"/>
                    </a:cubicBezTo>
                    <a:cubicBezTo>
                      <a:pt x="16" y="2"/>
                      <a:pt x="0" y="21"/>
                      <a:pt x="1" y="43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68" name="ïSļïďê">
                <a:extLst>
                  <a:ext uri="{FF2B5EF4-FFF2-40B4-BE49-F238E27FC236}">
                    <a16:creationId xmlns:a16="http://schemas.microsoft.com/office/drawing/2014/main" xmlns="" id="{0225C11B-CE77-464A-9BD9-641DD93B90B9}"/>
                  </a:ext>
                </a:extLst>
              </p:cNvPr>
              <p:cNvSpPr/>
              <p:nvPr/>
            </p:nvSpPr>
            <p:spPr bwMode="auto">
              <a:xfrm>
                <a:off x="7553205" y="3879504"/>
                <a:ext cx="109161" cy="384661"/>
              </a:xfrm>
              <a:custGeom>
                <a:avLst/>
                <a:gdLst>
                  <a:gd name="T0" fmla="*/ 63 w 63"/>
                  <a:gd name="T1" fmla="*/ 0 h 222"/>
                  <a:gd name="T2" fmla="*/ 54 w 63"/>
                  <a:gd name="T3" fmla="*/ 218 h 222"/>
                  <a:gd name="T4" fmla="*/ 21 w 63"/>
                  <a:gd name="T5" fmla="*/ 222 h 222"/>
                  <a:gd name="T6" fmla="*/ 0 w 63"/>
                  <a:gd name="T7" fmla="*/ 24 h 222"/>
                  <a:gd name="T8" fmla="*/ 63 w 63"/>
                  <a:gd name="T9" fmla="*/ 0 h 2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3" h="222">
                    <a:moveTo>
                      <a:pt x="63" y="0"/>
                    </a:moveTo>
                    <a:lnTo>
                      <a:pt x="54" y="218"/>
                    </a:lnTo>
                    <a:lnTo>
                      <a:pt x="21" y="222"/>
                    </a:lnTo>
                    <a:lnTo>
                      <a:pt x="0" y="24"/>
                    </a:lnTo>
                    <a:lnTo>
                      <a:pt x="63" y="0"/>
                    </a:ln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69" name="ís1ïḓè">
                <a:extLst>
                  <a:ext uri="{FF2B5EF4-FFF2-40B4-BE49-F238E27FC236}">
                    <a16:creationId xmlns:a16="http://schemas.microsoft.com/office/drawing/2014/main" xmlns="" id="{A62AC985-951F-4BBF-9205-D5246E638A29}"/>
                  </a:ext>
                </a:extLst>
              </p:cNvPr>
              <p:cNvSpPr/>
              <p:nvPr/>
            </p:nvSpPr>
            <p:spPr bwMode="auto">
              <a:xfrm>
                <a:off x="7463105" y="3586676"/>
                <a:ext cx="86635" cy="457434"/>
              </a:xfrm>
              <a:custGeom>
                <a:avLst/>
                <a:gdLst>
                  <a:gd name="T0" fmla="*/ 5 w 24"/>
                  <a:gd name="T1" fmla="*/ 72 h 127"/>
                  <a:gd name="T2" fmla="*/ 20 w 24"/>
                  <a:gd name="T3" fmla="*/ 0 h 127"/>
                  <a:gd name="T4" fmla="*/ 24 w 24"/>
                  <a:gd name="T5" fmla="*/ 49 h 127"/>
                  <a:gd name="T6" fmla="*/ 15 w 24"/>
                  <a:gd name="T7" fmla="*/ 85 h 127"/>
                  <a:gd name="T8" fmla="*/ 17 w 24"/>
                  <a:gd name="T9" fmla="*/ 127 h 127"/>
                  <a:gd name="T10" fmla="*/ 17 w 24"/>
                  <a:gd name="T11" fmla="*/ 127 h 127"/>
                  <a:gd name="T12" fmla="*/ 5 w 24"/>
                  <a:gd name="T13" fmla="*/ 72 h 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4" h="127">
                    <a:moveTo>
                      <a:pt x="5" y="72"/>
                    </a:moveTo>
                    <a:cubicBezTo>
                      <a:pt x="10" y="50"/>
                      <a:pt x="20" y="0"/>
                      <a:pt x="20" y="0"/>
                    </a:cubicBezTo>
                    <a:cubicBezTo>
                      <a:pt x="24" y="49"/>
                      <a:pt x="24" y="49"/>
                      <a:pt x="24" y="49"/>
                    </a:cubicBezTo>
                    <a:cubicBezTo>
                      <a:pt x="19" y="64"/>
                      <a:pt x="15" y="78"/>
                      <a:pt x="15" y="85"/>
                    </a:cubicBezTo>
                    <a:cubicBezTo>
                      <a:pt x="15" y="98"/>
                      <a:pt x="16" y="113"/>
                      <a:pt x="17" y="127"/>
                    </a:cubicBezTo>
                    <a:cubicBezTo>
                      <a:pt x="17" y="127"/>
                      <a:pt x="17" y="127"/>
                      <a:pt x="17" y="127"/>
                    </a:cubicBezTo>
                    <a:cubicBezTo>
                      <a:pt x="17" y="127"/>
                      <a:pt x="0" y="95"/>
                      <a:pt x="5" y="72"/>
                    </a:cubicBezTo>
                    <a:close/>
                  </a:path>
                </a:pathLst>
              </a:custGeom>
              <a:solidFill>
                <a:srgbClr val="8A2AE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70" name="iS1îďê">
                <a:extLst>
                  <a:ext uri="{FF2B5EF4-FFF2-40B4-BE49-F238E27FC236}">
                    <a16:creationId xmlns:a16="http://schemas.microsoft.com/office/drawing/2014/main" xmlns="" id="{77303C17-A933-4050-98FA-7A18302147D9}"/>
                  </a:ext>
                </a:extLst>
              </p:cNvPr>
              <p:cNvSpPr/>
              <p:nvPr/>
            </p:nvSpPr>
            <p:spPr bwMode="auto">
              <a:xfrm>
                <a:off x="7528947" y="3522567"/>
                <a:ext cx="164608" cy="474761"/>
              </a:xfrm>
              <a:custGeom>
                <a:avLst/>
                <a:gdLst>
                  <a:gd name="T0" fmla="*/ 15 w 46"/>
                  <a:gd name="T1" fmla="*/ 0 h 132"/>
                  <a:gd name="T2" fmla="*/ 34 w 46"/>
                  <a:gd name="T3" fmla="*/ 42 h 132"/>
                  <a:gd name="T4" fmla="*/ 34 w 46"/>
                  <a:gd name="T5" fmla="*/ 123 h 132"/>
                  <a:gd name="T6" fmla="*/ 7 w 46"/>
                  <a:gd name="T7" fmla="*/ 121 h 132"/>
                  <a:gd name="T8" fmla="*/ 1 w 46"/>
                  <a:gd name="T9" fmla="*/ 45 h 132"/>
                  <a:gd name="T10" fmla="*/ 15 w 46"/>
                  <a:gd name="T11" fmla="*/ 0 h 1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6" h="132">
                    <a:moveTo>
                      <a:pt x="15" y="0"/>
                    </a:moveTo>
                    <a:cubicBezTo>
                      <a:pt x="15" y="0"/>
                      <a:pt x="27" y="5"/>
                      <a:pt x="34" y="42"/>
                    </a:cubicBezTo>
                    <a:cubicBezTo>
                      <a:pt x="41" y="80"/>
                      <a:pt x="46" y="118"/>
                      <a:pt x="34" y="123"/>
                    </a:cubicBezTo>
                    <a:cubicBezTo>
                      <a:pt x="21" y="128"/>
                      <a:pt x="11" y="132"/>
                      <a:pt x="7" y="121"/>
                    </a:cubicBezTo>
                    <a:cubicBezTo>
                      <a:pt x="4" y="111"/>
                      <a:pt x="1" y="63"/>
                      <a:pt x="1" y="45"/>
                    </a:cubicBezTo>
                    <a:cubicBezTo>
                      <a:pt x="0" y="27"/>
                      <a:pt x="0" y="3"/>
                      <a:pt x="15" y="0"/>
                    </a:cubicBezTo>
                    <a:close/>
                  </a:path>
                </a:pathLst>
              </a:custGeom>
              <a:solidFill>
                <a:srgbClr val="B45EF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71" name="ïšľïdé">
                <a:extLst>
                  <a:ext uri="{FF2B5EF4-FFF2-40B4-BE49-F238E27FC236}">
                    <a16:creationId xmlns:a16="http://schemas.microsoft.com/office/drawing/2014/main" xmlns="" id="{3CA717E6-B5A6-4ECE-8F37-E8CD71905F4F}"/>
                  </a:ext>
                </a:extLst>
              </p:cNvPr>
              <p:cNvSpPr/>
              <p:nvPr/>
            </p:nvSpPr>
            <p:spPr bwMode="auto">
              <a:xfrm>
                <a:off x="7298497" y="4397582"/>
                <a:ext cx="50249" cy="838629"/>
              </a:xfrm>
              <a:custGeom>
                <a:avLst/>
                <a:gdLst>
                  <a:gd name="T0" fmla="*/ 14 w 14"/>
                  <a:gd name="T1" fmla="*/ 233 h 233"/>
                  <a:gd name="T2" fmla="*/ 6 w 14"/>
                  <a:gd name="T3" fmla="*/ 232 h 233"/>
                  <a:gd name="T4" fmla="*/ 6 w 14"/>
                  <a:gd name="T5" fmla="*/ 232 h 233"/>
                  <a:gd name="T6" fmla="*/ 0 w 14"/>
                  <a:gd name="T7" fmla="*/ 0 h 233"/>
                  <a:gd name="T8" fmla="*/ 14 w 14"/>
                  <a:gd name="T9" fmla="*/ 233 h 2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" h="233">
                    <a:moveTo>
                      <a:pt x="14" y="233"/>
                    </a:moveTo>
                    <a:cubicBezTo>
                      <a:pt x="14" y="233"/>
                      <a:pt x="11" y="233"/>
                      <a:pt x="6" y="232"/>
                    </a:cubicBezTo>
                    <a:cubicBezTo>
                      <a:pt x="6" y="232"/>
                      <a:pt x="6" y="232"/>
                      <a:pt x="6" y="232"/>
                    </a:cubicBezTo>
                    <a:cubicBezTo>
                      <a:pt x="0" y="0"/>
                      <a:pt x="0" y="0"/>
                      <a:pt x="0" y="0"/>
                    </a:cubicBezTo>
                    <a:lnTo>
                      <a:pt x="14" y="233"/>
                    </a:lnTo>
                    <a:close/>
                  </a:path>
                </a:pathLst>
              </a:custGeom>
              <a:solidFill>
                <a:srgbClr val="D8892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72" name="îs1îdé">
                <a:extLst>
                  <a:ext uri="{FF2B5EF4-FFF2-40B4-BE49-F238E27FC236}">
                    <a16:creationId xmlns:a16="http://schemas.microsoft.com/office/drawing/2014/main" xmlns="" id="{EFC6C216-0BEE-493D-9A85-7864B8A89FB6}"/>
                  </a:ext>
                </a:extLst>
              </p:cNvPr>
              <p:cNvSpPr/>
              <p:nvPr/>
            </p:nvSpPr>
            <p:spPr bwMode="auto">
              <a:xfrm>
                <a:off x="7405925" y="4241639"/>
                <a:ext cx="400256" cy="544070"/>
              </a:xfrm>
              <a:custGeom>
                <a:avLst/>
                <a:gdLst>
                  <a:gd name="T0" fmla="*/ 6 w 111"/>
                  <a:gd name="T1" fmla="*/ 151 h 151"/>
                  <a:gd name="T2" fmla="*/ 15 w 111"/>
                  <a:gd name="T3" fmla="*/ 140 h 151"/>
                  <a:gd name="T4" fmla="*/ 101 w 111"/>
                  <a:gd name="T5" fmla="*/ 90 h 151"/>
                  <a:gd name="T6" fmla="*/ 106 w 111"/>
                  <a:gd name="T7" fmla="*/ 81 h 151"/>
                  <a:gd name="T8" fmla="*/ 106 w 111"/>
                  <a:gd name="T9" fmla="*/ 10 h 151"/>
                  <a:gd name="T10" fmla="*/ 111 w 111"/>
                  <a:gd name="T11" fmla="*/ 4 h 151"/>
                  <a:gd name="T12" fmla="*/ 106 w 111"/>
                  <a:gd name="T13" fmla="*/ 1 h 151"/>
                  <a:gd name="T14" fmla="*/ 106 w 111"/>
                  <a:gd name="T15" fmla="*/ 1 h 151"/>
                  <a:gd name="T16" fmla="*/ 103 w 111"/>
                  <a:gd name="T17" fmla="*/ 1 h 151"/>
                  <a:gd name="T18" fmla="*/ 5 w 111"/>
                  <a:gd name="T19" fmla="*/ 58 h 151"/>
                  <a:gd name="T20" fmla="*/ 0 w 111"/>
                  <a:gd name="T21" fmla="*/ 67 h 151"/>
                  <a:gd name="T22" fmla="*/ 0 w 111"/>
                  <a:gd name="T23" fmla="*/ 144 h 151"/>
                  <a:gd name="T24" fmla="*/ 2 w 111"/>
                  <a:gd name="T25" fmla="*/ 148 h 151"/>
                  <a:gd name="T26" fmla="*/ 2 w 111"/>
                  <a:gd name="T27" fmla="*/ 148 h 151"/>
                  <a:gd name="T28" fmla="*/ 6 w 111"/>
                  <a:gd name="T29" fmla="*/ 151 h 1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11" h="151">
                    <a:moveTo>
                      <a:pt x="6" y="151"/>
                    </a:moveTo>
                    <a:cubicBezTo>
                      <a:pt x="15" y="140"/>
                      <a:pt x="15" y="140"/>
                      <a:pt x="15" y="140"/>
                    </a:cubicBezTo>
                    <a:cubicBezTo>
                      <a:pt x="101" y="90"/>
                      <a:pt x="101" y="90"/>
                      <a:pt x="101" y="90"/>
                    </a:cubicBezTo>
                    <a:cubicBezTo>
                      <a:pt x="104" y="89"/>
                      <a:pt x="106" y="84"/>
                      <a:pt x="106" y="81"/>
                    </a:cubicBezTo>
                    <a:cubicBezTo>
                      <a:pt x="106" y="10"/>
                      <a:pt x="106" y="10"/>
                      <a:pt x="106" y="10"/>
                    </a:cubicBezTo>
                    <a:cubicBezTo>
                      <a:pt x="111" y="4"/>
                      <a:pt x="111" y="4"/>
                      <a:pt x="111" y="4"/>
                    </a:cubicBezTo>
                    <a:cubicBezTo>
                      <a:pt x="106" y="1"/>
                      <a:pt x="106" y="1"/>
                      <a:pt x="106" y="1"/>
                    </a:cubicBezTo>
                    <a:cubicBezTo>
                      <a:pt x="106" y="1"/>
                      <a:pt x="106" y="1"/>
                      <a:pt x="106" y="1"/>
                    </a:cubicBezTo>
                    <a:cubicBezTo>
                      <a:pt x="105" y="0"/>
                      <a:pt x="104" y="0"/>
                      <a:pt x="103" y="1"/>
                    </a:cubicBezTo>
                    <a:cubicBezTo>
                      <a:pt x="5" y="58"/>
                      <a:pt x="5" y="58"/>
                      <a:pt x="5" y="58"/>
                    </a:cubicBezTo>
                    <a:cubicBezTo>
                      <a:pt x="2" y="59"/>
                      <a:pt x="0" y="64"/>
                      <a:pt x="0" y="67"/>
                    </a:cubicBezTo>
                    <a:cubicBezTo>
                      <a:pt x="0" y="144"/>
                      <a:pt x="0" y="144"/>
                      <a:pt x="0" y="144"/>
                    </a:cubicBezTo>
                    <a:cubicBezTo>
                      <a:pt x="0" y="146"/>
                      <a:pt x="1" y="148"/>
                      <a:pt x="2" y="148"/>
                    </a:cubicBezTo>
                    <a:cubicBezTo>
                      <a:pt x="2" y="148"/>
                      <a:pt x="2" y="148"/>
                      <a:pt x="2" y="148"/>
                    </a:cubicBezTo>
                    <a:lnTo>
                      <a:pt x="6" y="151"/>
                    </a:ln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73" name="iśľîḑè">
                <a:extLst>
                  <a:ext uri="{FF2B5EF4-FFF2-40B4-BE49-F238E27FC236}">
                    <a16:creationId xmlns:a16="http://schemas.microsoft.com/office/drawing/2014/main" xmlns="" id="{50EE28B6-1ABA-4E1E-9690-A1036E33A7B1}"/>
                  </a:ext>
                </a:extLst>
              </p:cNvPr>
              <p:cNvSpPr/>
              <p:nvPr/>
            </p:nvSpPr>
            <p:spPr bwMode="auto">
              <a:xfrm>
                <a:off x="7409390" y="4241639"/>
                <a:ext cx="396790" cy="396790"/>
              </a:xfrm>
              <a:custGeom>
                <a:avLst/>
                <a:gdLst>
                  <a:gd name="T0" fmla="*/ 65 w 110"/>
                  <a:gd name="T1" fmla="*/ 110 h 110"/>
                  <a:gd name="T2" fmla="*/ 71 w 110"/>
                  <a:gd name="T3" fmla="*/ 107 h 110"/>
                  <a:gd name="T4" fmla="*/ 105 w 110"/>
                  <a:gd name="T5" fmla="*/ 48 h 110"/>
                  <a:gd name="T6" fmla="*/ 105 w 110"/>
                  <a:gd name="T7" fmla="*/ 10 h 110"/>
                  <a:gd name="T8" fmla="*/ 110 w 110"/>
                  <a:gd name="T9" fmla="*/ 4 h 110"/>
                  <a:gd name="T10" fmla="*/ 105 w 110"/>
                  <a:gd name="T11" fmla="*/ 1 h 110"/>
                  <a:gd name="T12" fmla="*/ 105 w 110"/>
                  <a:gd name="T13" fmla="*/ 1 h 110"/>
                  <a:gd name="T14" fmla="*/ 102 w 110"/>
                  <a:gd name="T15" fmla="*/ 1 h 110"/>
                  <a:gd name="T16" fmla="*/ 4 w 110"/>
                  <a:gd name="T17" fmla="*/ 58 h 110"/>
                  <a:gd name="T18" fmla="*/ 0 w 110"/>
                  <a:gd name="T19" fmla="*/ 62 h 110"/>
                  <a:gd name="T20" fmla="*/ 65 w 110"/>
                  <a:gd name="T21" fmla="*/ 110 h 1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10" h="110">
                    <a:moveTo>
                      <a:pt x="65" y="110"/>
                    </a:moveTo>
                    <a:cubicBezTo>
                      <a:pt x="71" y="107"/>
                      <a:pt x="71" y="107"/>
                      <a:pt x="71" y="107"/>
                    </a:cubicBezTo>
                    <a:cubicBezTo>
                      <a:pt x="105" y="48"/>
                      <a:pt x="105" y="48"/>
                      <a:pt x="105" y="48"/>
                    </a:cubicBezTo>
                    <a:cubicBezTo>
                      <a:pt x="105" y="10"/>
                      <a:pt x="105" y="10"/>
                      <a:pt x="105" y="10"/>
                    </a:cubicBezTo>
                    <a:cubicBezTo>
                      <a:pt x="110" y="4"/>
                      <a:pt x="110" y="4"/>
                      <a:pt x="110" y="4"/>
                    </a:cubicBezTo>
                    <a:cubicBezTo>
                      <a:pt x="105" y="1"/>
                      <a:pt x="105" y="1"/>
                      <a:pt x="105" y="1"/>
                    </a:cubicBezTo>
                    <a:cubicBezTo>
                      <a:pt x="105" y="1"/>
                      <a:pt x="105" y="1"/>
                      <a:pt x="105" y="1"/>
                    </a:cubicBezTo>
                    <a:cubicBezTo>
                      <a:pt x="104" y="0"/>
                      <a:pt x="103" y="0"/>
                      <a:pt x="102" y="1"/>
                    </a:cubicBezTo>
                    <a:cubicBezTo>
                      <a:pt x="4" y="58"/>
                      <a:pt x="4" y="58"/>
                      <a:pt x="4" y="58"/>
                    </a:cubicBezTo>
                    <a:cubicBezTo>
                      <a:pt x="3" y="58"/>
                      <a:pt x="1" y="60"/>
                      <a:pt x="0" y="62"/>
                    </a:cubicBezTo>
                    <a:lnTo>
                      <a:pt x="65" y="110"/>
                    </a:lnTo>
                    <a:close/>
                  </a:path>
                </a:pathLst>
              </a:custGeom>
              <a:solidFill>
                <a:srgbClr val="D29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74" name="ïṡļidé">
                <a:extLst>
                  <a:ext uri="{FF2B5EF4-FFF2-40B4-BE49-F238E27FC236}">
                    <a16:creationId xmlns:a16="http://schemas.microsoft.com/office/drawing/2014/main" xmlns="" id="{FA5A484A-41BF-4D13-90AB-54F6ADC6E267}"/>
                  </a:ext>
                </a:extLst>
              </p:cNvPr>
              <p:cNvSpPr/>
              <p:nvPr/>
            </p:nvSpPr>
            <p:spPr bwMode="auto">
              <a:xfrm>
                <a:off x="7769793" y="4241639"/>
                <a:ext cx="36387" cy="22526"/>
              </a:xfrm>
              <a:custGeom>
                <a:avLst/>
                <a:gdLst>
                  <a:gd name="T0" fmla="*/ 8 w 10"/>
                  <a:gd name="T1" fmla="*/ 6 h 6"/>
                  <a:gd name="T2" fmla="*/ 10 w 10"/>
                  <a:gd name="T3" fmla="*/ 4 h 6"/>
                  <a:gd name="T4" fmla="*/ 5 w 10"/>
                  <a:gd name="T5" fmla="*/ 1 h 6"/>
                  <a:gd name="T6" fmla="*/ 5 w 10"/>
                  <a:gd name="T7" fmla="*/ 1 h 6"/>
                  <a:gd name="T8" fmla="*/ 2 w 10"/>
                  <a:gd name="T9" fmla="*/ 1 h 6"/>
                  <a:gd name="T10" fmla="*/ 0 w 10"/>
                  <a:gd name="T11" fmla="*/ 2 h 6"/>
                  <a:gd name="T12" fmla="*/ 8 w 10"/>
                  <a:gd name="T13" fmla="*/ 6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" h="6">
                    <a:moveTo>
                      <a:pt x="8" y="6"/>
                    </a:moveTo>
                    <a:cubicBezTo>
                      <a:pt x="10" y="4"/>
                      <a:pt x="10" y="4"/>
                      <a:pt x="10" y="4"/>
                    </a:cubicBezTo>
                    <a:cubicBezTo>
                      <a:pt x="5" y="1"/>
                      <a:pt x="5" y="1"/>
                      <a:pt x="5" y="1"/>
                    </a:cubicBezTo>
                    <a:cubicBezTo>
                      <a:pt x="5" y="1"/>
                      <a:pt x="5" y="1"/>
                      <a:pt x="5" y="1"/>
                    </a:cubicBezTo>
                    <a:cubicBezTo>
                      <a:pt x="4" y="0"/>
                      <a:pt x="3" y="0"/>
                      <a:pt x="2" y="1"/>
                    </a:cubicBezTo>
                    <a:cubicBezTo>
                      <a:pt x="0" y="2"/>
                      <a:pt x="0" y="2"/>
                      <a:pt x="0" y="2"/>
                    </a:cubicBezTo>
                    <a:lnTo>
                      <a:pt x="8" y="6"/>
                    </a:lnTo>
                    <a:close/>
                  </a:path>
                </a:pathLst>
              </a:custGeom>
              <a:solidFill>
                <a:srgbClr val="D29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75" name="îš1íďe">
                <a:extLst>
                  <a:ext uri="{FF2B5EF4-FFF2-40B4-BE49-F238E27FC236}">
                    <a16:creationId xmlns:a16="http://schemas.microsoft.com/office/drawing/2014/main" xmlns="" id="{18532DE4-AC79-48FA-832A-15C33E7FAA1D}"/>
                  </a:ext>
                </a:extLst>
              </p:cNvPr>
              <p:cNvSpPr/>
              <p:nvPr/>
            </p:nvSpPr>
            <p:spPr bwMode="auto">
              <a:xfrm>
                <a:off x="7405925" y="4451297"/>
                <a:ext cx="50249" cy="50249"/>
              </a:xfrm>
              <a:custGeom>
                <a:avLst/>
                <a:gdLst>
                  <a:gd name="T0" fmla="*/ 4 w 14"/>
                  <a:gd name="T1" fmla="*/ 0 h 14"/>
                  <a:gd name="T2" fmla="*/ 0 w 14"/>
                  <a:gd name="T3" fmla="*/ 8 h 14"/>
                  <a:gd name="T4" fmla="*/ 10 w 14"/>
                  <a:gd name="T5" fmla="*/ 14 h 14"/>
                  <a:gd name="T6" fmla="*/ 14 w 14"/>
                  <a:gd name="T7" fmla="*/ 6 h 14"/>
                  <a:gd name="T8" fmla="*/ 4 w 14"/>
                  <a:gd name="T9" fmla="*/ 0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" h="14">
                    <a:moveTo>
                      <a:pt x="4" y="0"/>
                    </a:moveTo>
                    <a:cubicBezTo>
                      <a:pt x="2" y="2"/>
                      <a:pt x="0" y="5"/>
                      <a:pt x="0" y="8"/>
                    </a:cubicBezTo>
                    <a:cubicBezTo>
                      <a:pt x="10" y="14"/>
                      <a:pt x="10" y="14"/>
                      <a:pt x="10" y="14"/>
                    </a:cubicBezTo>
                    <a:cubicBezTo>
                      <a:pt x="14" y="6"/>
                      <a:pt x="14" y="6"/>
                      <a:pt x="14" y="6"/>
                    </a:cubicBezTo>
                    <a:lnTo>
                      <a:pt x="4" y="0"/>
                    </a:ln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76" name="ïŝļíḍe">
                <a:extLst>
                  <a:ext uri="{FF2B5EF4-FFF2-40B4-BE49-F238E27FC236}">
                    <a16:creationId xmlns:a16="http://schemas.microsoft.com/office/drawing/2014/main" xmlns="" id="{B2C3348F-6B5D-4563-AD54-CEB05A6C7283}"/>
                  </a:ext>
                </a:extLst>
              </p:cNvPr>
              <p:cNvSpPr/>
              <p:nvPr/>
            </p:nvSpPr>
            <p:spPr bwMode="auto">
              <a:xfrm>
                <a:off x="7423252" y="4248570"/>
                <a:ext cx="386394" cy="540604"/>
              </a:xfrm>
              <a:custGeom>
                <a:avLst/>
                <a:gdLst>
                  <a:gd name="T0" fmla="*/ 5 w 107"/>
                  <a:gd name="T1" fmla="*/ 58 h 150"/>
                  <a:gd name="T2" fmla="*/ 102 w 107"/>
                  <a:gd name="T3" fmla="*/ 2 h 150"/>
                  <a:gd name="T4" fmla="*/ 107 w 107"/>
                  <a:gd name="T5" fmla="*/ 6 h 150"/>
                  <a:gd name="T6" fmla="*/ 107 w 107"/>
                  <a:gd name="T7" fmla="*/ 82 h 150"/>
                  <a:gd name="T8" fmla="*/ 102 w 107"/>
                  <a:gd name="T9" fmla="*/ 92 h 150"/>
                  <a:gd name="T10" fmla="*/ 5 w 107"/>
                  <a:gd name="T11" fmla="*/ 149 h 150"/>
                  <a:gd name="T12" fmla="*/ 0 w 107"/>
                  <a:gd name="T13" fmla="*/ 145 h 150"/>
                  <a:gd name="T14" fmla="*/ 0 w 107"/>
                  <a:gd name="T15" fmla="*/ 68 h 150"/>
                  <a:gd name="T16" fmla="*/ 5 w 107"/>
                  <a:gd name="T17" fmla="*/ 58 h 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07" h="150">
                    <a:moveTo>
                      <a:pt x="5" y="58"/>
                    </a:moveTo>
                    <a:cubicBezTo>
                      <a:pt x="102" y="2"/>
                      <a:pt x="102" y="2"/>
                      <a:pt x="102" y="2"/>
                    </a:cubicBezTo>
                    <a:cubicBezTo>
                      <a:pt x="105" y="0"/>
                      <a:pt x="107" y="2"/>
                      <a:pt x="107" y="6"/>
                    </a:cubicBezTo>
                    <a:cubicBezTo>
                      <a:pt x="107" y="82"/>
                      <a:pt x="107" y="82"/>
                      <a:pt x="107" y="82"/>
                    </a:cubicBezTo>
                    <a:cubicBezTo>
                      <a:pt x="107" y="86"/>
                      <a:pt x="105" y="90"/>
                      <a:pt x="102" y="92"/>
                    </a:cubicBezTo>
                    <a:cubicBezTo>
                      <a:pt x="5" y="149"/>
                      <a:pt x="5" y="149"/>
                      <a:pt x="5" y="149"/>
                    </a:cubicBezTo>
                    <a:cubicBezTo>
                      <a:pt x="2" y="150"/>
                      <a:pt x="0" y="148"/>
                      <a:pt x="0" y="145"/>
                    </a:cubicBezTo>
                    <a:cubicBezTo>
                      <a:pt x="0" y="68"/>
                      <a:pt x="0" y="68"/>
                      <a:pt x="0" y="68"/>
                    </a:cubicBezTo>
                    <a:cubicBezTo>
                      <a:pt x="0" y="64"/>
                      <a:pt x="2" y="60"/>
                      <a:pt x="5" y="58"/>
                    </a:cubicBezTo>
                    <a:close/>
                  </a:path>
                </a:pathLst>
              </a:custGeom>
              <a:solidFill>
                <a:srgbClr val="B45EF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77" name="ïşḻïḋê">
                <a:extLst>
                  <a:ext uri="{FF2B5EF4-FFF2-40B4-BE49-F238E27FC236}">
                    <a16:creationId xmlns:a16="http://schemas.microsoft.com/office/drawing/2014/main" xmlns="" id="{9DDA11FA-98A0-42CE-BAEC-E5DBD27C23F3}"/>
                  </a:ext>
                </a:extLst>
              </p:cNvPr>
              <p:cNvSpPr/>
              <p:nvPr/>
            </p:nvSpPr>
            <p:spPr bwMode="auto">
              <a:xfrm>
                <a:off x="7567067" y="4180995"/>
                <a:ext cx="95299" cy="266837"/>
              </a:xfrm>
              <a:custGeom>
                <a:avLst/>
                <a:gdLst>
                  <a:gd name="T0" fmla="*/ 22 w 26"/>
                  <a:gd name="T1" fmla="*/ 20 h 74"/>
                  <a:gd name="T2" fmla="*/ 25 w 26"/>
                  <a:gd name="T3" fmla="*/ 53 h 74"/>
                  <a:gd name="T4" fmla="*/ 17 w 26"/>
                  <a:gd name="T5" fmla="*/ 73 h 74"/>
                  <a:gd name="T6" fmla="*/ 11 w 26"/>
                  <a:gd name="T7" fmla="*/ 45 h 74"/>
                  <a:gd name="T8" fmla="*/ 3 w 26"/>
                  <a:gd name="T9" fmla="*/ 52 h 74"/>
                  <a:gd name="T10" fmla="*/ 5 w 26"/>
                  <a:gd name="T11" fmla="*/ 11 h 74"/>
                  <a:gd name="T12" fmla="*/ 22 w 26"/>
                  <a:gd name="T13" fmla="*/ 20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6" h="74">
                    <a:moveTo>
                      <a:pt x="22" y="20"/>
                    </a:moveTo>
                    <a:cubicBezTo>
                      <a:pt x="22" y="20"/>
                      <a:pt x="26" y="45"/>
                      <a:pt x="25" y="53"/>
                    </a:cubicBezTo>
                    <a:cubicBezTo>
                      <a:pt x="25" y="61"/>
                      <a:pt x="20" y="74"/>
                      <a:pt x="17" y="73"/>
                    </a:cubicBezTo>
                    <a:cubicBezTo>
                      <a:pt x="14" y="73"/>
                      <a:pt x="17" y="42"/>
                      <a:pt x="11" y="45"/>
                    </a:cubicBezTo>
                    <a:cubicBezTo>
                      <a:pt x="6" y="48"/>
                      <a:pt x="5" y="53"/>
                      <a:pt x="3" y="52"/>
                    </a:cubicBezTo>
                    <a:cubicBezTo>
                      <a:pt x="0" y="50"/>
                      <a:pt x="7" y="23"/>
                      <a:pt x="5" y="11"/>
                    </a:cubicBezTo>
                    <a:cubicBezTo>
                      <a:pt x="3" y="0"/>
                      <a:pt x="22" y="20"/>
                      <a:pt x="22" y="20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78" name="ïŝ1íḓè">
                <a:extLst>
                  <a:ext uri="{FF2B5EF4-FFF2-40B4-BE49-F238E27FC236}">
                    <a16:creationId xmlns:a16="http://schemas.microsoft.com/office/drawing/2014/main" xmlns="" id="{0C8CB7EF-2196-4B6B-B77A-CC8EFA04CD7C}"/>
                  </a:ext>
                </a:extLst>
              </p:cNvPr>
              <p:cNvSpPr/>
              <p:nvPr/>
            </p:nvSpPr>
            <p:spPr bwMode="auto">
              <a:xfrm>
                <a:off x="7035126" y="4023318"/>
                <a:ext cx="93566" cy="265104"/>
              </a:xfrm>
              <a:custGeom>
                <a:avLst/>
                <a:gdLst>
                  <a:gd name="T0" fmla="*/ 4 w 26"/>
                  <a:gd name="T1" fmla="*/ 21 h 74"/>
                  <a:gd name="T2" fmla="*/ 1 w 26"/>
                  <a:gd name="T3" fmla="*/ 53 h 74"/>
                  <a:gd name="T4" fmla="*/ 9 w 26"/>
                  <a:gd name="T5" fmla="*/ 74 h 74"/>
                  <a:gd name="T6" fmla="*/ 14 w 26"/>
                  <a:gd name="T7" fmla="*/ 45 h 74"/>
                  <a:gd name="T8" fmla="*/ 23 w 26"/>
                  <a:gd name="T9" fmla="*/ 52 h 74"/>
                  <a:gd name="T10" fmla="*/ 21 w 26"/>
                  <a:gd name="T11" fmla="*/ 11 h 74"/>
                  <a:gd name="T12" fmla="*/ 4 w 26"/>
                  <a:gd name="T13" fmla="*/ 21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6" h="74">
                    <a:moveTo>
                      <a:pt x="4" y="21"/>
                    </a:moveTo>
                    <a:cubicBezTo>
                      <a:pt x="4" y="21"/>
                      <a:pt x="0" y="45"/>
                      <a:pt x="1" y="53"/>
                    </a:cubicBezTo>
                    <a:cubicBezTo>
                      <a:pt x="1" y="61"/>
                      <a:pt x="6" y="74"/>
                      <a:pt x="9" y="74"/>
                    </a:cubicBezTo>
                    <a:cubicBezTo>
                      <a:pt x="12" y="73"/>
                      <a:pt x="9" y="42"/>
                      <a:pt x="14" y="45"/>
                    </a:cubicBezTo>
                    <a:cubicBezTo>
                      <a:pt x="20" y="48"/>
                      <a:pt x="21" y="54"/>
                      <a:pt x="23" y="52"/>
                    </a:cubicBezTo>
                    <a:cubicBezTo>
                      <a:pt x="26" y="50"/>
                      <a:pt x="19" y="23"/>
                      <a:pt x="21" y="11"/>
                    </a:cubicBezTo>
                    <a:cubicBezTo>
                      <a:pt x="23" y="0"/>
                      <a:pt x="4" y="21"/>
                      <a:pt x="4" y="21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79" name="iṩľîḑè">
                <a:extLst>
                  <a:ext uri="{FF2B5EF4-FFF2-40B4-BE49-F238E27FC236}">
                    <a16:creationId xmlns:a16="http://schemas.microsoft.com/office/drawing/2014/main" xmlns="" id="{B2C79582-A21B-40FA-95EE-22B4E60B701B}"/>
                  </a:ext>
                </a:extLst>
              </p:cNvPr>
              <p:cNvSpPr/>
              <p:nvPr/>
            </p:nvSpPr>
            <p:spPr bwMode="auto">
              <a:xfrm>
                <a:off x="7172010" y="3215877"/>
                <a:ext cx="190598" cy="102230"/>
              </a:xfrm>
              <a:custGeom>
                <a:avLst/>
                <a:gdLst>
                  <a:gd name="T0" fmla="*/ 24 w 53"/>
                  <a:gd name="T1" fmla="*/ 21 h 28"/>
                  <a:gd name="T2" fmla="*/ 0 w 53"/>
                  <a:gd name="T3" fmla="*/ 23 h 28"/>
                  <a:gd name="T4" fmla="*/ 0 w 53"/>
                  <a:gd name="T5" fmla="*/ 20 h 28"/>
                  <a:gd name="T6" fmla="*/ 1 w 53"/>
                  <a:gd name="T7" fmla="*/ 7 h 28"/>
                  <a:gd name="T8" fmla="*/ 53 w 53"/>
                  <a:gd name="T9" fmla="*/ 0 h 28"/>
                  <a:gd name="T10" fmla="*/ 24 w 53"/>
                  <a:gd name="T11" fmla="*/ 21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3" h="28">
                    <a:moveTo>
                      <a:pt x="24" y="21"/>
                    </a:moveTo>
                    <a:cubicBezTo>
                      <a:pt x="4" y="28"/>
                      <a:pt x="1" y="23"/>
                      <a:pt x="0" y="23"/>
                    </a:cubicBezTo>
                    <a:cubicBezTo>
                      <a:pt x="0" y="22"/>
                      <a:pt x="0" y="21"/>
                      <a:pt x="0" y="20"/>
                    </a:cubicBezTo>
                    <a:cubicBezTo>
                      <a:pt x="0" y="15"/>
                      <a:pt x="0" y="11"/>
                      <a:pt x="1" y="7"/>
                    </a:cubicBezTo>
                    <a:cubicBezTo>
                      <a:pt x="53" y="0"/>
                      <a:pt x="53" y="0"/>
                      <a:pt x="53" y="0"/>
                    </a:cubicBezTo>
                    <a:cubicBezTo>
                      <a:pt x="53" y="0"/>
                      <a:pt x="44" y="14"/>
                      <a:pt x="24" y="21"/>
                    </a:cubicBezTo>
                    <a:close/>
                  </a:path>
                </a:pathLst>
              </a:custGeom>
              <a:solidFill>
                <a:srgbClr val="EA9C9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80" name="íŝḷïḋè">
                <a:extLst>
                  <a:ext uri="{FF2B5EF4-FFF2-40B4-BE49-F238E27FC236}">
                    <a16:creationId xmlns:a16="http://schemas.microsoft.com/office/drawing/2014/main" xmlns="" id="{B2F33852-32BB-427C-A0B5-D845A2671614}"/>
                  </a:ext>
                </a:extLst>
              </p:cNvPr>
              <p:cNvSpPr/>
              <p:nvPr/>
            </p:nvSpPr>
            <p:spPr bwMode="auto">
              <a:xfrm>
                <a:off x="7099237" y="3061667"/>
                <a:ext cx="400256" cy="370799"/>
              </a:xfrm>
              <a:custGeom>
                <a:avLst/>
                <a:gdLst>
                  <a:gd name="T0" fmla="*/ 19 w 111"/>
                  <a:gd name="T1" fmla="*/ 23 h 103"/>
                  <a:gd name="T2" fmla="*/ 70 w 111"/>
                  <a:gd name="T3" fmla="*/ 4 h 103"/>
                  <a:gd name="T4" fmla="*/ 108 w 111"/>
                  <a:gd name="T5" fmla="*/ 49 h 103"/>
                  <a:gd name="T6" fmla="*/ 90 w 111"/>
                  <a:gd name="T7" fmla="*/ 103 h 103"/>
                  <a:gd name="T8" fmla="*/ 88 w 111"/>
                  <a:gd name="T9" fmla="*/ 102 h 103"/>
                  <a:gd name="T10" fmla="*/ 80 w 111"/>
                  <a:gd name="T11" fmla="*/ 94 h 103"/>
                  <a:gd name="T12" fmla="*/ 78 w 111"/>
                  <a:gd name="T13" fmla="*/ 79 h 103"/>
                  <a:gd name="T14" fmla="*/ 82 w 111"/>
                  <a:gd name="T15" fmla="*/ 75 h 103"/>
                  <a:gd name="T16" fmla="*/ 87 w 111"/>
                  <a:gd name="T17" fmla="*/ 72 h 103"/>
                  <a:gd name="T18" fmla="*/ 81 w 111"/>
                  <a:gd name="T19" fmla="*/ 57 h 103"/>
                  <a:gd name="T20" fmla="*/ 74 w 111"/>
                  <a:gd name="T21" fmla="*/ 52 h 103"/>
                  <a:gd name="T22" fmla="*/ 69 w 111"/>
                  <a:gd name="T23" fmla="*/ 50 h 103"/>
                  <a:gd name="T24" fmla="*/ 20 w 111"/>
                  <a:gd name="T25" fmla="*/ 56 h 103"/>
                  <a:gd name="T26" fmla="*/ 19 w 111"/>
                  <a:gd name="T27" fmla="*/ 23 h 1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11" h="103">
                    <a:moveTo>
                      <a:pt x="19" y="23"/>
                    </a:moveTo>
                    <a:cubicBezTo>
                      <a:pt x="23" y="19"/>
                      <a:pt x="40" y="0"/>
                      <a:pt x="70" y="4"/>
                    </a:cubicBezTo>
                    <a:cubicBezTo>
                      <a:pt x="89" y="7"/>
                      <a:pt x="105" y="20"/>
                      <a:pt x="108" y="49"/>
                    </a:cubicBezTo>
                    <a:cubicBezTo>
                      <a:pt x="111" y="69"/>
                      <a:pt x="103" y="88"/>
                      <a:pt x="90" y="103"/>
                    </a:cubicBezTo>
                    <a:cubicBezTo>
                      <a:pt x="89" y="103"/>
                      <a:pt x="89" y="102"/>
                      <a:pt x="88" y="102"/>
                    </a:cubicBezTo>
                    <a:cubicBezTo>
                      <a:pt x="80" y="97"/>
                      <a:pt x="80" y="94"/>
                      <a:pt x="80" y="94"/>
                    </a:cubicBezTo>
                    <a:cubicBezTo>
                      <a:pt x="78" y="79"/>
                      <a:pt x="78" y="79"/>
                      <a:pt x="78" y="79"/>
                    </a:cubicBezTo>
                    <a:cubicBezTo>
                      <a:pt x="78" y="77"/>
                      <a:pt x="80" y="75"/>
                      <a:pt x="82" y="75"/>
                    </a:cubicBezTo>
                    <a:cubicBezTo>
                      <a:pt x="83" y="75"/>
                      <a:pt x="85" y="74"/>
                      <a:pt x="87" y="72"/>
                    </a:cubicBezTo>
                    <a:cubicBezTo>
                      <a:pt x="91" y="66"/>
                      <a:pt x="89" y="57"/>
                      <a:pt x="81" y="57"/>
                    </a:cubicBezTo>
                    <a:cubicBezTo>
                      <a:pt x="76" y="57"/>
                      <a:pt x="75" y="54"/>
                      <a:pt x="74" y="52"/>
                    </a:cubicBezTo>
                    <a:cubicBezTo>
                      <a:pt x="73" y="50"/>
                      <a:pt x="71" y="49"/>
                      <a:pt x="69" y="50"/>
                    </a:cubicBezTo>
                    <a:cubicBezTo>
                      <a:pt x="60" y="53"/>
                      <a:pt x="35" y="61"/>
                      <a:pt x="20" y="56"/>
                    </a:cubicBezTo>
                    <a:cubicBezTo>
                      <a:pt x="0" y="51"/>
                      <a:pt x="14" y="27"/>
                      <a:pt x="19" y="23"/>
                    </a:cubicBezTo>
                    <a:close/>
                  </a:path>
                </a:pathLst>
              </a:custGeom>
              <a:solidFill>
                <a:srgbClr val="6614C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81" name="î$lïḓè">
                <a:extLst>
                  <a:ext uri="{FF2B5EF4-FFF2-40B4-BE49-F238E27FC236}">
                    <a16:creationId xmlns:a16="http://schemas.microsoft.com/office/drawing/2014/main" xmlns="" id="{84BBED97-2AFB-4848-B36E-8818EE7D55E7}"/>
                  </a:ext>
                </a:extLst>
              </p:cNvPr>
              <p:cNvSpPr/>
              <p:nvPr/>
            </p:nvSpPr>
            <p:spPr bwMode="auto">
              <a:xfrm>
                <a:off x="7203199" y="3342365"/>
                <a:ext cx="86635" cy="50249"/>
              </a:xfrm>
              <a:custGeom>
                <a:avLst/>
                <a:gdLst>
                  <a:gd name="T0" fmla="*/ 12 w 24"/>
                  <a:gd name="T1" fmla="*/ 4 h 14"/>
                  <a:gd name="T2" fmla="*/ 0 w 24"/>
                  <a:gd name="T3" fmla="*/ 0 h 14"/>
                  <a:gd name="T4" fmla="*/ 14 w 24"/>
                  <a:gd name="T5" fmla="*/ 12 h 14"/>
                  <a:gd name="T6" fmla="*/ 24 w 24"/>
                  <a:gd name="T7" fmla="*/ 7 h 14"/>
                  <a:gd name="T8" fmla="*/ 12 w 24"/>
                  <a:gd name="T9" fmla="*/ 4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4" h="14">
                    <a:moveTo>
                      <a:pt x="12" y="4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6" y="9"/>
                      <a:pt x="14" y="12"/>
                    </a:cubicBezTo>
                    <a:cubicBezTo>
                      <a:pt x="22" y="14"/>
                      <a:pt x="24" y="7"/>
                      <a:pt x="24" y="7"/>
                    </a:cubicBezTo>
                    <a:lnTo>
                      <a:pt x="12" y="4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82" name="iŝḻíḑé">
                <a:extLst>
                  <a:ext uri="{FF2B5EF4-FFF2-40B4-BE49-F238E27FC236}">
                    <a16:creationId xmlns:a16="http://schemas.microsoft.com/office/drawing/2014/main" xmlns="" id="{18BB4C94-AB70-4F58-9D15-8A016476E150}"/>
                  </a:ext>
                </a:extLst>
              </p:cNvPr>
              <p:cNvSpPr/>
              <p:nvPr/>
            </p:nvSpPr>
            <p:spPr bwMode="auto">
              <a:xfrm>
                <a:off x="7572265" y="4342136"/>
                <a:ext cx="38120" cy="29457"/>
              </a:xfrm>
              <a:custGeom>
                <a:avLst/>
                <a:gdLst>
                  <a:gd name="T0" fmla="*/ 0 w 22"/>
                  <a:gd name="T1" fmla="*/ 13 h 17"/>
                  <a:gd name="T2" fmla="*/ 22 w 22"/>
                  <a:gd name="T3" fmla="*/ 0 h 17"/>
                  <a:gd name="T4" fmla="*/ 14 w 22"/>
                  <a:gd name="T5" fmla="*/ 13 h 17"/>
                  <a:gd name="T6" fmla="*/ 2 w 22"/>
                  <a:gd name="T7" fmla="*/ 17 h 17"/>
                  <a:gd name="T8" fmla="*/ 0 w 22"/>
                  <a:gd name="T9" fmla="*/ 13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" h="17">
                    <a:moveTo>
                      <a:pt x="0" y="13"/>
                    </a:moveTo>
                    <a:lnTo>
                      <a:pt x="22" y="0"/>
                    </a:lnTo>
                    <a:lnTo>
                      <a:pt x="14" y="13"/>
                    </a:lnTo>
                    <a:lnTo>
                      <a:pt x="2" y="17"/>
                    </a:lnTo>
                    <a:lnTo>
                      <a:pt x="0" y="13"/>
                    </a:lnTo>
                    <a:close/>
                  </a:path>
                </a:pathLst>
              </a:custGeom>
              <a:solidFill>
                <a:srgbClr val="D29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83" name="îs1ïdè">
                <a:extLst>
                  <a:ext uri="{FF2B5EF4-FFF2-40B4-BE49-F238E27FC236}">
                    <a16:creationId xmlns:a16="http://schemas.microsoft.com/office/drawing/2014/main" xmlns="" id="{2EAA4D22-427F-4E73-AB06-CD708DC33866}"/>
                  </a:ext>
                </a:extLst>
              </p:cNvPr>
              <p:cNvSpPr/>
              <p:nvPr/>
            </p:nvSpPr>
            <p:spPr bwMode="auto">
              <a:xfrm>
                <a:off x="5049445" y="1316832"/>
                <a:ext cx="1912907" cy="3623088"/>
              </a:xfrm>
              <a:custGeom>
                <a:avLst/>
                <a:gdLst>
                  <a:gd name="T0" fmla="*/ 488 w 531"/>
                  <a:gd name="T1" fmla="*/ 176 h 1007"/>
                  <a:gd name="T2" fmla="*/ 208 w 531"/>
                  <a:gd name="T3" fmla="*/ 8 h 1007"/>
                  <a:gd name="T4" fmla="*/ 172 w 531"/>
                  <a:gd name="T5" fmla="*/ 5 h 1007"/>
                  <a:gd name="T6" fmla="*/ 172 w 531"/>
                  <a:gd name="T7" fmla="*/ 5 h 1007"/>
                  <a:gd name="T8" fmla="*/ 145 w 531"/>
                  <a:gd name="T9" fmla="*/ 14 h 1007"/>
                  <a:gd name="T10" fmla="*/ 165 w 531"/>
                  <a:gd name="T11" fmla="*/ 14 h 1007"/>
                  <a:gd name="T12" fmla="*/ 156 w 531"/>
                  <a:gd name="T13" fmla="*/ 38 h 1007"/>
                  <a:gd name="T14" fmla="*/ 8 w 531"/>
                  <a:gd name="T15" fmla="*/ 718 h 1007"/>
                  <a:gd name="T16" fmla="*/ 43 w 531"/>
                  <a:gd name="T17" fmla="*/ 817 h 1007"/>
                  <a:gd name="T18" fmla="*/ 324 w 531"/>
                  <a:gd name="T19" fmla="*/ 986 h 1007"/>
                  <a:gd name="T20" fmla="*/ 333 w 531"/>
                  <a:gd name="T21" fmla="*/ 990 h 1007"/>
                  <a:gd name="T22" fmla="*/ 322 w 531"/>
                  <a:gd name="T23" fmla="*/ 1007 h 1007"/>
                  <a:gd name="T24" fmla="*/ 345 w 531"/>
                  <a:gd name="T25" fmla="*/ 999 h 1007"/>
                  <a:gd name="T26" fmla="*/ 345 w 531"/>
                  <a:gd name="T27" fmla="*/ 999 h 1007"/>
                  <a:gd name="T28" fmla="*/ 375 w 531"/>
                  <a:gd name="T29" fmla="*/ 956 h 1007"/>
                  <a:gd name="T30" fmla="*/ 523 w 531"/>
                  <a:gd name="T31" fmla="*/ 276 h 1007"/>
                  <a:gd name="T32" fmla="*/ 488 w 531"/>
                  <a:gd name="T33" fmla="*/ 176 h 10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531" h="1007">
                    <a:moveTo>
                      <a:pt x="488" y="176"/>
                    </a:moveTo>
                    <a:cubicBezTo>
                      <a:pt x="208" y="8"/>
                      <a:pt x="208" y="8"/>
                      <a:pt x="208" y="8"/>
                    </a:cubicBezTo>
                    <a:cubicBezTo>
                      <a:pt x="195" y="0"/>
                      <a:pt x="183" y="0"/>
                      <a:pt x="172" y="5"/>
                    </a:cubicBezTo>
                    <a:cubicBezTo>
                      <a:pt x="172" y="5"/>
                      <a:pt x="172" y="5"/>
                      <a:pt x="172" y="5"/>
                    </a:cubicBezTo>
                    <a:cubicBezTo>
                      <a:pt x="145" y="14"/>
                      <a:pt x="145" y="14"/>
                      <a:pt x="145" y="14"/>
                    </a:cubicBezTo>
                    <a:cubicBezTo>
                      <a:pt x="165" y="14"/>
                      <a:pt x="165" y="14"/>
                      <a:pt x="165" y="14"/>
                    </a:cubicBezTo>
                    <a:cubicBezTo>
                      <a:pt x="161" y="21"/>
                      <a:pt x="158" y="29"/>
                      <a:pt x="156" y="38"/>
                    </a:cubicBezTo>
                    <a:cubicBezTo>
                      <a:pt x="8" y="718"/>
                      <a:pt x="8" y="718"/>
                      <a:pt x="8" y="718"/>
                    </a:cubicBezTo>
                    <a:cubicBezTo>
                      <a:pt x="0" y="756"/>
                      <a:pt x="16" y="801"/>
                      <a:pt x="43" y="817"/>
                    </a:cubicBezTo>
                    <a:cubicBezTo>
                      <a:pt x="324" y="986"/>
                      <a:pt x="324" y="986"/>
                      <a:pt x="324" y="986"/>
                    </a:cubicBezTo>
                    <a:cubicBezTo>
                      <a:pt x="327" y="988"/>
                      <a:pt x="330" y="989"/>
                      <a:pt x="333" y="990"/>
                    </a:cubicBezTo>
                    <a:cubicBezTo>
                      <a:pt x="322" y="1007"/>
                      <a:pt x="322" y="1007"/>
                      <a:pt x="322" y="1007"/>
                    </a:cubicBezTo>
                    <a:cubicBezTo>
                      <a:pt x="345" y="999"/>
                      <a:pt x="345" y="999"/>
                      <a:pt x="345" y="999"/>
                    </a:cubicBezTo>
                    <a:cubicBezTo>
                      <a:pt x="345" y="999"/>
                      <a:pt x="345" y="999"/>
                      <a:pt x="345" y="999"/>
                    </a:cubicBezTo>
                    <a:cubicBezTo>
                      <a:pt x="359" y="993"/>
                      <a:pt x="370" y="978"/>
                      <a:pt x="375" y="956"/>
                    </a:cubicBezTo>
                    <a:cubicBezTo>
                      <a:pt x="523" y="276"/>
                      <a:pt x="523" y="276"/>
                      <a:pt x="523" y="276"/>
                    </a:cubicBezTo>
                    <a:cubicBezTo>
                      <a:pt x="531" y="238"/>
                      <a:pt x="516" y="193"/>
                      <a:pt x="488" y="176"/>
                    </a:cubicBezTo>
                    <a:close/>
                  </a:path>
                </a:pathLst>
              </a:custGeom>
              <a:solidFill>
                <a:srgbClr val="173D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84" name="îś1îḍè">
                <a:extLst>
                  <a:ext uri="{FF2B5EF4-FFF2-40B4-BE49-F238E27FC236}">
                    <a16:creationId xmlns:a16="http://schemas.microsoft.com/office/drawing/2014/main" xmlns="" id="{A1375EBB-F104-4F9E-979E-09F23ACAC66C}"/>
                  </a:ext>
                </a:extLst>
              </p:cNvPr>
              <p:cNvSpPr/>
              <p:nvPr/>
            </p:nvSpPr>
            <p:spPr bwMode="auto">
              <a:xfrm>
                <a:off x="4909097" y="1316832"/>
                <a:ext cx="1963156" cy="3673336"/>
              </a:xfrm>
              <a:custGeom>
                <a:avLst/>
                <a:gdLst>
                  <a:gd name="T0" fmla="*/ 323 w 545"/>
                  <a:gd name="T1" fmla="*/ 1004 h 1021"/>
                  <a:gd name="T2" fmla="*/ 43 w 545"/>
                  <a:gd name="T3" fmla="*/ 836 h 1021"/>
                  <a:gd name="T4" fmla="*/ 8 w 545"/>
                  <a:gd name="T5" fmla="*/ 736 h 1021"/>
                  <a:gd name="T6" fmla="*/ 156 w 545"/>
                  <a:gd name="T7" fmla="*/ 56 h 1021"/>
                  <a:gd name="T8" fmla="*/ 222 w 545"/>
                  <a:gd name="T9" fmla="*/ 17 h 1021"/>
                  <a:gd name="T10" fmla="*/ 502 w 545"/>
                  <a:gd name="T11" fmla="*/ 185 h 1021"/>
                  <a:gd name="T12" fmla="*/ 537 w 545"/>
                  <a:gd name="T13" fmla="*/ 285 h 1021"/>
                  <a:gd name="T14" fmla="*/ 389 w 545"/>
                  <a:gd name="T15" fmla="*/ 965 h 1021"/>
                  <a:gd name="T16" fmla="*/ 323 w 545"/>
                  <a:gd name="T17" fmla="*/ 1004 h 10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45" h="1021">
                    <a:moveTo>
                      <a:pt x="323" y="1004"/>
                    </a:moveTo>
                    <a:cubicBezTo>
                      <a:pt x="43" y="836"/>
                      <a:pt x="43" y="836"/>
                      <a:pt x="43" y="836"/>
                    </a:cubicBezTo>
                    <a:cubicBezTo>
                      <a:pt x="15" y="819"/>
                      <a:pt x="0" y="775"/>
                      <a:pt x="8" y="736"/>
                    </a:cubicBezTo>
                    <a:cubicBezTo>
                      <a:pt x="156" y="56"/>
                      <a:pt x="156" y="56"/>
                      <a:pt x="156" y="56"/>
                    </a:cubicBezTo>
                    <a:cubicBezTo>
                      <a:pt x="165" y="18"/>
                      <a:pt x="194" y="0"/>
                      <a:pt x="222" y="17"/>
                    </a:cubicBezTo>
                    <a:cubicBezTo>
                      <a:pt x="502" y="185"/>
                      <a:pt x="502" y="185"/>
                      <a:pt x="502" y="185"/>
                    </a:cubicBezTo>
                    <a:cubicBezTo>
                      <a:pt x="530" y="202"/>
                      <a:pt x="545" y="246"/>
                      <a:pt x="537" y="285"/>
                    </a:cubicBezTo>
                    <a:cubicBezTo>
                      <a:pt x="389" y="965"/>
                      <a:pt x="389" y="965"/>
                      <a:pt x="389" y="965"/>
                    </a:cubicBezTo>
                    <a:cubicBezTo>
                      <a:pt x="380" y="1003"/>
                      <a:pt x="351" y="1021"/>
                      <a:pt x="323" y="1004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85" name="î$1idé">
                <a:extLst>
                  <a:ext uri="{FF2B5EF4-FFF2-40B4-BE49-F238E27FC236}">
                    <a16:creationId xmlns:a16="http://schemas.microsoft.com/office/drawing/2014/main" xmlns="" id="{117E7FC5-3515-4B20-8C78-AF42FEA5E7F5}"/>
                  </a:ext>
                </a:extLst>
              </p:cNvPr>
              <p:cNvSpPr/>
              <p:nvPr/>
            </p:nvSpPr>
            <p:spPr bwMode="auto">
              <a:xfrm>
                <a:off x="4966275" y="1398270"/>
                <a:ext cx="1848797" cy="3510461"/>
              </a:xfrm>
              <a:custGeom>
                <a:avLst/>
                <a:gdLst>
                  <a:gd name="T0" fmla="*/ 308 w 513"/>
                  <a:gd name="T1" fmla="*/ 962 h 975"/>
                  <a:gd name="T2" fmla="*/ 34 w 513"/>
                  <a:gd name="T3" fmla="*/ 798 h 975"/>
                  <a:gd name="T4" fmla="*/ 7 w 513"/>
                  <a:gd name="T5" fmla="*/ 720 h 975"/>
                  <a:gd name="T6" fmla="*/ 154 w 513"/>
                  <a:gd name="T7" fmla="*/ 44 h 975"/>
                  <a:gd name="T8" fmla="*/ 205 w 513"/>
                  <a:gd name="T9" fmla="*/ 13 h 975"/>
                  <a:gd name="T10" fmla="*/ 479 w 513"/>
                  <a:gd name="T11" fmla="*/ 177 h 975"/>
                  <a:gd name="T12" fmla="*/ 506 w 513"/>
                  <a:gd name="T13" fmla="*/ 255 h 975"/>
                  <a:gd name="T14" fmla="*/ 359 w 513"/>
                  <a:gd name="T15" fmla="*/ 931 h 975"/>
                  <a:gd name="T16" fmla="*/ 308 w 513"/>
                  <a:gd name="T17" fmla="*/ 962 h 9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13" h="975">
                    <a:moveTo>
                      <a:pt x="308" y="962"/>
                    </a:moveTo>
                    <a:cubicBezTo>
                      <a:pt x="34" y="798"/>
                      <a:pt x="34" y="798"/>
                      <a:pt x="34" y="798"/>
                    </a:cubicBezTo>
                    <a:cubicBezTo>
                      <a:pt x="12" y="785"/>
                      <a:pt x="0" y="750"/>
                      <a:pt x="7" y="720"/>
                    </a:cubicBezTo>
                    <a:cubicBezTo>
                      <a:pt x="154" y="44"/>
                      <a:pt x="154" y="44"/>
                      <a:pt x="154" y="44"/>
                    </a:cubicBezTo>
                    <a:cubicBezTo>
                      <a:pt x="161" y="14"/>
                      <a:pt x="184" y="0"/>
                      <a:pt x="205" y="13"/>
                    </a:cubicBezTo>
                    <a:cubicBezTo>
                      <a:pt x="479" y="177"/>
                      <a:pt x="479" y="177"/>
                      <a:pt x="479" y="177"/>
                    </a:cubicBezTo>
                    <a:cubicBezTo>
                      <a:pt x="501" y="190"/>
                      <a:pt x="513" y="225"/>
                      <a:pt x="506" y="255"/>
                    </a:cubicBezTo>
                    <a:cubicBezTo>
                      <a:pt x="359" y="931"/>
                      <a:pt x="359" y="931"/>
                      <a:pt x="359" y="931"/>
                    </a:cubicBezTo>
                    <a:cubicBezTo>
                      <a:pt x="352" y="961"/>
                      <a:pt x="329" y="975"/>
                      <a:pt x="308" y="962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86" name="ísḷîḋe">
                <a:extLst>
                  <a:ext uri="{FF2B5EF4-FFF2-40B4-BE49-F238E27FC236}">
                    <a16:creationId xmlns:a16="http://schemas.microsoft.com/office/drawing/2014/main" xmlns="" id="{E8992385-8369-4EDB-B171-A8AD7CAC2ECC}"/>
                  </a:ext>
                </a:extLst>
              </p:cNvPr>
              <p:cNvSpPr/>
              <p:nvPr/>
            </p:nvSpPr>
            <p:spPr bwMode="auto">
              <a:xfrm>
                <a:off x="5863817" y="1838377"/>
                <a:ext cx="157677" cy="117824"/>
              </a:xfrm>
              <a:custGeom>
                <a:avLst/>
                <a:gdLst>
                  <a:gd name="T0" fmla="*/ 36 w 44"/>
                  <a:gd name="T1" fmla="*/ 32 h 33"/>
                  <a:gd name="T2" fmla="*/ 5 w 44"/>
                  <a:gd name="T3" fmla="*/ 14 h 33"/>
                  <a:gd name="T4" fmla="*/ 1 w 44"/>
                  <a:gd name="T5" fmla="*/ 5 h 33"/>
                  <a:gd name="T6" fmla="*/ 1 w 44"/>
                  <a:gd name="T7" fmla="*/ 5 h 33"/>
                  <a:gd name="T8" fmla="*/ 8 w 44"/>
                  <a:gd name="T9" fmla="*/ 1 h 33"/>
                  <a:gd name="T10" fmla="*/ 39 w 44"/>
                  <a:gd name="T11" fmla="*/ 19 h 33"/>
                  <a:gd name="T12" fmla="*/ 43 w 44"/>
                  <a:gd name="T13" fmla="*/ 29 h 33"/>
                  <a:gd name="T14" fmla="*/ 43 w 44"/>
                  <a:gd name="T15" fmla="*/ 29 h 33"/>
                  <a:gd name="T16" fmla="*/ 36 w 44"/>
                  <a:gd name="T17" fmla="*/ 32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4" h="33">
                    <a:moveTo>
                      <a:pt x="36" y="32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39" y="19"/>
                      <a:pt x="39" y="19"/>
                      <a:pt x="39" y="19"/>
                    </a:cubicBezTo>
                    <a:cubicBezTo>
                      <a:pt x="42" y="21"/>
                      <a:pt x="44" y="25"/>
                      <a:pt x="43" y="29"/>
                    </a:cubicBezTo>
                    <a:cubicBezTo>
                      <a:pt x="43" y="29"/>
                      <a:pt x="43" y="29"/>
                      <a:pt x="43" y="29"/>
                    </a:cubicBezTo>
                    <a:cubicBezTo>
                      <a:pt x="42" y="32"/>
                      <a:pt x="39" y="33"/>
                      <a:pt x="36" y="32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87" name="îšḻîḋe">
                <a:extLst>
                  <a:ext uri="{FF2B5EF4-FFF2-40B4-BE49-F238E27FC236}">
                    <a16:creationId xmlns:a16="http://schemas.microsoft.com/office/drawing/2014/main" xmlns="" id="{38F44D4A-9A3C-4CAB-8C80-8C6704101F60}"/>
                  </a:ext>
                </a:extLst>
              </p:cNvPr>
              <p:cNvSpPr/>
              <p:nvPr/>
            </p:nvSpPr>
            <p:spPr bwMode="auto">
              <a:xfrm>
                <a:off x="6080406" y="1959666"/>
                <a:ext cx="207925" cy="152478"/>
              </a:xfrm>
              <a:custGeom>
                <a:avLst/>
                <a:gdLst>
                  <a:gd name="T0" fmla="*/ 51 w 58"/>
                  <a:gd name="T1" fmla="*/ 41 h 42"/>
                  <a:gd name="T2" fmla="*/ 4 w 58"/>
                  <a:gd name="T3" fmla="*/ 14 h 42"/>
                  <a:gd name="T4" fmla="*/ 1 w 58"/>
                  <a:gd name="T5" fmla="*/ 5 h 42"/>
                  <a:gd name="T6" fmla="*/ 1 w 58"/>
                  <a:gd name="T7" fmla="*/ 5 h 42"/>
                  <a:gd name="T8" fmla="*/ 7 w 58"/>
                  <a:gd name="T9" fmla="*/ 2 h 42"/>
                  <a:gd name="T10" fmla="*/ 53 w 58"/>
                  <a:gd name="T11" fmla="*/ 28 h 42"/>
                  <a:gd name="T12" fmla="*/ 57 w 58"/>
                  <a:gd name="T13" fmla="*/ 38 h 42"/>
                  <a:gd name="T14" fmla="*/ 57 w 58"/>
                  <a:gd name="T15" fmla="*/ 38 h 42"/>
                  <a:gd name="T16" fmla="*/ 51 w 58"/>
                  <a:gd name="T17" fmla="*/ 41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8" h="42">
                    <a:moveTo>
                      <a:pt x="51" y="41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1"/>
                      <a:pt x="4" y="0"/>
                      <a:pt x="7" y="2"/>
                    </a:cubicBezTo>
                    <a:cubicBezTo>
                      <a:pt x="53" y="28"/>
                      <a:pt x="53" y="28"/>
                      <a:pt x="53" y="28"/>
                    </a:cubicBezTo>
                    <a:cubicBezTo>
                      <a:pt x="56" y="30"/>
                      <a:pt x="58" y="34"/>
                      <a:pt x="57" y="38"/>
                    </a:cubicBezTo>
                    <a:cubicBezTo>
                      <a:pt x="57" y="38"/>
                      <a:pt x="57" y="38"/>
                      <a:pt x="57" y="38"/>
                    </a:cubicBezTo>
                    <a:cubicBezTo>
                      <a:pt x="56" y="41"/>
                      <a:pt x="53" y="42"/>
                      <a:pt x="51" y="41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88" name="îŝḻïdé">
                <a:extLst>
                  <a:ext uri="{FF2B5EF4-FFF2-40B4-BE49-F238E27FC236}">
                    <a16:creationId xmlns:a16="http://schemas.microsoft.com/office/drawing/2014/main" xmlns="" id="{D1112A79-2E6D-4BC5-9941-95EAFA74F576}"/>
                  </a:ext>
                </a:extLst>
              </p:cNvPr>
              <p:cNvSpPr/>
              <p:nvPr/>
            </p:nvSpPr>
            <p:spPr bwMode="auto">
              <a:xfrm>
                <a:off x="5669754" y="2359921"/>
                <a:ext cx="154211" cy="123023"/>
              </a:xfrm>
              <a:custGeom>
                <a:avLst/>
                <a:gdLst>
                  <a:gd name="T0" fmla="*/ 36 w 43"/>
                  <a:gd name="T1" fmla="*/ 33 h 34"/>
                  <a:gd name="T2" fmla="*/ 4 w 43"/>
                  <a:gd name="T3" fmla="*/ 15 h 34"/>
                  <a:gd name="T4" fmla="*/ 1 w 43"/>
                  <a:gd name="T5" fmla="*/ 5 h 34"/>
                  <a:gd name="T6" fmla="*/ 1 w 43"/>
                  <a:gd name="T7" fmla="*/ 5 h 34"/>
                  <a:gd name="T8" fmla="*/ 7 w 43"/>
                  <a:gd name="T9" fmla="*/ 2 h 34"/>
                  <a:gd name="T10" fmla="*/ 39 w 43"/>
                  <a:gd name="T11" fmla="*/ 20 h 34"/>
                  <a:gd name="T12" fmla="*/ 42 w 43"/>
                  <a:gd name="T13" fmla="*/ 29 h 34"/>
                  <a:gd name="T14" fmla="*/ 42 w 43"/>
                  <a:gd name="T15" fmla="*/ 29 h 34"/>
                  <a:gd name="T16" fmla="*/ 36 w 43"/>
                  <a:gd name="T17" fmla="*/ 33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3" h="34">
                    <a:moveTo>
                      <a:pt x="36" y="33"/>
                    </a:moveTo>
                    <a:cubicBezTo>
                      <a:pt x="4" y="15"/>
                      <a:pt x="4" y="15"/>
                      <a:pt x="4" y="15"/>
                    </a:cubicBezTo>
                    <a:cubicBezTo>
                      <a:pt x="2" y="13"/>
                      <a:pt x="0" y="9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39" y="20"/>
                      <a:pt x="39" y="20"/>
                      <a:pt x="39" y="20"/>
                    </a:cubicBezTo>
                    <a:cubicBezTo>
                      <a:pt x="41" y="22"/>
                      <a:pt x="43" y="26"/>
                      <a:pt x="42" y="29"/>
                    </a:cubicBezTo>
                    <a:cubicBezTo>
                      <a:pt x="42" y="29"/>
                      <a:pt x="42" y="29"/>
                      <a:pt x="42" y="29"/>
                    </a:cubicBezTo>
                    <a:cubicBezTo>
                      <a:pt x="42" y="33"/>
                      <a:pt x="39" y="34"/>
                      <a:pt x="36" y="33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89" name="íṥļíḍê">
                <a:extLst>
                  <a:ext uri="{FF2B5EF4-FFF2-40B4-BE49-F238E27FC236}">
                    <a16:creationId xmlns:a16="http://schemas.microsoft.com/office/drawing/2014/main" xmlns="" id="{D532FAF8-14A3-4ACC-9BEA-3999B44F80B9}"/>
                  </a:ext>
                </a:extLst>
              </p:cNvPr>
              <p:cNvSpPr/>
              <p:nvPr/>
            </p:nvSpPr>
            <p:spPr bwMode="auto">
              <a:xfrm>
                <a:off x="5853421" y="2467348"/>
                <a:ext cx="211390" cy="155943"/>
              </a:xfrm>
              <a:custGeom>
                <a:avLst/>
                <a:gdLst>
                  <a:gd name="T0" fmla="*/ 51 w 59"/>
                  <a:gd name="T1" fmla="*/ 41 h 43"/>
                  <a:gd name="T2" fmla="*/ 5 w 59"/>
                  <a:gd name="T3" fmla="*/ 14 h 43"/>
                  <a:gd name="T4" fmla="*/ 1 w 59"/>
                  <a:gd name="T5" fmla="*/ 5 h 43"/>
                  <a:gd name="T6" fmla="*/ 1 w 59"/>
                  <a:gd name="T7" fmla="*/ 5 h 43"/>
                  <a:gd name="T8" fmla="*/ 8 w 59"/>
                  <a:gd name="T9" fmla="*/ 2 h 43"/>
                  <a:gd name="T10" fmla="*/ 54 w 59"/>
                  <a:gd name="T11" fmla="*/ 28 h 43"/>
                  <a:gd name="T12" fmla="*/ 58 w 59"/>
                  <a:gd name="T13" fmla="*/ 38 h 43"/>
                  <a:gd name="T14" fmla="*/ 58 w 59"/>
                  <a:gd name="T15" fmla="*/ 38 h 43"/>
                  <a:gd name="T16" fmla="*/ 51 w 59"/>
                  <a:gd name="T17" fmla="*/ 41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9" h="43">
                    <a:moveTo>
                      <a:pt x="51" y="41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3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2"/>
                      <a:pt x="5" y="0"/>
                      <a:pt x="8" y="2"/>
                    </a:cubicBezTo>
                    <a:cubicBezTo>
                      <a:pt x="54" y="28"/>
                      <a:pt x="54" y="28"/>
                      <a:pt x="54" y="28"/>
                    </a:cubicBezTo>
                    <a:cubicBezTo>
                      <a:pt x="57" y="30"/>
                      <a:pt x="59" y="34"/>
                      <a:pt x="58" y="38"/>
                    </a:cubicBezTo>
                    <a:cubicBezTo>
                      <a:pt x="58" y="38"/>
                      <a:pt x="58" y="38"/>
                      <a:pt x="58" y="38"/>
                    </a:cubicBezTo>
                    <a:cubicBezTo>
                      <a:pt x="57" y="41"/>
                      <a:pt x="54" y="43"/>
                      <a:pt x="51" y="41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90" name="iSḷïḍé">
                <a:extLst>
                  <a:ext uri="{FF2B5EF4-FFF2-40B4-BE49-F238E27FC236}">
                    <a16:creationId xmlns:a16="http://schemas.microsoft.com/office/drawing/2014/main" xmlns="" id="{542FD981-57AE-4D33-9D72-23EF6EDCFE2E}"/>
                  </a:ext>
                </a:extLst>
              </p:cNvPr>
              <p:cNvSpPr/>
              <p:nvPr/>
            </p:nvSpPr>
            <p:spPr bwMode="auto">
              <a:xfrm>
                <a:off x="5576188" y="1777732"/>
                <a:ext cx="110893" cy="97032"/>
              </a:xfrm>
              <a:custGeom>
                <a:avLst/>
                <a:gdLst>
                  <a:gd name="T0" fmla="*/ 24 w 31"/>
                  <a:gd name="T1" fmla="*/ 25 h 27"/>
                  <a:gd name="T2" fmla="*/ 5 w 31"/>
                  <a:gd name="T3" fmla="*/ 14 h 27"/>
                  <a:gd name="T4" fmla="*/ 1 w 31"/>
                  <a:gd name="T5" fmla="*/ 5 h 27"/>
                  <a:gd name="T6" fmla="*/ 1 w 31"/>
                  <a:gd name="T7" fmla="*/ 5 h 27"/>
                  <a:gd name="T8" fmla="*/ 7 w 31"/>
                  <a:gd name="T9" fmla="*/ 1 h 27"/>
                  <a:gd name="T10" fmla="*/ 27 w 31"/>
                  <a:gd name="T11" fmla="*/ 13 h 27"/>
                  <a:gd name="T12" fmla="*/ 31 w 31"/>
                  <a:gd name="T13" fmla="*/ 22 h 27"/>
                  <a:gd name="T14" fmla="*/ 31 w 31"/>
                  <a:gd name="T15" fmla="*/ 22 h 27"/>
                  <a:gd name="T16" fmla="*/ 24 w 31"/>
                  <a:gd name="T17" fmla="*/ 25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1" h="27">
                    <a:moveTo>
                      <a:pt x="24" y="25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1"/>
                      <a:pt x="4" y="0"/>
                      <a:pt x="7" y="1"/>
                    </a:cubicBezTo>
                    <a:cubicBezTo>
                      <a:pt x="27" y="13"/>
                      <a:pt x="27" y="13"/>
                      <a:pt x="27" y="13"/>
                    </a:cubicBezTo>
                    <a:cubicBezTo>
                      <a:pt x="30" y="14"/>
                      <a:pt x="31" y="19"/>
                      <a:pt x="31" y="22"/>
                    </a:cubicBezTo>
                    <a:cubicBezTo>
                      <a:pt x="31" y="22"/>
                      <a:pt x="31" y="22"/>
                      <a:pt x="31" y="22"/>
                    </a:cubicBezTo>
                    <a:cubicBezTo>
                      <a:pt x="30" y="25"/>
                      <a:pt x="27" y="27"/>
                      <a:pt x="24" y="2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91" name="ísļiďè">
                <a:extLst>
                  <a:ext uri="{FF2B5EF4-FFF2-40B4-BE49-F238E27FC236}">
                    <a16:creationId xmlns:a16="http://schemas.microsoft.com/office/drawing/2014/main" xmlns="" id="{092C79D9-3559-48FA-A768-CA6FBE413BD3}"/>
                  </a:ext>
                </a:extLst>
              </p:cNvPr>
              <p:cNvSpPr/>
              <p:nvPr/>
            </p:nvSpPr>
            <p:spPr bwMode="auto">
              <a:xfrm>
                <a:off x="5647229" y="1925012"/>
                <a:ext cx="259906" cy="180201"/>
              </a:xfrm>
              <a:custGeom>
                <a:avLst/>
                <a:gdLst>
                  <a:gd name="T0" fmla="*/ 64 w 72"/>
                  <a:gd name="T1" fmla="*/ 48 h 50"/>
                  <a:gd name="T2" fmla="*/ 5 w 72"/>
                  <a:gd name="T3" fmla="*/ 14 h 50"/>
                  <a:gd name="T4" fmla="*/ 1 w 72"/>
                  <a:gd name="T5" fmla="*/ 5 h 50"/>
                  <a:gd name="T6" fmla="*/ 1 w 72"/>
                  <a:gd name="T7" fmla="*/ 5 h 50"/>
                  <a:gd name="T8" fmla="*/ 7 w 72"/>
                  <a:gd name="T9" fmla="*/ 2 h 50"/>
                  <a:gd name="T10" fmla="*/ 67 w 72"/>
                  <a:gd name="T11" fmla="*/ 36 h 50"/>
                  <a:gd name="T12" fmla="*/ 71 w 72"/>
                  <a:gd name="T13" fmla="*/ 45 h 50"/>
                  <a:gd name="T14" fmla="*/ 71 w 72"/>
                  <a:gd name="T15" fmla="*/ 45 h 50"/>
                  <a:gd name="T16" fmla="*/ 64 w 72"/>
                  <a:gd name="T17" fmla="*/ 48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72" h="50">
                    <a:moveTo>
                      <a:pt x="64" y="48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7" y="2"/>
                    </a:cubicBezTo>
                    <a:cubicBezTo>
                      <a:pt x="67" y="36"/>
                      <a:pt x="67" y="36"/>
                      <a:pt x="67" y="36"/>
                    </a:cubicBezTo>
                    <a:cubicBezTo>
                      <a:pt x="70" y="38"/>
                      <a:pt x="72" y="42"/>
                      <a:pt x="71" y="45"/>
                    </a:cubicBezTo>
                    <a:cubicBezTo>
                      <a:pt x="71" y="45"/>
                      <a:pt x="71" y="45"/>
                      <a:pt x="71" y="45"/>
                    </a:cubicBezTo>
                    <a:cubicBezTo>
                      <a:pt x="70" y="49"/>
                      <a:pt x="67" y="50"/>
                      <a:pt x="64" y="48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92" name="ïşḻïḋe">
                <a:extLst>
                  <a:ext uri="{FF2B5EF4-FFF2-40B4-BE49-F238E27FC236}">
                    <a16:creationId xmlns:a16="http://schemas.microsoft.com/office/drawing/2014/main" xmlns="" id="{F0EA48F8-7F02-4872-9977-6DAC54B5AE29}"/>
                  </a:ext>
                </a:extLst>
              </p:cNvPr>
              <p:cNvSpPr/>
              <p:nvPr/>
            </p:nvSpPr>
            <p:spPr bwMode="auto">
              <a:xfrm>
                <a:off x="5603911" y="2112144"/>
                <a:ext cx="112626" cy="97032"/>
              </a:xfrm>
              <a:custGeom>
                <a:avLst/>
                <a:gdLst>
                  <a:gd name="T0" fmla="*/ 24 w 31"/>
                  <a:gd name="T1" fmla="*/ 25 h 27"/>
                  <a:gd name="T2" fmla="*/ 5 w 31"/>
                  <a:gd name="T3" fmla="*/ 14 h 27"/>
                  <a:gd name="T4" fmla="*/ 1 w 31"/>
                  <a:gd name="T5" fmla="*/ 5 h 27"/>
                  <a:gd name="T6" fmla="*/ 1 w 31"/>
                  <a:gd name="T7" fmla="*/ 5 h 27"/>
                  <a:gd name="T8" fmla="*/ 7 w 31"/>
                  <a:gd name="T9" fmla="*/ 2 h 27"/>
                  <a:gd name="T10" fmla="*/ 27 w 31"/>
                  <a:gd name="T11" fmla="*/ 13 h 27"/>
                  <a:gd name="T12" fmla="*/ 31 w 31"/>
                  <a:gd name="T13" fmla="*/ 22 h 27"/>
                  <a:gd name="T14" fmla="*/ 31 w 31"/>
                  <a:gd name="T15" fmla="*/ 22 h 27"/>
                  <a:gd name="T16" fmla="*/ 24 w 31"/>
                  <a:gd name="T17" fmla="*/ 25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1" h="27">
                    <a:moveTo>
                      <a:pt x="24" y="25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1"/>
                      <a:pt x="4" y="0"/>
                      <a:pt x="7" y="2"/>
                    </a:cubicBezTo>
                    <a:cubicBezTo>
                      <a:pt x="27" y="13"/>
                      <a:pt x="27" y="13"/>
                      <a:pt x="27" y="13"/>
                    </a:cubicBezTo>
                    <a:cubicBezTo>
                      <a:pt x="30" y="15"/>
                      <a:pt x="31" y="19"/>
                      <a:pt x="31" y="22"/>
                    </a:cubicBezTo>
                    <a:cubicBezTo>
                      <a:pt x="31" y="22"/>
                      <a:pt x="31" y="22"/>
                      <a:pt x="31" y="22"/>
                    </a:cubicBezTo>
                    <a:cubicBezTo>
                      <a:pt x="30" y="26"/>
                      <a:pt x="27" y="27"/>
                      <a:pt x="24" y="2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93" name="îš1ïdé">
                <a:extLst>
                  <a:ext uri="{FF2B5EF4-FFF2-40B4-BE49-F238E27FC236}">
                    <a16:creationId xmlns:a16="http://schemas.microsoft.com/office/drawing/2014/main" xmlns="" id="{F8968231-D64F-4C14-9FA4-A5B4A196C59E}"/>
                  </a:ext>
                </a:extLst>
              </p:cNvPr>
              <p:cNvSpPr/>
              <p:nvPr/>
            </p:nvSpPr>
            <p:spPr bwMode="auto">
              <a:xfrm>
                <a:off x="5867282" y="2690868"/>
                <a:ext cx="233916" cy="162874"/>
              </a:xfrm>
              <a:custGeom>
                <a:avLst/>
                <a:gdLst>
                  <a:gd name="T0" fmla="*/ 57 w 65"/>
                  <a:gd name="T1" fmla="*/ 44 h 45"/>
                  <a:gd name="T2" fmla="*/ 5 w 65"/>
                  <a:gd name="T3" fmla="*/ 14 h 45"/>
                  <a:gd name="T4" fmla="*/ 1 w 65"/>
                  <a:gd name="T5" fmla="*/ 4 h 45"/>
                  <a:gd name="T6" fmla="*/ 1 w 65"/>
                  <a:gd name="T7" fmla="*/ 4 h 45"/>
                  <a:gd name="T8" fmla="*/ 8 w 65"/>
                  <a:gd name="T9" fmla="*/ 1 h 45"/>
                  <a:gd name="T10" fmla="*/ 60 w 65"/>
                  <a:gd name="T11" fmla="*/ 31 h 45"/>
                  <a:gd name="T12" fmla="*/ 64 w 65"/>
                  <a:gd name="T13" fmla="*/ 41 h 45"/>
                  <a:gd name="T14" fmla="*/ 64 w 65"/>
                  <a:gd name="T15" fmla="*/ 41 h 45"/>
                  <a:gd name="T16" fmla="*/ 57 w 65"/>
                  <a:gd name="T17" fmla="*/ 44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5" h="45">
                    <a:moveTo>
                      <a:pt x="57" y="44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4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60" y="31"/>
                      <a:pt x="60" y="31"/>
                      <a:pt x="60" y="31"/>
                    </a:cubicBezTo>
                    <a:cubicBezTo>
                      <a:pt x="63" y="33"/>
                      <a:pt x="65" y="37"/>
                      <a:pt x="64" y="41"/>
                    </a:cubicBezTo>
                    <a:cubicBezTo>
                      <a:pt x="64" y="41"/>
                      <a:pt x="64" y="41"/>
                      <a:pt x="64" y="41"/>
                    </a:cubicBezTo>
                    <a:cubicBezTo>
                      <a:pt x="63" y="44"/>
                      <a:pt x="60" y="45"/>
                      <a:pt x="57" y="44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94" name="îŝ1îḑè">
                <a:extLst>
                  <a:ext uri="{FF2B5EF4-FFF2-40B4-BE49-F238E27FC236}">
                    <a16:creationId xmlns:a16="http://schemas.microsoft.com/office/drawing/2014/main" xmlns="" id="{DBAC1B9D-B97C-448B-A641-02407EA94132}"/>
                  </a:ext>
                </a:extLst>
              </p:cNvPr>
              <p:cNvSpPr/>
              <p:nvPr/>
            </p:nvSpPr>
            <p:spPr bwMode="auto">
              <a:xfrm>
                <a:off x="5560594" y="2299277"/>
                <a:ext cx="86635" cy="81438"/>
              </a:xfrm>
              <a:custGeom>
                <a:avLst/>
                <a:gdLst>
                  <a:gd name="T0" fmla="*/ 17 w 24"/>
                  <a:gd name="T1" fmla="*/ 21 h 23"/>
                  <a:gd name="T2" fmla="*/ 4 w 24"/>
                  <a:gd name="T3" fmla="*/ 14 h 23"/>
                  <a:gd name="T4" fmla="*/ 1 w 24"/>
                  <a:gd name="T5" fmla="*/ 5 h 23"/>
                  <a:gd name="T6" fmla="*/ 1 w 24"/>
                  <a:gd name="T7" fmla="*/ 5 h 23"/>
                  <a:gd name="T8" fmla="*/ 7 w 24"/>
                  <a:gd name="T9" fmla="*/ 2 h 23"/>
                  <a:gd name="T10" fmla="*/ 20 w 24"/>
                  <a:gd name="T11" fmla="*/ 9 h 23"/>
                  <a:gd name="T12" fmla="*/ 24 w 24"/>
                  <a:gd name="T13" fmla="*/ 18 h 23"/>
                  <a:gd name="T14" fmla="*/ 24 w 24"/>
                  <a:gd name="T15" fmla="*/ 18 h 23"/>
                  <a:gd name="T16" fmla="*/ 17 w 24"/>
                  <a:gd name="T17" fmla="*/ 21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4" h="23">
                    <a:moveTo>
                      <a:pt x="17" y="21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2" y="13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20" y="9"/>
                      <a:pt x="20" y="9"/>
                      <a:pt x="20" y="9"/>
                    </a:cubicBezTo>
                    <a:cubicBezTo>
                      <a:pt x="23" y="11"/>
                      <a:pt x="24" y="15"/>
                      <a:pt x="24" y="18"/>
                    </a:cubicBezTo>
                    <a:cubicBezTo>
                      <a:pt x="24" y="18"/>
                      <a:pt x="24" y="18"/>
                      <a:pt x="24" y="18"/>
                    </a:cubicBezTo>
                    <a:cubicBezTo>
                      <a:pt x="23" y="22"/>
                      <a:pt x="20" y="23"/>
                      <a:pt x="17" y="21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95" name="iSḷïḍe">
                <a:extLst>
                  <a:ext uri="{FF2B5EF4-FFF2-40B4-BE49-F238E27FC236}">
                    <a16:creationId xmlns:a16="http://schemas.microsoft.com/office/drawing/2014/main" xmlns="" id="{BE0523F8-CFA2-41F3-94E9-A1970E69CE5A}"/>
                  </a:ext>
                </a:extLst>
              </p:cNvPr>
              <p:cNvSpPr/>
              <p:nvPr/>
            </p:nvSpPr>
            <p:spPr bwMode="auto">
              <a:xfrm>
                <a:off x="5517276" y="2486409"/>
                <a:ext cx="98765" cy="90101"/>
              </a:xfrm>
              <a:custGeom>
                <a:avLst/>
                <a:gdLst>
                  <a:gd name="T0" fmla="*/ 20 w 27"/>
                  <a:gd name="T1" fmla="*/ 23 h 25"/>
                  <a:gd name="T2" fmla="*/ 4 w 27"/>
                  <a:gd name="T3" fmla="*/ 14 h 25"/>
                  <a:gd name="T4" fmla="*/ 1 w 27"/>
                  <a:gd name="T5" fmla="*/ 5 h 25"/>
                  <a:gd name="T6" fmla="*/ 1 w 27"/>
                  <a:gd name="T7" fmla="*/ 5 h 25"/>
                  <a:gd name="T8" fmla="*/ 7 w 27"/>
                  <a:gd name="T9" fmla="*/ 2 h 25"/>
                  <a:gd name="T10" fmla="*/ 23 w 27"/>
                  <a:gd name="T11" fmla="*/ 11 h 25"/>
                  <a:gd name="T12" fmla="*/ 27 w 27"/>
                  <a:gd name="T13" fmla="*/ 20 h 25"/>
                  <a:gd name="T14" fmla="*/ 27 w 27"/>
                  <a:gd name="T15" fmla="*/ 20 h 25"/>
                  <a:gd name="T16" fmla="*/ 20 w 27"/>
                  <a:gd name="T17" fmla="*/ 23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7" h="25">
                    <a:moveTo>
                      <a:pt x="20" y="23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2" y="13"/>
                      <a:pt x="0" y="9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23" y="11"/>
                      <a:pt x="23" y="11"/>
                      <a:pt x="23" y="11"/>
                    </a:cubicBezTo>
                    <a:cubicBezTo>
                      <a:pt x="26" y="13"/>
                      <a:pt x="27" y="17"/>
                      <a:pt x="27" y="20"/>
                    </a:cubicBezTo>
                    <a:cubicBezTo>
                      <a:pt x="27" y="20"/>
                      <a:pt x="27" y="20"/>
                      <a:pt x="27" y="20"/>
                    </a:cubicBezTo>
                    <a:cubicBezTo>
                      <a:pt x="26" y="24"/>
                      <a:pt x="23" y="25"/>
                      <a:pt x="20" y="23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96" name="íṧļíḍe">
                <a:extLst>
                  <a:ext uri="{FF2B5EF4-FFF2-40B4-BE49-F238E27FC236}">
                    <a16:creationId xmlns:a16="http://schemas.microsoft.com/office/drawing/2014/main" xmlns="" id="{B64E128E-70A1-4673-BE05-4C702B447ED6}"/>
                  </a:ext>
                </a:extLst>
              </p:cNvPr>
              <p:cNvSpPr/>
              <p:nvPr/>
            </p:nvSpPr>
            <p:spPr bwMode="auto">
              <a:xfrm>
                <a:off x="5643764" y="2557449"/>
                <a:ext cx="190598" cy="143815"/>
              </a:xfrm>
              <a:custGeom>
                <a:avLst/>
                <a:gdLst>
                  <a:gd name="T0" fmla="*/ 45 w 53"/>
                  <a:gd name="T1" fmla="*/ 38 h 40"/>
                  <a:gd name="T2" fmla="*/ 4 w 53"/>
                  <a:gd name="T3" fmla="*/ 15 h 40"/>
                  <a:gd name="T4" fmla="*/ 1 w 53"/>
                  <a:gd name="T5" fmla="*/ 5 h 40"/>
                  <a:gd name="T6" fmla="*/ 1 w 53"/>
                  <a:gd name="T7" fmla="*/ 5 h 40"/>
                  <a:gd name="T8" fmla="*/ 7 w 53"/>
                  <a:gd name="T9" fmla="*/ 2 h 40"/>
                  <a:gd name="T10" fmla="*/ 48 w 53"/>
                  <a:gd name="T11" fmla="*/ 26 h 40"/>
                  <a:gd name="T12" fmla="*/ 52 w 53"/>
                  <a:gd name="T13" fmla="*/ 35 h 40"/>
                  <a:gd name="T14" fmla="*/ 52 w 53"/>
                  <a:gd name="T15" fmla="*/ 35 h 40"/>
                  <a:gd name="T16" fmla="*/ 45 w 53"/>
                  <a:gd name="T17" fmla="*/ 38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3" h="40">
                    <a:moveTo>
                      <a:pt x="45" y="38"/>
                    </a:moveTo>
                    <a:cubicBezTo>
                      <a:pt x="4" y="15"/>
                      <a:pt x="4" y="15"/>
                      <a:pt x="4" y="15"/>
                    </a:cubicBezTo>
                    <a:cubicBezTo>
                      <a:pt x="2" y="13"/>
                      <a:pt x="0" y="9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48" y="26"/>
                      <a:pt x="48" y="26"/>
                      <a:pt x="48" y="26"/>
                    </a:cubicBezTo>
                    <a:cubicBezTo>
                      <a:pt x="51" y="27"/>
                      <a:pt x="53" y="32"/>
                      <a:pt x="52" y="35"/>
                    </a:cubicBezTo>
                    <a:cubicBezTo>
                      <a:pt x="52" y="35"/>
                      <a:pt x="52" y="35"/>
                      <a:pt x="52" y="35"/>
                    </a:cubicBezTo>
                    <a:cubicBezTo>
                      <a:pt x="51" y="39"/>
                      <a:pt x="48" y="40"/>
                      <a:pt x="45" y="38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97" name="íṩḷíde">
                <a:extLst>
                  <a:ext uri="{FF2B5EF4-FFF2-40B4-BE49-F238E27FC236}">
                    <a16:creationId xmlns:a16="http://schemas.microsoft.com/office/drawing/2014/main" xmlns="" id="{D388FFA5-BB40-49C9-850F-3B2F4433B696}"/>
                  </a:ext>
                </a:extLst>
              </p:cNvPr>
              <p:cNvSpPr/>
              <p:nvPr/>
            </p:nvSpPr>
            <p:spPr bwMode="auto">
              <a:xfrm>
                <a:off x="5496483" y="2579975"/>
                <a:ext cx="147281" cy="117824"/>
              </a:xfrm>
              <a:custGeom>
                <a:avLst/>
                <a:gdLst>
                  <a:gd name="T0" fmla="*/ 34 w 41"/>
                  <a:gd name="T1" fmla="*/ 31 h 33"/>
                  <a:gd name="T2" fmla="*/ 4 w 41"/>
                  <a:gd name="T3" fmla="*/ 14 h 33"/>
                  <a:gd name="T4" fmla="*/ 1 w 41"/>
                  <a:gd name="T5" fmla="*/ 5 h 33"/>
                  <a:gd name="T6" fmla="*/ 1 w 41"/>
                  <a:gd name="T7" fmla="*/ 5 h 33"/>
                  <a:gd name="T8" fmla="*/ 7 w 41"/>
                  <a:gd name="T9" fmla="*/ 2 h 33"/>
                  <a:gd name="T10" fmla="*/ 37 w 41"/>
                  <a:gd name="T11" fmla="*/ 19 h 33"/>
                  <a:gd name="T12" fmla="*/ 41 w 41"/>
                  <a:gd name="T13" fmla="*/ 28 h 33"/>
                  <a:gd name="T14" fmla="*/ 41 w 41"/>
                  <a:gd name="T15" fmla="*/ 28 h 33"/>
                  <a:gd name="T16" fmla="*/ 34 w 41"/>
                  <a:gd name="T17" fmla="*/ 31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1" h="33">
                    <a:moveTo>
                      <a:pt x="34" y="31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2" y="13"/>
                      <a:pt x="0" y="9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37" y="19"/>
                      <a:pt x="37" y="19"/>
                      <a:pt x="37" y="19"/>
                    </a:cubicBezTo>
                    <a:cubicBezTo>
                      <a:pt x="40" y="21"/>
                      <a:pt x="41" y="25"/>
                      <a:pt x="41" y="28"/>
                    </a:cubicBezTo>
                    <a:cubicBezTo>
                      <a:pt x="41" y="28"/>
                      <a:pt x="41" y="28"/>
                      <a:pt x="41" y="28"/>
                    </a:cubicBezTo>
                    <a:cubicBezTo>
                      <a:pt x="40" y="32"/>
                      <a:pt x="37" y="33"/>
                      <a:pt x="34" y="31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98" name="îṡlíḓè">
                <a:extLst>
                  <a:ext uri="{FF2B5EF4-FFF2-40B4-BE49-F238E27FC236}">
                    <a16:creationId xmlns:a16="http://schemas.microsoft.com/office/drawing/2014/main" xmlns="" id="{EF8ADDCD-6A07-46E6-AF6D-4036423D7D13}"/>
                  </a:ext>
                </a:extLst>
              </p:cNvPr>
              <p:cNvSpPr/>
              <p:nvPr/>
            </p:nvSpPr>
            <p:spPr bwMode="auto">
              <a:xfrm>
                <a:off x="6147981" y="2853742"/>
                <a:ext cx="112626" cy="93566"/>
              </a:xfrm>
              <a:custGeom>
                <a:avLst/>
                <a:gdLst>
                  <a:gd name="T0" fmla="*/ 24 w 31"/>
                  <a:gd name="T1" fmla="*/ 25 h 26"/>
                  <a:gd name="T2" fmla="*/ 5 w 31"/>
                  <a:gd name="T3" fmla="*/ 14 h 26"/>
                  <a:gd name="T4" fmla="*/ 1 w 31"/>
                  <a:gd name="T5" fmla="*/ 5 h 26"/>
                  <a:gd name="T6" fmla="*/ 1 w 31"/>
                  <a:gd name="T7" fmla="*/ 5 h 26"/>
                  <a:gd name="T8" fmla="*/ 8 w 31"/>
                  <a:gd name="T9" fmla="*/ 1 h 26"/>
                  <a:gd name="T10" fmla="*/ 27 w 31"/>
                  <a:gd name="T11" fmla="*/ 12 h 26"/>
                  <a:gd name="T12" fmla="*/ 30 w 31"/>
                  <a:gd name="T13" fmla="*/ 21 h 26"/>
                  <a:gd name="T14" fmla="*/ 30 w 31"/>
                  <a:gd name="T15" fmla="*/ 21 h 26"/>
                  <a:gd name="T16" fmla="*/ 24 w 31"/>
                  <a:gd name="T17" fmla="*/ 25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1" h="26">
                    <a:moveTo>
                      <a:pt x="24" y="25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27" y="12"/>
                      <a:pt x="27" y="12"/>
                      <a:pt x="27" y="12"/>
                    </a:cubicBezTo>
                    <a:cubicBezTo>
                      <a:pt x="30" y="14"/>
                      <a:pt x="31" y="18"/>
                      <a:pt x="30" y="21"/>
                    </a:cubicBezTo>
                    <a:cubicBezTo>
                      <a:pt x="30" y="21"/>
                      <a:pt x="30" y="21"/>
                      <a:pt x="30" y="21"/>
                    </a:cubicBezTo>
                    <a:cubicBezTo>
                      <a:pt x="30" y="25"/>
                      <a:pt x="27" y="26"/>
                      <a:pt x="24" y="2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99" name="ï$1iḋé">
                <a:extLst>
                  <a:ext uri="{FF2B5EF4-FFF2-40B4-BE49-F238E27FC236}">
                    <a16:creationId xmlns:a16="http://schemas.microsoft.com/office/drawing/2014/main" xmlns="" id="{E48587A9-EC3F-47B6-9E32-55AF5227E4A1}"/>
                  </a:ext>
                </a:extLst>
              </p:cNvPr>
              <p:cNvSpPr/>
              <p:nvPr/>
            </p:nvSpPr>
            <p:spPr bwMode="auto">
              <a:xfrm>
                <a:off x="5747726" y="2193581"/>
                <a:ext cx="232183" cy="166340"/>
              </a:xfrm>
              <a:custGeom>
                <a:avLst/>
                <a:gdLst>
                  <a:gd name="T0" fmla="*/ 57 w 64"/>
                  <a:gd name="T1" fmla="*/ 44 h 46"/>
                  <a:gd name="T2" fmla="*/ 4 w 64"/>
                  <a:gd name="T3" fmla="*/ 14 h 46"/>
                  <a:gd name="T4" fmla="*/ 1 w 64"/>
                  <a:gd name="T5" fmla="*/ 5 h 46"/>
                  <a:gd name="T6" fmla="*/ 1 w 64"/>
                  <a:gd name="T7" fmla="*/ 5 h 46"/>
                  <a:gd name="T8" fmla="*/ 7 w 64"/>
                  <a:gd name="T9" fmla="*/ 2 h 46"/>
                  <a:gd name="T10" fmla="*/ 59 w 64"/>
                  <a:gd name="T11" fmla="*/ 32 h 46"/>
                  <a:gd name="T12" fmla="*/ 63 w 64"/>
                  <a:gd name="T13" fmla="*/ 41 h 46"/>
                  <a:gd name="T14" fmla="*/ 63 w 64"/>
                  <a:gd name="T15" fmla="*/ 41 h 46"/>
                  <a:gd name="T16" fmla="*/ 57 w 64"/>
                  <a:gd name="T17" fmla="*/ 44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4" h="46">
                    <a:moveTo>
                      <a:pt x="57" y="44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2" y="13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1"/>
                      <a:pt x="4" y="0"/>
                      <a:pt x="7" y="2"/>
                    </a:cubicBezTo>
                    <a:cubicBezTo>
                      <a:pt x="59" y="32"/>
                      <a:pt x="59" y="32"/>
                      <a:pt x="59" y="32"/>
                    </a:cubicBezTo>
                    <a:cubicBezTo>
                      <a:pt x="62" y="33"/>
                      <a:pt x="64" y="38"/>
                      <a:pt x="63" y="41"/>
                    </a:cubicBezTo>
                    <a:cubicBezTo>
                      <a:pt x="63" y="41"/>
                      <a:pt x="63" y="41"/>
                      <a:pt x="63" y="41"/>
                    </a:cubicBezTo>
                    <a:cubicBezTo>
                      <a:pt x="62" y="45"/>
                      <a:pt x="59" y="46"/>
                      <a:pt x="57" y="44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00" name="îŝľiďê">
                <a:extLst>
                  <a:ext uri="{FF2B5EF4-FFF2-40B4-BE49-F238E27FC236}">
                    <a16:creationId xmlns:a16="http://schemas.microsoft.com/office/drawing/2014/main" xmlns="" id="{E0C851CB-2351-4299-8575-2E7C826BCD2E}"/>
                  </a:ext>
                </a:extLst>
              </p:cNvPr>
              <p:cNvSpPr/>
              <p:nvPr/>
            </p:nvSpPr>
            <p:spPr bwMode="auto">
              <a:xfrm>
                <a:off x="5626437" y="2018578"/>
                <a:ext cx="370799" cy="244312"/>
              </a:xfrm>
              <a:custGeom>
                <a:avLst/>
                <a:gdLst>
                  <a:gd name="T0" fmla="*/ 95 w 103"/>
                  <a:gd name="T1" fmla="*/ 66 h 68"/>
                  <a:gd name="T2" fmla="*/ 5 w 103"/>
                  <a:gd name="T3" fmla="*/ 14 h 68"/>
                  <a:gd name="T4" fmla="*/ 1 w 103"/>
                  <a:gd name="T5" fmla="*/ 5 h 68"/>
                  <a:gd name="T6" fmla="*/ 1 w 103"/>
                  <a:gd name="T7" fmla="*/ 5 h 68"/>
                  <a:gd name="T8" fmla="*/ 7 w 103"/>
                  <a:gd name="T9" fmla="*/ 2 h 68"/>
                  <a:gd name="T10" fmla="*/ 98 w 103"/>
                  <a:gd name="T11" fmla="*/ 54 h 68"/>
                  <a:gd name="T12" fmla="*/ 102 w 103"/>
                  <a:gd name="T13" fmla="*/ 63 h 68"/>
                  <a:gd name="T14" fmla="*/ 102 w 103"/>
                  <a:gd name="T15" fmla="*/ 63 h 68"/>
                  <a:gd name="T16" fmla="*/ 95 w 103"/>
                  <a:gd name="T17" fmla="*/ 66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03" h="68">
                    <a:moveTo>
                      <a:pt x="95" y="66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4" y="0"/>
                      <a:pt x="7" y="2"/>
                    </a:cubicBezTo>
                    <a:cubicBezTo>
                      <a:pt x="98" y="54"/>
                      <a:pt x="98" y="54"/>
                      <a:pt x="98" y="54"/>
                    </a:cubicBezTo>
                    <a:cubicBezTo>
                      <a:pt x="101" y="56"/>
                      <a:pt x="103" y="60"/>
                      <a:pt x="102" y="63"/>
                    </a:cubicBezTo>
                    <a:cubicBezTo>
                      <a:pt x="102" y="63"/>
                      <a:pt x="102" y="63"/>
                      <a:pt x="102" y="63"/>
                    </a:cubicBezTo>
                    <a:cubicBezTo>
                      <a:pt x="101" y="67"/>
                      <a:pt x="98" y="68"/>
                      <a:pt x="95" y="66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01" name="îSļïḑé">
                <a:extLst>
                  <a:ext uri="{FF2B5EF4-FFF2-40B4-BE49-F238E27FC236}">
                    <a16:creationId xmlns:a16="http://schemas.microsoft.com/office/drawing/2014/main" xmlns="" id="{52749922-65E8-4659-9B85-61687C23747D}"/>
                  </a:ext>
                </a:extLst>
              </p:cNvPr>
              <p:cNvSpPr/>
              <p:nvPr/>
            </p:nvSpPr>
            <p:spPr bwMode="auto">
              <a:xfrm>
                <a:off x="5583119" y="2205710"/>
                <a:ext cx="230450" cy="164608"/>
              </a:xfrm>
              <a:custGeom>
                <a:avLst/>
                <a:gdLst>
                  <a:gd name="T0" fmla="*/ 57 w 64"/>
                  <a:gd name="T1" fmla="*/ 44 h 46"/>
                  <a:gd name="T2" fmla="*/ 4 w 64"/>
                  <a:gd name="T3" fmla="*/ 14 h 46"/>
                  <a:gd name="T4" fmla="*/ 1 w 64"/>
                  <a:gd name="T5" fmla="*/ 5 h 46"/>
                  <a:gd name="T6" fmla="*/ 1 w 64"/>
                  <a:gd name="T7" fmla="*/ 5 h 46"/>
                  <a:gd name="T8" fmla="*/ 7 w 64"/>
                  <a:gd name="T9" fmla="*/ 2 h 46"/>
                  <a:gd name="T10" fmla="*/ 59 w 64"/>
                  <a:gd name="T11" fmla="*/ 32 h 46"/>
                  <a:gd name="T12" fmla="*/ 63 w 64"/>
                  <a:gd name="T13" fmla="*/ 41 h 46"/>
                  <a:gd name="T14" fmla="*/ 63 w 64"/>
                  <a:gd name="T15" fmla="*/ 41 h 46"/>
                  <a:gd name="T16" fmla="*/ 57 w 64"/>
                  <a:gd name="T17" fmla="*/ 44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4" h="46">
                    <a:moveTo>
                      <a:pt x="57" y="44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1"/>
                      <a:pt x="4" y="0"/>
                      <a:pt x="7" y="2"/>
                    </a:cubicBezTo>
                    <a:cubicBezTo>
                      <a:pt x="59" y="32"/>
                      <a:pt x="59" y="32"/>
                      <a:pt x="59" y="32"/>
                    </a:cubicBezTo>
                    <a:cubicBezTo>
                      <a:pt x="62" y="33"/>
                      <a:pt x="64" y="38"/>
                      <a:pt x="63" y="41"/>
                    </a:cubicBezTo>
                    <a:cubicBezTo>
                      <a:pt x="63" y="41"/>
                      <a:pt x="63" y="41"/>
                      <a:pt x="63" y="41"/>
                    </a:cubicBezTo>
                    <a:cubicBezTo>
                      <a:pt x="62" y="44"/>
                      <a:pt x="59" y="46"/>
                      <a:pt x="57" y="44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02" name="î$ľïḑé">
                <a:extLst>
                  <a:ext uri="{FF2B5EF4-FFF2-40B4-BE49-F238E27FC236}">
                    <a16:creationId xmlns:a16="http://schemas.microsoft.com/office/drawing/2014/main" xmlns="" id="{D137D1D9-D56D-4615-AFF1-0346C7201695}"/>
                  </a:ext>
                </a:extLst>
              </p:cNvPr>
              <p:cNvSpPr/>
              <p:nvPr/>
            </p:nvSpPr>
            <p:spPr bwMode="auto">
              <a:xfrm>
                <a:off x="6011097" y="2346059"/>
                <a:ext cx="112626" cy="97032"/>
              </a:xfrm>
              <a:custGeom>
                <a:avLst/>
                <a:gdLst>
                  <a:gd name="T0" fmla="*/ 23 w 31"/>
                  <a:gd name="T1" fmla="*/ 25 h 27"/>
                  <a:gd name="T2" fmla="*/ 4 w 31"/>
                  <a:gd name="T3" fmla="*/ 14 h 27"/>
                  <a:gd name="T4" fmla="*/ 0 w 31"/>
                  <a:gd name="T5" fmla="*/ 5 h 27"/>
                  <a:gd name="T6" fmla="*/ 0 w 31"/>
                  <a:gd name="T7" fmla="*/ 5 h 27"/>
                  <a:gd name="T8" fmla="*/ 7 w 31"/>
                  <a:gd name="T9" fmla="*/ 2 h 27"/>
                  <a:gd name="T10" fmla="*/ 26 w 31"/>
                  <a:gd name="T11" fmla="*/ 13 h 27"/>
                  <a:gd name="T12" fmla="*/ 30 w 31"/>
                  <a:gd name="T13" fmla="*/ 22 h 27"/>
                  <a:gd name="T14" fmla="*/ 30 w 31"/>
                  <a:gd name="T15" fmla="*/ 22 h 27"/>
                  <a:gd name="T16" fmla="*/ 23 w 31"/>
                  <a:gd name="T17" fmla="*/ 25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1" h="27">
                    <a:moveTo>
                      <a:pt x="23" y="25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1" y="12"/>
                      <a:pt x="0" y="8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1" y="1"/>
                      <a:pt x="4" y="0"/>
                      <a:pt x="7" y="2"/>
                    </a:cubicBezTo>
                    <a:cubicBezTo>
                      <a:pt x="26" y="13"/>
                      <a:pt x="26" y="13"/>
                      <a:pt x="26" y="13"/>
                    </a:cubicBezTo>
                    <a:cubicBezTo>
                      <a:pt x="29" y="14"/>
                      <a:pt x="31" y="18"/>
                      <a:pt x="30" y="22"/>
                    </a:cubicBezTo>
                    <a:cubicBezTo>
                      <a:pt x="30" y="22"/>
                      <a:pt x="30" y="22"/>
                      <a:pt x="30" y="22"/>
                    </a:cubicBezTo>
                    <a:cubicBezTo>
                      <a:pt x="29" y="25"/>
                      <a:pt x="26" y="27"/>
                      <a:pt x="23" y="2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03" name="ïsḷïďè">
                <a:extLst>
                  <a:ext uri="{FF2B5EF4-FFF2-40B4-BE49-F238E27FC236}">
                    <a16:creationId xmlns:a16="http://schemas.microsoft.com/office/drawing/2014/main" xmlns="" id="{07BA724E-ACFF-488A-8807-BF975A894176}"/>
                  </a:ext>
                </a:extLst>
              </p:cNvPr>
              <p:cNvSpPr/>
              <p:nvPr/>
            </p:nvSpPr>
            <p:spPr bwMode="auto">
              <a:xfrm>
                <a:off x="6518780" y="2202245"/>
                <a:ext cx="112626" cy="97032"/>
              </a:xfrm>
              <a:custGeom>
                <a:avLst/>
                <a:gdLst>
                  <a:gd name="T0" fmla="*/ 23 w 31"/>
                  <a:gd name="T1" fmla="*/ 25 h 27"/>
                  <a:gd name="T2" fmla="*/ 5 w 31"/>
                  <a:gd name="T3" fmla="*/ 14 h 27"/>
                  <a:gd name="T4" fmla="*/ 1 w 31"/>
                  <a:gd name="T5" fmla="*/ 5 h 27"/>
                  <a:gd name="T6" fmla="*/ 1 w 31"/>
                  <a:gd name="T7" fmla="*/ 5 h 27"/>
                  <a:gd name="T8" fmla="*/ 7 w 31"/>
                  <a:gd name="T9" fmla="*/ 2 h 27"/>
                  <a:gd name="T10" fmla="*/ 26 w 31"/>
                  <a:gd name="T11" fmla="*/ 13 h 27"/>
                  <a:gd name="T12" fmla="*/ 30 w 31"/>
                  <a:gd name="T13" fmla="*/ 22 h 27"/>
                  <a:gd name="T14" fmla="*/ 30 w 31"/>
                  <a:gd name="T15" fmla="*/ 22 h 27"/>
                  <a:gd name="T16" fmla="*/ 23 w 31"/>
                  <a:gd name="T17" fmla="*/ 25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1" h="27">
                    <a:moveTo>
                      <a:pt x="23" y="25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3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2"/>
                      <a:pt x="5" y="0"/>
                      <a:pt x="7" y="2"/>
                    </a:cubicBezTo>
                    <a:cubicBezTo>
                      <a:pt x="26" y="13"/>
                      <a:pt x="26" y="13"/>
                      <a:pt x="26" y="13"/>
                    </a:cubicBezTo>
                    <a:cubicBezTo>
                      <a:pt x="29" y="14"/>
                      <a:pt x="31" y="19"/>
                      <a:pt x="30" y="22"/>
                    </a:cubicBezTo>
                    <a:cubicBezTo>
                      <a:pt x="30" y="22"/>
                      <a:pt x="30" y="22"/>
                      <a:pt x="30" y="22"/>
                    </a:cubicBezTo>
                    <a:cubicBezTo>
                      <a:pt x="29" y="25"/>
                      <a:pt x="26" y="27"/>
                      <a:pt x="23" y="2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04" name="iṧlíďe">
                <a:extLst>
                  <a:ext uri="{FF2B5EF4-FFF2-40B4-BE49-F238E27FC236}">
                    <a16:creationId xmlns:a16="http://schemas.microsoft.com/office/drawing/2014/main" xmlns="" id="{A4FF2D98-0E4D-429E-93C2-E125B04A0B3F}"/>
                  </a:ext>
                </a:extLst>
              </p:cNvPr>
              <p:cNvSpPr/>
              <p:nvPr/>
            </p:nvSpPr>
            <p:spPr bwMode="auto">
              <a:xfrm>
                <a:off x="5539802" y="2392843"/>
                <a:ext cx="270302" cy="187132"/>
              </a:xfrm>
              <a:custGeom>
                <a:avLst/>
                <a:gdLst>
                  <a:gd name="T0" fmla="*/ 67 w 75"/>
                  <a:gd name="T1" fmla="*/ 50 h 52"/>
                  <a:gd name="T2" fmla="*/ 4 w 75"/>
                  <a:gd name="T3" fmla="*/ 14 h 52"/>
                  <a:gd name="T4" fmla="*/ 1 w 75"/>
                  <a:gd name="T5" fmla="*/ 5 h 52"/>
                  <a:gd name="T6" fmla="*/ 1 w 75"/>
                  <a:gd name="T7" fmla="*/ 5 h 52"/>
                  <a:gd name="T8" fmla="*/ 7 w 75"/>
                  <a:gd name="T9" fmla="*/ 2 h 52"/>
                  <a:gd name="T10" fmla="*/ 70 w 75"/>
                  <a:gd name="T11" fmla="*/ 38 h 52"/>
                  <a:gd name="T12" fmla="*/ 74 w 75"/>
                  <a:gd name="T13" fmla="*/ 47 h 52"/>
                  <a:gd name="T14" fmla="*/ 74 w 75"/>
                  <a:gd name="T15" fmla="*/ 47 h 52"/>
                  <a:gd name="T16" fmla="*/ 67 w 75"/>
                  <a:gd name="T17" fmla="*/ 50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75" h="52">
                    <a:moveTo>
                      <a:pt x="67" y="50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2" y="13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70" y="38"/>
                      <a:pt x="70" y="38"/>
                      <a:pt x="70" y="38"/>
                    </a:cubicBezTo>
                    <a:cubicBezTo>
                      <a:pt x="73" y="40"/>
                      <a:pt x="75" y="44"/>
                      <a:pt x="74" y="47"/>
                    </a:cubicBezTo>
                    <a:cubicBezTo>
                      <a:pt x="74" y="47"/>
                      <a:pt x="74" y="47"/>
                      <a:pt x="74" y="47"/>
                    </a:cubicBezTo>
                    <a:cubicBezTo>
                      <a:pt x="73" y="51"/>
                      <a:pt x="70" y="52"/>
                      <a:pt x="67" y="50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05" name="iśļïďé">
                <a:extLst>
                  <a:ext uri="{FF2B5EF4-FFF2-40B4-BE49-F238E27FC236}">
                    <a16:creationId xmlns:a16="http://schemas.microsoft.com/office/drawing/2014/main" xmlns="" id="{C617A216-40E6-42B7-95EC-E0E6FC08BCD6}"/>
                  </a:ext>
                </a:extLst>
              </p:cNvPr>
              <p:cNvSpPr/>
              <p:nvPr/>
            </p:nvSpPr>
            <p:spPr bwMode="auto">
              <a:xfrm>
                <a:off x="5596980" y="1684166"/>
                <a:ext cx="209658" cy="150746"/>
              </a:xfrm>
              <a:custGeom>
                <a:avLst/>
                <a:gdLst>
                  <a:gd name="T0" fmla="*/ 51 w 58"/>
                  <a:gd name="T1" fmla="*/ 40 h 42"/>
                  <a:gd name="T2" fmla="*/ 5 w 58"/>
                  <a:gd name="T3" fmla="*/ 14 h 42"/>
                  <a:gd name="T4" fmla="*/ 1 w 58"/>
                  <a:gd name="T5" fmla="*/ 5 h 42"/>
                  <a:gd name="T6" fmla="*/ 1 w 58"/>
                  <a:gd name="T7" fmla="*/ 5 h 42"/>
                  <a:gd name="T8" fmla="*/ 7 w 58"/>
                  <a:gd name="T9" fmla="*/ 1 h 42"/>
                  <a:gd name="T10" fmla="*/ 53 w 58"/>
                  <a:gd name="T11" fmla="*/ 28 h 42"/>
                  <a:gd name="T12" fmla="*/ 57 w 58"/>
                  <a:gd name="T13" fmla="*/ 37 h 42"/>
                  <a:gd name="T14" fmla="*/ 57 w 58"/>
                  <a:gd name="T15" fmla="*/ 37 h 42"/>
                  <a:gd name="T16" fmla="*/ 51 w 58"/>
                  <a:gd name="T17" fmla="*/ 40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8" h="42">
                    <a:moveTo>
                      <a:pt x="51" y="40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4" y="0"/>
                      <a:pt x="7" y="1"/>
                    </a:cubicBezTo>
                    <a:cubicBezTo>
                      <a:pt x="53" y="28"/>
                      <a:pt x="53" y="28"/>
                      <a:pt x="53" y="28"/>
                    </a:cubicBezTo>
                    <a:cubicBezTo>
                      <a:pt x="56" y="30"/>
                      <a:pt x="58" y="34"/>
                      <a:pt x="57" y="37"/>
                    </a:cubicBezTo>
                    <a:cubicBezTo>
                      <a:pt x="57" y="37"/>
                      <a:pt x="57" y="37"/>
                      <a:pt x="57" y="37"/>
                    </a:cubicBezTo>
                    <a:cubicBezTo>
                      <a:pt x="56" y="41"/>
                      <a:pt x="53" y="42"/>
                      <a:pt x="51" y="40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06" name="îśľïḓê">
                <a:extLst>
                  <a:ext uri="{FF2B5EF4-FFF2-40B4-BE49-F238E27FC236}">
                    <a16:creationId xmlns:a16="http://schemas.microsoft.com/office/drawing/2014/main" xmlns="" id="{6FFB0400-0F82-4A77-8862-5AF5D123E431}"/>
                  </a:ext>
                </a:extLst>
              </p:cNvPr>
              <p:cNvSpPr/>
              <p:nvPr/>
            </p:nvSpPr>
            <p:spPr bwMode="auto">
              <a:xfrm>
                <a:off x="5380393" y="2619827"/>
                <a:ext cx="235648" cy="168073"/>
              </a:xfrm>
              <a:custGeom>
                <a:avLst/>
                <a:gdLst>
                  <a:gd name="T0" fmla="*/ 58 w 65"/>
                  <a:gd name="T1" fmla="*/ 45 h 47"/>
                  <a:gd name="T2" fmla="*/ 4 w 65"/>
                  <a:gd name="T3" fmla="*/ 14 h 47"/>
                  <a:gd name="T4" fmla="*/ 1 w 65"/>
                  <a:gd name="T5" fmla="*/ 5 h 47"/>
                  <a:gd name="T6" fmla="*/ 1 w 65"/>
                  <a:gd name="T7" fmla="*/ 5 h 47"/>
                  <a:gd name="T8" fmla="*/ 7 w 65"/>
                  <a:gd name="T9" fmla="*/ 2 h 47"/>
                  <a:gd name="T10" fmla="*/ 61 w 65"/>
                  <a:gd name="T11" fmla="*/ 33 h 47"/>
                  <a:gd name="T12" fmla="*/ 64 w 65"/>
                  <a:gd name="T13" fmla="*/ 42 h 47"/>
                  <a:gd name="T14" fmla="*/ 64 w 65"/>
                  <a:gd name="T15" fmla="*/ 42 h 47"/>
                  <a:gd name="T16" fmla="*/ 58 w 65"/>
                  <a:gd name="T17" fmla="*/ 45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5" h="47">
                    <a:moveTo>
                      <a:pt x="58" y="45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1" y="13"/>
                      <a:pt x="0" y="9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61" y="33"/>
                      <a:pt x="61" y="33"/>
                      <a:pt x="61" y="33"/>
                    </a:cubicBezTo>
                    <a:cubicBezTo>
                      <a:pt x="63" y="34"/>
                      <a:pt x="65" y="39"/>
                      <a:pt x="64" y="42"/>
                    </a:cubicBezTo>
                    <a:cubicBezTo>
                      <a:pt x="64" y="42"/>
                      <a:pt x="64" y="42"/>
                      <a:pt x="64" y="42"/>
                    </a:cubicBezTo>
                    <a:cubicBezTo>
                      <a:pt x="64" y="45"/>
                      <a:pt x="61" y="47"/>
                      <a:pt x="58" y="4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07" name="îšḷïḑé">
                <a:extLst>
                  <a:ext uri="{FF2B5EF4-FFF2-40B4-BE49-F238E27FC236}">
                    <a16:creationId xmlns:a16="http://schemas.microsoft.com/office/drawing/2014/main" xmlns="" id="{B732B55E-850D-4CCE-A8DD-06FA9705A087}"/>
                  </a:ext>
                </a:extLst>
              </p:cNvPr>
              <p:cNvSpPr/>
              <p:nvPr/>
            </p:nvSpPr>
            <p:spPr bwMode="auto">
              <a:xfrm>
                <a:off x="5576188" y="3278255"/>
                <a:ext cx="154211" cy="121289"/>
              </a:xfrm>
              <a:custGeom>
                <a:avLst/>
                <a:gdLst>
                  <a:gd name="T0" fmla="*/ 36 w 43"/>
                  <a:gd name="T1" fmla="*/ 32 h 34"/>
                  <a:gd name="T2" fmla="*/ 4 w 43"/>
                  <a:gd name="T3" fmla="*/ 14 h 34"/>
                  <a:gd name="T4" fmla="*/ 1 w 43"/>
                  <a:gd name="T5" fmla="*/ 5 h 34"/>
                  <a:gd name="T6" fmla="*/ 1 w 43"/>
                  <a:gd name="T7" fmla="*/ 5 h 34"/>
                  <a:gd name="T8" fmla="*/ 7 w 43"/>
                  <a:gd name="T9" fmla="*/ 2 h 34"/>
                  <a:gd name="T10" fmla="*/ 39 w 43"/>
                  <a:gd name="T11" fmla="*/ 20 h 34"/>
                  <a:gd name="T12" fmla="*/ 42 w 43"/>
                  <a:gd name="T13" fmla="*/ 29 h 34"/>
                  <a:gd name="T14" fmla="*/ 42 w 43"/>
                  <a:gd name="T15" fmla="*/ 29 h 34"/>
                  <a:gd name="T16" fmla="*/ 36 w 43"/>
                  <a:gd name="T17" fmla="*/ 32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3" h="34">
                    <a:moveTo>
                      <a:pt x="36" y="32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2" y="13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39" y="20"/>
                      <a:pt x="39" y="20"/>
                      <a:pt x="39" y="20"/>
                    </a:cubicBezTo>
                    <a:cubicBezTo>
                      <a:pt x="41" y="22"/>
                      <a:pt x="43" y="26"/>
                      <a:pt x="42" y="29"/>
                    </a:cubicBezTo>
                    <a:cubicBezTo>
                      <a:pt x="42" y="29"/>
                      <a:pt x="42" y="29"/>
                      <a:pt x="42" y="29"/>
                    </a:cubicBezTo>
                    <a:cubicBezTo>
                      <a:pt x="42" y="33"/>
                      <a:pt x="39" y="34"/>
                      <a:pt x="36" y="32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08" name="işḷîde">
                <a:extLst>
                  <a:ext uri="{FF2B5EF4-FFF2-40B4-BE49-F238E27FC236}">
                    <a16:creationId xmlns:a16="http://schemas.microsoft.com/office/drawing/2014/main" xmlns="" id="{4C0DFDB4-FCDB-4CA7-A786-1C4DA5C0FF4C}"/>
                  </a:ext>
                </a:extLst>
              </p:cNvPr>
              <p:cNvSpPr/>
              <p:nvPr/>
            </p:nvSpPr>
            <p:spPr bwMode="auto">
              <a:xfrm>
                <a:off x="5787578" y="3403009"/>
                <a:ext cx="213123" cy="152478"/>
              </a:xfrm>
              <a:custGeom>
                <a:avLst/>
                <a:gdLst>
                  <a:gd name="T0" fmla="*/ 51 w 59"/>
                  <a:gd name="T1" fmla="*/ 40 h 42"/>
                  <a:gd name="T2" fmla="*/ 5 w 59"/>
                  <a:gd name="T3" fmla="*/ 14 h 42"/>
                  <a:gd name="T4" fmla="*/ 1 w 59"/>
                  <a:gd name="T5" fmla="*/ 4 h 42"/>
                  <a:gd name="T6" fmla="*/ 1 w 59"/>
                  <a:gd name="T7" fmla="*/ 4 h 42"/>
                  <a:gd name="T8" fmla="*/ 8 w 59"/>
                  <a:gd name="T9" fmla="*/ 1 h 42"/>
                  <a:gd name="T10" fmla="*/ 54 w 59"/>
                  <a:gd name="T11" fmla="*/ 28 h 42"/>
                  <a:gd name="T12" fmla="*/ 58 w 59"/>
                  <a:gd name="T13" fmla="*/ 37 h 42"/>
                  <a:gd name="T14" fmla="*/ 58 w 59"/>
                  <a:gd name="T15" fmla="*/ 37 h 42"/>
                  <a:gd name="T16" fmla="*/ 51 w 59"/>
                  <a:gd name="T17" fmla="*/ 40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9" h="42">
                    <a:moveTo>
                      <a:pt x="51" y="40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4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54" y="28"/>
                      <a:pt x="54" y="28"/>
                      <a:pt x="54" y="28"/>
                    </a:cubicBezTo>
                    <a:cubicBezTo>
                      <a:pt x="57" y="30"/>
                      <a:pt x="59" y="34"/>
                      <a:pt x="58" y="37"/>
                    </a:cubicBezTo>
                    <a:cubicBezTo>
                      <a:pt x="58" y="37"/>
                      <a:pt x="58" y="37"/>
                      <a:pt x="58" y="37"/>
                    </a:cubicBezTo>
                    <a:cubicBezTo>
                      <a:pt x="57" y="41"/>
                      <a:pt x="54" y="42"/>
                      <a:pt x="51" y="40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09" name="ïṥḷiďe">
                <a:extLst>
                  <a:ext uri="{FF2B5EF4-FFF2-40B4-BE49-F238E27FC236}">
                    <a16:creationId xmlns:a16="http://schemas.microsoft.com/office/drawing/2014/main" xmlns="" id="{DFCBC91A-3BB5-4535-BC1D-B3FFEA428DBD}"/>
                  </a:ext>
                </a:extLst>
              </p:cNvPr>
              <p:cNvSpPr/>
              <p:nvPr/>
            </p:nvSpPr>
            <p:spPr bwMode="auto">
              <a:xfrm>
                <a:off x="5376927" y="3803265"/>
                <a:ext cx="159409" cy="123023"/>
              </a:xfrm>
              <a:custGeom>
                <a:avLst/>
                <a:gdLst>
                  <a:gd name="T0" fmla="*/ 36 w 44"/>
                  <a:gd name="T1" fmla="*/ 32 h 34"/>
                  <a:gd name="T2" fmla="*/ 5 w 44"/>
                  <a:gd name="T3" fmla="*/ 14 h 34"/>
                  <a:gd name="T4" fmla="*/ 1 w 44"/>
                  <a:gd name="T5" fmla="*/ 5 h 34"/>
                  <a:gd name="T6" fmla="*/ 1 w 44"/>
                  <a:gd name="T7" fmla="*/ 5 h 34"/>
                  <a:gd name="T8" fmla="*/ 8 w 44"/>
                  <a:gd name="T9" fmla="*/ 2 h 34"/>
                  <a:gd name="T10" fmla="*/ 39 w 44"/>
                  <a:gd name="T11" fmla="*/ 20 h 34"/>
                  <a:gd name="T12" fmla="*/ 43 w 44"/>
                  <a:gd name="T13" fmla="*/ 29 h 34"/>
                  <a:gd name="T14" fmla="*/ 43 w 44"/>
                  <a:gd name="T15" fmla="*/ 29 h 34"/>
                  <a:gd name="T16" fmla="*/ 36 w 44"/>
                  <a:gd name="T17" fmla="*/ 32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4" h="34">
                    <a:moveTo>
                      <a:pt x="36" y="32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8" y="2"/>
                    </a:cubicBezTo>
                    <a:cubicBezTo>
                      <a:pt x="39" y="20"/>
                      <a:pt x="39" y="20"/>
                      <a:pt x="39" y="20"/>
                    </a:cubicBezTo>
                    <a:cubicBezTo>
                      <a:pt x="42" y="21"/>
                      <a:pt x="44" y="26"/>
                      <a:pt x="43" y="29"/>
                    </a:cubicBezTo>
                    <a:cubicBezTo>
                      <a:pt x="43" y="29"/>
                      <a:pt x="43" y="29"/>
                      <a:pt x="43" y="29"/>
                    </a:cubicBezTo>
                    <a:cubicBezTo>
                      <a:pt x="42" y="32"/>
                      <a:pt x="39" y="34"/>
                      <a:pt x="36" y="32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10" name="îṩ1íḓè">
                <a:extLst>
                  <a:ext uri="{FF2B5EF4-FFF2-40B4-BE49-F238E27FC236}">
                    <a16:creationId xmlns:a16="http://schemas.microsoft.com/office/drawing/2014/main" xmlns="" id="{3D3BACB8-480B-4AF2-9FC5-D434B5D8D770}"/>
                  </a:ext>
                </a:extLst>
              </p:cNvPr>
              <p:cNvSpPr/>
              <p:nvPr/>
            </p:nvSpPr>
            <p:spPr bwMode="auto">
              <a:xfrm>
                <a:off x="5564059" y="3910693"/>
                <a:ext cx="209658" cy="150746"/>
              </a:xfrm>
              <a:custGeom>
                <a:avLst/>
                <a:gdLst>
                  <a:gd name="T0" fmla="*/ 51 w 58"/>
                  <a:gd name="T1" fmla="*/ 40 h 42"/>
                  <a:gd name="T2" fmla="*/ 5 w 58"/>
                  <a:gd name="T3" fmla="*/ 14 h 42"/>
                  <a:gd name="T4" fmla="*/ 1 w 58"/>
                  <a:gd name="T5" fmla="*/ 5 h 42"/>
                  <a:gd name="T6" fmla="*/ 1 w 58"/>
                  <a:gd name="T7" fmla="*/ 5 h 42"/>
                  <a:gd name="T8" fmla="*/ 7 w 58"/>
                  <a:gd name="T9" fmla="*/ 1 h 42"/>
                  <a:gd name="T10" fmla="*/ 53 w 58"/>
                  <a:gd name="T11" fmla="*/ 28 h 42"/>
                  <a:gd name="T12" fmla="*/ 57 w 58"/>
                  <a:gd name="T13" fmla="*/ 37 h 42"/>
                  <a:gd name="T14" fmla="*/ 57 w 58"/>
                  <a:gd name="T15" fmla="*/ 37 h 42"/>
                  <a:gd name="T16" fmla="*/ 51 w 58"/>
                  <a:gd name="T17" fmla="*/ 40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8" h="42">
                    <a:moveTo>
                      <a:pt x="51" y="40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1"/>
                      <a:pt x="4" y="0"/>
                      <a:pt x="7" y="1"/>
                    </a:cubicBezTo>
                    <a:cubicBezTo>
                      <a:pt x="53" y="28"/>
                      <a:pt x="53" y="28"/>
                      <a:pt x="53" y="28"/>
                    </a:cubicBezTo>
                    <a:cubicBezTo>
                      <a:pt x="56" y="30"/>
                      <a:pt x="58" y="34"/>
                      <a:pt x="57" y="37"/>
                    </a:cubicBezTo>
                    <a:cubicBezTo>
                      <a:pt x="57" y="37"/>
                      <a:pt x="57" y="37"/>
                      <a:pt x="57" y="37"/>
                    </a:cubicBezTo>
                    <a:cubicBezTo>
                      <a:pt x="56" y="41"/>
                      <a:pt x="53" y="42"/>
                      <a:pt x="51" y="40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11" name="ïṧľîḋè">
                <a:extLst>
                  <a:ext uri="{FF2B5EF4-FFF2-40B4-BE49-F238E27FC236}">
                    <a16:creationId xmlns:a16="http://schemas.microsoft.com/office/drawing/2014/main" xmlns="" id="{CB3D90A2-8044-432D-AB63-A3B4607FEF9C}"/>
                  </a:ext>
                </a:extLst>
              </p:cNvPr>
              <p:cNvSpPr/>
              <p:nvPr/>
            </p:nvSpPr>
            <p:spPr bwMode="auto">
              <a:xfrm>
                <a:off x="5283361" y="3215877"/>
                <a:ext cx="116092" cy="97032"/>
              </a:xfrm>
              <a:custGeom>
                <a:avLst/>
                <a:gdLst>
                  <a:gd name="T0" fmla="*/ 25 w 32"/>
                  <a:gd name="T1" fmla="*/ 26 h 27"/>
                  <a:gd name="T2" fmla="*/ 5 w 32"/>
                  <a:gd name="T3" fmla="*/ 14 h 27"/>
                  <a:gd name="T4" fmla="*/ 1 w 32"/>
                  <a:gd name="T5" fmla="*/ 5 h 27"/>
                  <a:gd name="T6" fmla="*/ 1 w 32"/>
                  <a:gd name="T7" fmla="*/ 5 h 27"/>
                  <a:gd name="T8" fmla="*/ 8 w 32"/>
                  <a:gd name="T9" fmla="*/ 2 h 27"/>
                  <a:gd name="T10" fmla="*/ 27 w 32"/>
                  <a:gd name="T11" fmla="*/ 13 h 27"/>
                  <a:gd name="T12" fmla="*/ 31 w 32"/>
                  <a:gd name="T13" fmla="*/ 22 h 27"/>
                  <a:gd name="T14" fmla="*/ 31 w 32"/>
                  <a:gd name="T15" fmla="*/ 22 h 27"/>
                  <a:gd name="T16" fmla="*/ 25 w 32"/>
                  <a:gd name="T17" fmla="*/ 26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2" h="27">
                    <a:moveTo>
                      <a:pt x="25" y="26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3"/>
                      <a:pt x="0" y="9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2"/>
                      <a:pt x="5" y="0"/>
                      <a:pt x="8" y="2"/>
                    </a:cubicBezTo>
                    <a:cubicBezTo>
                      <a:pt x="27" y="13"/>
                      <a:pt x="27" y="13"/>
                      <a:pt x="27" y="13"/>
                    </a:cubicBezTo>
                    <a:cubicBezTo>
                      <a:pt x="30" y="15"/>
                      <a:pt x="32" y="19"/>
                      <a:pt x="31" y="22"/>
                    </a:cubicBezTo>
                    <a:cubicBezTo>
                      <a:pt x="31" y="22"/>
                      <a:pt x="31" y="22"/>
                      <a:pt x="31" y="22"/>
                    </a:cubicBezTo>
                    <a:cubicBezTo>
                      <a:pt x="30" y="26"/>
                      <a:pt x="27" y="27"/>
                      <a:pt x="25" y="26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12" name="i$ľîḍe">
                <a:extLst>
                  <a:ext uri="{FF2B5EF4-FFF2-40B4-BE49-F238E27FC236}">
                    <a16:creationId xmlns:a16="http://schemas.microsoft.com/office/drawing/2014/main" xmlns="" id="{F4594881-71B5-4656-A8A8-D02D56025D94}"/>
                  </a:ext>
                </a:extLst>
              </p:cNvPr>
              <p:cNvSpPr/>
              <p:nvPr/>
            </p:nvSpPr>
            <p:spPr bwMode="auto">
              <a:xfrm>
                <a:off x="5356135" y="3364890"/>
                <a:ext cx="259906" cy="181935"/>
              </a:xfrm>
              <a:custGeom>
                <a:avLst/>
                <a:gdLst>
                  <a:gd name="T0" fmla="*/ 65 w 72"/>
                  <a:gd name="T1" fmla="*/ 49 h 51"/>
                  <a:gd name="T2" fmla="*/ 5 w 72"/>
                  <a:gd name="T3" fmla="*/ 15 h 51"/>
                  <a:gd name="T4" fmla="*/ 1 w 72"/>
                  <a:gd name="T5" fmla="*/ 5 h 51"/>
                  <a:gd name="T6" fmla="*/ 1 w 72"/>
                  <a:gd name="T7" fmla="*/ 5 h 51"/>
                  <a:gd name="T8" fmla="*/ 8 w 72"/>
                  <a:gd name="T9" fmla="*/ 2 h 51"/>
                  <a:gd name="T10" fmla="*/ 68 w 72"/>
                  <a:gd name="T11" fmla="*/ 36 h 51"/>
                  <a:gd name="T12" fmla="*/ 71 w 72"/>
                  <a:gd name="T13" fmla="*/ 46 h 51"/>
                  <a:gd name="T14" fmla="*/ 71 w 72"/>
                  <a:gd name="T15" fmla="*/ 46 h 51"/>
                  <a:gd name="T16" fmla="*/ 65 w 72"/>
                  <a:gd name="T17" fmla="*/ 49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72" h="51">
                    <a:moveTo>
                      <a:pt x="65" y="49"/>
                    </a:moveTo>
                    <a:cubicBezTo>
                      <a:pt x="5" y="15"/>
                      <a:pt x="5" y="15"/>
                      <a:pt x="5" y="15"/>
                    </a:cubicBezTo>
                    <a:cubicBezTo>
                      <a:pt x="2" y="13"/>
                      <a:pt x="0" y="9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2"/>
                      <a:pt x="5" y="0"/>
                      <a:pt x="8" y="2"/>
                    </a:cubicBezTo>
                    <a:cubicBezTo>
                      <a:pt x="68" y="36"/>
                      <a:pt x="68" y="36"/>
                      <a:pt x="68" y="36"/>
                    </a:cubicBezTo>
                    <a:cubicBezTo>
                      <a:pt x="70" y="38"/>
                      <a:pt x="72" y="42"/>
                      <a:pt x="71" y="46"/>
                    </a:cubicBezTo>
                    <a:cubicBezTo>
                      <a:pt x="71" y="46"/>
                      <a:pt x="71" y="46"/>
                      <a:pt x="71" y="46"/>
                    </a:cubicBezTo>
                    <a:cubicBezTo>
                      <a:pt x="71" y="49"/>
                      <a:pt x="68" y="51"/>
                      <a:pt x="65" y="49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13" name="îṩ1îḋe">
                <a:extLst>
                  <a:ext uri="{FF2B5EF4-FFF2-40B4-BE49-F238E27FC236}">
                    <a16:creationId xmlns:a16="http://schemas.microsoft.com/office/drawing/2014/main" xmlns="" id="{E1B0A11F-1952-423A-9F99-CE455E7C5286}"/>
                  </a:ext>
                </a:extLst>
              </p:cNvPr>
              <p:cNvSpPr/>
              <p:nvPr/>
            </p:nvSpPr>
            <p:spPr bwMode="auto">
              <a:xfrm>
                <a:off x="5312817" y="3555487"/>
                <a:ext cx="114359" cy="97032"/>
              </a:xfrm>
              <a:custGeom>
                <a:avLst/>
                <a:gdLst>
                  <a:gd name="T0" fmla="*/ 25 w 32"/>
                  <a:gd name="T1" fmla="*/ 25 h 27"/>
                  <a:gd name="T2" fmla="*/ 5 w 32"/>
                  <a:gd name="T3" fmla="*/ 14 h 27"/>
                  <a:gd name="T4" fmla="*/ 1 w 32"/>
                  <a:gd name="T5" fmla="*/ 4 h 27"/>
                  <a:gd name="T6" fmla="*/ 1 w 32"/>
                  <a:gd name="T7" fmla="*/ 4 h 27"/>
                  <a:gd name="T8" fmla="*/ 8 w 32"/>
                  <a:gd name="T9" fmla="*/ 1 h 27"/>
                  <a:gd name="T10" fmla="*/ 27 w 32"/>
                  <a:gd name="T11" fmla="*/ 12 h 27"/>
                  <a:gd name="T12" fmla="*/ 31 w 32"/>
                  <a:gd name="T13" fmla="*/ 22 h 27"/>
                  <a:gd name="T14" fmla="*/ 31 w 32"/>
                  <a:gd name="T15" fmla="*/ 22 h 27"/>
                  <a:gd name="T16" fmla="*/ 25 w 32"/>
                  <a:gd name="T17" fmla="*/ 25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2" h="27">
                    <a:moveTo>
                      <a:pt x="25" y="25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4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27" y="12"/>
                      <a:pt x="27" y="12"/>
                      <a:pt x="27" y="12"/>
                    </a:cubicBezTo>
                    <a:cubicBezTo>
                      <a:pt x="30" y="14"/>
                      <a:pt x="32" y="18"/>
                      <a:pt x="31" y="22"/>
                    </a:cubicBezTo>
                    <a:cubicBezTo>
                      <a:pt x="31" y="22"/>
                      <a:pt x="31" y="22"/>
                      <a:pt x="31" y="22"/>
                    </a:cubicBezTo>
                    <a:cubicBezTo>
                      <a:pt x="30" y="25"/>
                      <a:pt x="27" y="27"/>
                      <a:pt x="25" y="2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14" name="íṥlíďè">
                <a:extLst>
                  <a:ext uri="{FF2B5EF4-FFF2-40B4-BE49-F238E27FC236}">
                    <a16:creationId xmlns:a16="http://schemas.microsoft.com/office/drawing/2014/main" xmlns="" id="{71BB46FC-8CD3-4DC6-85C3-A7F7769F144A}"/>
                  </a:ext>
                </a:extLst>
              </p:cNvPr>
              <p:cNvSpPr/>
              <p:nvPr/>
            </p:nvSpPr>
            <p:spPr bwMode="auto">
              <a:xfrm>
                <a:off x="5579653" y="4130746"/>
                <a:ext cx="230450" cy="164608"/>
              </a:xfrm>
              <a:custGeom>
                <a:avLst/>
                <a:gdLst>
                  <a:gd name="T0" fmla="*/ 57 w 64"/>
                  <a:gd name="T1" fmla="*/ 44 h 46"/>
                  <a:gd name="T2" fmla="*/ 4 w 64"/>
                  <a:gd name="T3" fmla="*/ 14 h 46"/>
                  <a:gd name="T4" fmla="*/ 1 w 64"/>
                  <a:gd name="T5" fmla="*/ 5 h 46"/>
                  <a:gd name="T6" fmla="*/ 1 w 64"/>
                  <a:gd name="T7" fmla="*/ 5 h 46"/>
                  <a:gd name="T8" fmla="*/ 7 w 64"/>
                  <a:gd name="T9" fmla="*/ 2 h 46"/>
                  <a:gd name="T10" fmla="*/ 59 w 64"/>
                  <a:gd name="T11" fmla="*/ 32 h 46"/>
                  <a:gd name="T12" fmla="*/ 63 w 64"/>
                  <a:gd name="T13" fmla="*/ 41 h 46"/>
                  <a:gd name="T14" fmla="*/ 63 w 64"/>
                  <a:gd name="T15" fmla="*/ 41 h 46"/>
                  <a:gd name="T16" fmla="*/ 57 w 64"/>
                  <a:gd name="T17" fmla="*/ 44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4" h="46">
                    <a:moveTo>
                      <a:pt x="57" y="44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2" y="13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59" y="32"/>
                      <a:pt x="59" y="32"/>
                      <a:pt x="59" y="32"/>
                    </a:cubicBezTo>
                    <a:cubicBezTo>
                      <a:pt x="62" y="34"/>
                      <a:pt x="64" y="38"/>
                      <a:pt x="63" y="41"/>
                    </a:cubicBezTo>
                    <a:cubicBezTo>
                      <a:pt x="63" y="41"/>
                      <a:pt x="63" y="41"/>
                      <a:pt x="63" y="41"/>
                    </a:cubicBezTo>
                    <a:cubicBezTo>
                      <a:pt x="62" y="45"/>
                      <a:pt x="59" y="46"/>
                      <a:pt x="57" y="44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15" name="iṣlíḋè">
                <a:extLst>
                  <a:ext uri="{FF2B5EF4-FFF2-40B4-BE49-F238E27FC236}">
                    <a16:creationId xmlns:a16="http://schemas.microsoft.com/office/drawing/2014/main" xmlns="" id="{AE0C2645-178B-4824-AAA7-B871AC542274}"/>
                  </a:ext>
                </a:extLst>
              </p:cNvPr>
              <p:cNvSpPr/>
              <p:nvPr/>
            </p:nvSpPr>
            <p:spPr bwMode="auto">
              <a:xfrm>
                <a:off x="5269499" y="3742620"/>
                <a:ext cx="90101" cy="81438"/>
              </a:xfrm>
              <a:custGeom>
                <a:avLst/>
                <a:gdLst>
                  <a:gd name="T0" fmla="*/ 18 w 25"/>
                  <a:gd name="T1" fmla="*/ 21 h 23"/>
                  <a:gd name="T2" fmla="*/ 5 w 25"/>
                  <a:gd name="T3" fmla="*/ 14 h 23"/>
                  <a:gd name="T4" fmla="*/ 1 w 25"/>
                  <a:gd name="T5" fmla="*/ 5 h 23"/>
                  <a:gd name="T6" fmla="*/ 1 w 25"/>
                  <a:gd name="T7" fmla="*/ 5 h 23"/>
                  <a:gd name="T8" fmla="*/ 8 w 25"/>
                  <a:gd name="T9" fmla="*/ 1 h 23"/>
                  <a:gd name="T10" fmla="*/ 20 w 25"/>
                  <a:gd name="T11" fmla="*/ 9 h 23"/>
                  <a:gd name="T12" fmla="*/ 24 w 25"/>
                  <a:gd name="T13" fmla="*/ 18 h 23"/>
                  <a:gd name="T14" fmla="*/ 24 w 25"/>
                  <a:gd name="T15" fmla="*/ 18 h 23"/>
                  <a:gd name="T16" fmla="*/ 18 w 25"/>
                  <a:gd name="T17" fmla="*/ 21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5" h="23">
                    <a:moveTo>
                      <a:pt x="18" y="21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20" y="9"/>
                      <a:pt x="20" y="9"/>
                      <a:pt x="20" y="9"/>
                    </a:cubicBezTo>
                    <a:cubicBezTo>
                      <a:pt x="23" y="10"/>
                      <a:pt x="25" y="14"/>
                      <a:pt x="24" y="18"/>
                    </a:cubicBezTo>
                    <a:cubicBezTo>
                      <a:pt x="24" y="18"/>
                      <a:pt x="24" y="18"/>
                      <a:pt x="24" y="18"/>
                    </a:cubicBezTo>
                    <a:cubicBezTo>
                      <a:pt x="23" y="21"/>
                      <a:pt x="20" y="23"/>
                      <a:pt x="18" y="21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16" name="ï$líḓê">
                <a:extLst>
                  <a:ext uri="{FF2B5EF4-FFF2-40B4-BE49-F238E27FC236}">
                    <a16:creationId xmlns:a16="http://schemas.microsoft.com/office/drawing/2014/main" xmlns="" id="{D24D962A-0A95-4731-B4DC-442C37C14FCE}"/>
                  </a:ext>
                </a:extLst>
              </p:cNvPr>
              <p:cNvSpPr/>
              <p:nvPr/>
            </p:nvSpPr>
            <p:spPr bwMode="auto">
              <a:xfrm>
                <a:off x="5226181" y="3929752"/>
                <a:ext cx="100497" cy="90101"/>
              </a:xfrm>
              <a:custGeom>
                <a:avLst/>
                <a:gdLst>
                  <a:gd name="T0" fmla="*/ 21 w 28"/>
                  <a:gd name="T1" fmla="*/ 23 h 25"/>
                  <a:gd name="T2" fmla="*/ 5 w 28"/>
                  <a:gd name="T3" fmla="*/ 14 h 25"/>
                  <a:gd name="T4" fmla="*/ 1 w 28"/>
                  <a:gd name="T5" fmla="*/ 5 h 25"/>
                  <a:gd name="T6" fmla="*/ 1 w 28"/>
                  <a:gd name="T7" fmla="*/ 5 h 25"/>
                  <a:gd name="T8" fmla="*/ 8 w 28"/>
                  <a:gd name="T9" fmla="*/ 1 h 25"/>
                  <a:gd name="T10" fmla="*/ 23 w 28"/>
                  <a:gd name="T11" fmla="*/ 10 h 25"/>
                  <a:gd name="T12" fmla="*/ 27 w 28"/>
                  <a:gd name="T13" fmla="*/ 20 h 25"/>
                  <a:gd name="T14" fmla="*/ 27 w 28"/>
                  <a:gd name="T15" fmla="*/ 20 h 25"/>
                  <a:gd name="T16" fmla="*/ 21 w 28"/>
                  <a:gd name="T17" fmla="*/ 23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8" h="25">
                    <a:moveTo>
                      <a:pt x="21" y="23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23" y="10"/>
                      <a:pt x="23" y="10"/>
                      <a:pt x="23" y="10"/>
                    </a:cubicBezTo>
                    <a:cubicBezTo>
                      <a:pt x="26" y="12"/>
                      <a:pt x="28" y="16"/>
                      <a:pt x="27" y="20"/>
                    </a:cubicBezTo>
                    <a:cubicBezTo>
                      <a:pt x="27" y="20"/>
                      <a:pt x="27" y="20"/>
                      <a:pt x="27" y="20"/>
                    </a:cubicBezTo>
                    <a:cubicBezTo>
                      <a:pt x="26" y="23"/>
                      <a:pt x="23" y="25"/>
                      <a:pt x="21" y="23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17" name="iśḷíḍê">
                <a:extLst>
                  <a:ext uri="{FF2B5EF4-FFF2-40B4-BE49-F238E27FC236}">
                    <a16:creationId xmlns:a16="http://schemas.microsoft.com/office/drawing/2014/main" xmlns="" id="{E02AB9AE-CCB4-4CB6-BBF5-9811349A7E88}"/>
                  </a:ext>
                </a:extLst>
              </p:cNvPr>
              <p:cNvSpPr/>
              <p:nvPr/>
            </p:nvSpPr>
            <p:spPr bwMode="auto">
              <a:xfrm>
                <a:off x="5352669" y="4000793"/>
                <a:ext cx="194063" cy="140350"/>
              </a:xfrm>
              <a:custGeom>
                <a:avLst/>
                <a:gdLst>
                  <a:gd name="T0" fmla="*/ 46 w 54"/>
                  <a:gd name="T1" fmla="*/ 38 h 39"/>
                  <a:gd name="T2" fmla="*/ 5 w 54"/>
                  <a:gd name="T3" fmla="*/ 14 h 39"/>
                  <a:gd name="T4" fmla="*/ 1 w 54"/>
                  <a:gd name="T5" fmla="*/ 5 h 39"/>
                  <a:gd name="T6" fmla="*/ 1 w 54"/>
                  <a:gd name="T7" fmla="*/ 5 h 39"/>
                  <a:gd name="T8" fmla="*/ 8 w 54"/>
                  <a:gd name="T9" fmla="*/ 2 h 39"/>
                  <a:gd name="T10" fmla="*/ 49 w 54"/>
                  <a:gd name="T11" fmla="*/ 25 h 39"/>
                  <a:gd name="T12" fmla="*/ 53 w 54"/>
                  <a:gd name="T13" fmla="*/ 35 h 39"/>
                  <a:gd name="T14" fmla="*/ 53 w 54"/>
                  <a:gd name="T15" fmla="*/ 35 h 39"/>
                  <a:gd name="T16" fmla="*/ 46 w 54"/>
                  <a:gd name="T17" fmla="*/ 38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4" h="39">
                    <a:moveTo>
                      <a:pt x="46" y="38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8" y="2"/>
                    </a:cubicBezTo>
                    <a:cubicBezTo>
                      <a:pt x="49" y="25"/>
                      <a:pt x="49" y="25"/>
                      <a:pt x="49" y="25"/>
                    </a:cubicBezTo>
                    <a:cubicBezTo>
                      <a:pt x="52" y="27"/>
                      <a:pt x="54" y="31"/>
                      <a:pt x="53" y="35"/>
                    </a:cubicBezTo>
                    <a:cubicBezTo>
                      <a:pt x="53" y="35"/>
                      <a:pt x="53" y="35"/>
                      <a:pt x="53" y="35"/>
                    </a:cubicBezTo>
                    <a:cubicBezTo>
                      <a:pt x="52" y="38"/>
                      <a:pt x="49" y="39"/>
                      <a:pt x="46" y="38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18" name="ï$1îḑé">
                <a:extLst>
                  <a:ext uri="{FF2B5EF4-FFF2-40B4-BE49-F238E27FC236}">
                    <a16:creationId xmlns:a16="http://schemas.microsoft.com/office/drawing/2014/main" xmlns="" id="{0B85E99F-A974-46EF-AAE9-91113857D860}"/>
                  </a:ext>
                </a:extLst>
              </p:cNvPr>
              <p:cNvSpPr/>
              <p:nvPr/>
            </p:nvSpPr>
            <p:spPr bwMode="auto">
              <a:xfrm>
                <a:off x="5203657" y="4023318"/>
                <a:ext cx="152478" cy="117824"/>
              </a:xfrm>
              <a:custGeom>
                <a:avLst/>
                <a:gdLst>
                  <a:gd name="T0" fmla="*/ 34 w 42"/>
                  <a:gd name="T1" fmla="*/ 31 h 33"/>
                  <a:gd name="T2" fmla="*/ 5 w 42"/>
                  <a:gd name="T3" fmla="*/ 14 h 33"/>
                  <a:gd name="T4" fmla="*/ 1 w 42"/>
                  <a:gd name="T5" fmla="*/ 5 h 33"/>
                  <a:gd name="T6" fmla="*/ 1 w 42"/>
                  <a:gd name="T7" fmla="*/ 5 h 33"/>
                  <a:gd name="T8" fmla="*/ 8 w 42"/>
                  <a:gd name="T9" fmla="*/ 2 h 33"/>
                  <a:gd name="T10" fmla="*/ 37 w 42"/>
                  <a:gd name="T11" fmla="*/ 19 h 33"/>
                  <a:gd name="T12" fmla="*/ 41 w 42"/>
                  <a:gd name="T13" fmla="*/ 28 h 33"/>
                  <a:gd name="T14" fmla="*/ 41 w 42"/>
                  <a:gd name="T15" fmla="*/ 28 h 33"/>
                  <a:gd name="T16" fmla="*/ 34 w 42"/>
                  <a:gd name="T17" fmla="*/ 31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2" h="33">
                    <a:moveTo>
                      <a:pt x="34" y="31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8" y="2"/>
                    </a:cubicBezTo>
                    <a:cubicBezTo>
                      <a:pt x="37" y="19"/>
                      <a:pt x="37" y="19"/>
                      <a:pt x="37" y="19"/>
                    </a:cubicBezTo>
                    <a:cubicBezTo>
                      <a:pt x="40" y="20"/>
                      <a:pt x="42" y="24"/>
                      <a:pt x="41" y="28"/>
                    </a:cubicBezTo>
                    <a:cubicBezTo>
                      <a:pt x="41" y="28"/>
                      <a:pt x="41" y="28"/>
                      <a:pt x="41" y="28"/>
                    </a:cubicBezTo>
                    <a:cubicBezTo>
                      <a:pt x="40" y="31"/>
                      <a:pt x="37" y="33"/>
                      <a:pt x="34" y="31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19" name="išliďe">
                <a:extLst>
                  <a:ext uri="{FF2B5EF4-FFF2-40B4-BE49-F238E27FC236}">
                    <a16:creationId xmlns:a16="http://schemas.microsoft.com/office/drawing/2014/main" xmlns="" id="{00C4E648-4891-40E7-B342-195DBA5E0D6C}"/>
                  </a:ext>
                </a:extLst>
              </p:cNvPr>
              <p:cNvSpPr/>
              <p:nvPr/>
            </p:nvSpPr>
            <p:spPr bwMode="auto">
              <a:xfrm>
                <a:off x="5860352" y="4291888"/>
                <a:ext cx="110893" cy="97032"/>
              </a:xfrm>
              <a:custGeom>
                <a:avLst/>
                <a:gdLst>
                  <a:gd name="T0" fmla="*/ 23 w 31"/>
                  <a:gd name="T1" fmla="*/ 25 h 27"/>
                  <a:gd name="T2" fmla="*/ 4 w 31"/>
                  <a:gd name="T3" fmla="*/ 14 h 27"/>
                  <a:gd name="T4" fmla="*/ 1 w 31"/>
                  <a:gd name="T5" fmla="*/ 5 h 27"/>
                  <a:gd name="T6" fmla="*/ 1 w 31"/>
                  <a:gd name="T7" fmla="*/ 5 h 27"/>
                  <a:gd name="T8" fmla="*/ 7 w 31"/>
                  <a:gd name="T9" fmla="*/ 2 h 27"/>
                  <a:gd name="T10" fmla="*/ 26 w 31"/>
                  <a:gd name="T11" fmla="*/ 13 h 27"/>
                  <a:gd name="T12" fmla="*/ 30 w 31"/>
                  <a:gd name="T13" fmla="*/ 22 h 27"/>
                  <a:gd name="T14" fmla="*/ 30 w 31"/>
                  <a:gd name="T15" fmla="*/ 22 h 27"/>
                  <a:gd name="T16" fmla="*/ 23 w 31"/>
                  <a:gd name="T17" fmla="*/ 25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1" h="27">
                    <a:moveTo>
                      <a:pt x="23" y="25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1" y="13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26" y="13"/>
                      <a:pt x="26" y="13"/>
                      <a:pt x="26" y="13"/>
                    </a:cubicBezTo>
                    <a:cubicBezTo>
                      <a:pt x="29" y="14"/>
                      <a:pt x="31" y="19"/>
                      <a:pt x="30" y="22"/>
                    </a:cubicBezTo>
                    <a:cubicBezTo>
                      <a:pt x="30" y="22"/>
                      <a:pt x="30" y="22"/>
                      <a:pt x="30" y="22"/>
                    </a:cubicBezTo>
                    <a:cubicBezTo>
                      <a:pt x="29" y="25"/>
                      <a:pt x="26" y="27"/>
                      <a:pt x="23" y="2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20" name="iṥḷiḓé">
                <a:extLst>
                  <a:ext uri="{FF2B5EF4-FFF2-40B4-BE49-F238E27FC236}">
                    <a16:creationId xmlns:a16="http://schemas.microsoft.com/office/drawing/2014/main" xmlns="" id="{3DB5638C-0CFA-4C31-86A8-C191B3539FE8}"/>
                  </a:ext>
                </a:extLst>
              </p:cNvPr>
              <p:cNvSpPr/>
              <p:nvPr/>
            </p:nvSpPr>
            <p:spPr bwMode="auto">
              <a:xfrm>
                <a:off x="5456632" y="3636925"/>
                <a:ext cx="233916" cy="162874"/>
              </a:xfrm>
              <a:custGeom>
                <a:avLst/>
                <a:gdLst>
                  <a:gd name="T0" fmla="*/ 57 w 65"/>
                  <a:gd name="T1" fmla="*/ 44 h 45"/>
                  <a:gd name="T2" fmla="*/ 5 w 65"/>
                  <a:gd name="T3" fmla="*/ 14 h 45"/>
                  <a:gd name="T4" fmla="*/ 1 w 65"/>
                  <a:gd name="T5" fmla="*/ 4 h 45"/>
                  <a:gd name="T6" fmla="*/ 1 w 65"/>
                  <a:gd name="T7" fmla="*/ 4 h 45"/>
                  <a:gd name="T8" fmla="*/ 8 w 65"/>
                  <a:gd name="T9" fmla="*/ 1 h 45"/>
                  <a:gd name="T10" fmla="*/ 60 w 65"/>
                  <a:gd name="T11" fmla="*/ 31 h 45"/>
                  <a:gd name="T12" fmla="*/ 64 w 65"/>
                  <a:gd name="T13" fmla="*/ 41 h 45"/>
                  <a:gd name="T14" fmla="*/ 64 w 65"/>
                  <a:gd name="T15" fmla="*/ 41 h 45"/>
                  <a:gd name="T16" fmla="*/ 57 w 65"/>
                  <a:gd name="T17" fmla="*/ 44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5" h="45">
                    <a:moveTo>
                      <a:pt x="57" y="44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4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60" y="31"/>
                      <a:pt x="60" y="31"/>
                      <a:pt x="60" y="31"/>
                    </a:cubicBezTo>
                    <a:cubicBezTo>
                      <a:pt x="63" y="33"/>
                      <a:pt x="65" y="37"/>
                      <a:pt x="64" y="41"/>
                    </a:cubicBezTo>
                    <a:cubicBezTo>
                      <a:pt x="64" y="41"/>
                      <a:pt x="64" y="41"/>
                      <a:pt x="64" y="41"/>
                    </a:cubicBezTo>
                    <a:cubicBezTo>
                      <a:pt x="63" y="44"/>
                      <a:pt x="60" y="45"/>
                      <a:pt x="57" y="44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21" name="ïṧḻiḓè">
                <a:extLst>
                  <a:ext uri="{FF2B5EF4-FFF2-40B4-BE49-F238E27FC236}">
                    <a16:creationId xmlns:a16="http://schemas.microsoft.com/office/drawing/2014/main" xmlns="" id="{BAD1375A-2F86-46C2-B290-AD7874385911}"/>
                  </a:ext>
                </a:extLst>
              </p:cNvPr>
              <p:cNvSpPr/>
              <p:nvPr/>
            </p:nvSpPr>
            <p:spPr bwMode="auto">
              <a:xfrm>
                <a:off x="5333609" y="3458456"/>
                <a:ext cx="372532" cy="247777"/>
              </a:xfrm>
              <a:custGeom>
                <a:avLst/>
                <a:gdLst>
                  <a:gd name="T0" fmla="*/ 96 w 103"/>
                  <a:gd name="T1" fmla="*/ 67 h 69"/>
                  <a:gd name="T2" fmla="*/ 5 w 103"/>
                  <a:gd name="T3" fmla="*/ 15 h 69"/>
                  <a:gd name="T4" fmla="*/ 1 w 103"/>
                  <a:gd name="T5" fmla="*/ 5 h 69"/>
                  <a:gd name="T6" fmla="*/ 1 w 103"/>
                  <a:gd name="T7" fmla="*/ 5 h 69"/>
                  <a:gd name="T8" fmla="*/ 8 w 103"/>
                  <a:gd name="T9" fmla="*/ 2 h 69"/>
                  <a:gd name="T10" fmla="*/ 99 w 103"/>
                  <a:gd name="T11" fmla="*/ 55 h 69"/>
                  <a:gd name="T12" fmla="*/ 103 w 103"/>
                  <a:gd name="T13" fmla="*/ 64 h 69"/>
                  <a:gd name="T14" fmla="*/ 103 w 103"/>
                  <a:gd name="T15" fmla="*/ 64 h 69"/>
                  <a:gd name="T16" fmla="*/ 96 w 103"/>
                  <a:gd name="T17" fmla="*/ 67 h 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03" h="69">
                    <a:moveTo>
                      <a:pt x="96" y="67"/>
                    </a:moveTo>
                    <a:cubicBezTo>
                      <a:pt x="5" y="15"/>
                      <a:pt x="5" y="15"/>
                      <a:pt x="5" y="15"/>
                    </a:cubicBezTo>
                    <a:cubicBezTo>
                      <a:pt x="2" y="13"/>
                      <a:pt x="0" y="9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2"/>
                      <a:pt x="5" y="0"/>
                      <a:pt x="8" y="2"/>
                    </a:cubicBezTo>
                    <a:cubicBezTo>
                      <a:pt x="99" y="55"/>
                      <a:pt x="99" y="55"/>
                      <a:pt x="99" y="55"/>
                    </a:cubicBezTo>
                    <a:cubicBezTo>
                      <a:pt x="102" y="56"/>
                      <a:pt x="103" y="60"/>
                      <a:pt x="103" y="64"/>
                    </a:cubicBezTo>
                    <a:cubicBezTo>
                      <a:pt x="103" y="64"/>
                      <a:pt x="103" y="64"/>
                      <a:pt x="103" y="64"/>
                    </a:cubicBezTo>
                    <a:cubicBezTo>
                      <a:pt x="102" y="67"/>
                      <a:pt x="99" y="69"/>
                      <a:pt x="96" y="67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22" name="ïsļíḑê">
                <a:extLst>
                  <a:ext uri="{FF2B5EF4-FFF2-40B4-BE49-F238E27FC236}">
                    <a16:creationId xmlns:a16="http://schemas.microsoft.com/office/drawing/2014/main" xmlns="" id="{B1C36A8B-B420-4020-BF66-C5864A1C18D9}"/>
                  </a:ext>
                </a:extLst>
              </p:cNvPr>
              <p:cNvSpPr/>
              <p:nvPr/>
            </p:nvSpPr>
            <p:spPr bwMode="auto">
              <a:xfrm>
                <a:off x="5290292" y="3649054"/>
                <a:ext cx="235648" cy="161142"/>
              </a:xfrm>
              <a:custGeom>
                <a:avLst/>
                <a:gdLst>
                  <a:gd name="T0" fmla="*/ 57 w 65"/>
                  <a:gd name="T1" fmla="*/ 44 h 45"/>
                  <a:gd name="T2" fmla="*/ 5 w 65"/>
                  <a:gd name="T3" fmla="*/ 14 h 45"/>
                  <a:gd name="T4" fmla="*/ 1 w 65"/>
                  <a:gd name="T5" fmla="*/ 4 h 45"/>
                  <a:gd name="T6" fmla="*/ 1 w 65"/>
                  <a:gd name="T7" fmla="*/ 4 h 45"/>
                  <a:gd name="T8" fmla="*/ 8 w 65"/>
                  <a:gd name="T9" fmla="*/ 1 h 45"/>
                  <a:gd name="T10" fmla="*/ 60 w 65"/>
                  <a:gd name="T11" fmla="*/ 31 h 45"/>
                  <a:gd name="T12" fmla="*/ 64 w 65"/>
                  <a:gd name="T13" fmla="*/ 41 h 45"/>
                  <a:gd name="T14" fmla="*/ 64 w 65"/>
                  <a:gd name="T15" fmla="*/ 41 h 45"/>
                  <a:gd name="T16" fmla="*/ 57 w 65"/>
                  <a:gd name="T17" fmla="*/ 44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5" h="45">
                    <a:moveTo>
                      <a:pt x="57" y="44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4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60" y="31"/>
                      <a:pt x="60" y="31"/>
                      <a:pt x="60" y="31"/>
                    </a:cubicBezTo>
                    <a:cubicBezTo>
                      <a:pt x="63" y="33"/>
                      <a:pt x="65" y="37"/>
                      <a:pt x="64" y="41"/>
                    </a:cubicBezTo>
                    <a:cubicBezTo>
                      <a:pt x="64" y="41"/>
                      <a:pt x="64" y="41"/>
                      <a:pt x="64" y="41"/>
                    </a:cubicBezTo>
                    <a:cubicBezTo>
                      <a:pt x="63" y="44"/>
                      <a:pt x="60" y="45"/>
                      <a:pt x="57" y="44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23" name="iş1íḑê">
                <a:extLst>
                  <a:ext uri="{FF2B5EF4-FFF2-40B4-BE49-F238E27FC236}">
                    <a16:creationId xmlns:a16="http://schemas.microsoft.com/office/drawing/2014/main" xmlns="" id="{CE76841B-C94F-4B50-9B0D-5D592C7D7689}"/>
                  </a:ext>
                </a:extLst>
              </p:cNvPr>
              <p:cNvSpPr/>
              <p:nvPr/>
            </p:nvSpPr>
            <p:spPr bwMode="auto">
              <a:xfrm>
                <a:off x="5720003" y="3789403"/>
                <a:ext cx="110893" cy="93566"/>
              </a:xfrm>
              <a:custGeom>
                <a:avLst/>
                <a:gdLst>
                  <a:gd name="T0" fmla="*/ 24 w 31"/>
                  <a:gd name="T1" fmla="*/ 25 h 26"/>
                  <a:gd name="T2" fmla="*/ 5 w 31"/>
                  <a:gd name="T3" fmla="*/ 14 h 26"/>
                  <a:gd name="T4" fmla="*/ 1 w 31"/>
                  <a:gd name="T5" fmla="*/ 4 h 26"/>
                  <a:gd name="T6" fmla="*/ 1 w 31"/>
                  <a:gd name="T7" fmla="*/ 4 h 26"/>
                  <a:gd name="T8" fmla="*/ 8 w 31"/>
                  <a:gd name="T9" fmla="*/ 1 h 26"/>
                  <a:gd name="T10" fmla="*/ 27 w 31"/>
                  <a:gd name="T11" fmla="*/ 12 h 26"/>
                  <a:gd name="T12" fmla="*/ 30 w 31"/>
                  <a:gd name="T13" fmla="*/ 21 h 26"/>
                  <a:gd name="T14" fmla="*/ 30 w 31"/>
                  <a:gd name="T15" fmla="*/ 21 h 26"/>
                  <a:gd name="T16" fmla="*/ 24 w 31"/>
                  <a:gd name="T17" fmla="*/ 25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1" h="26">
                    <a:moveTo>
                      <a:pt x="24" y="25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4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27" y="12"/>
                      <a:pt x="27" y="12"/>
                      <a:pt x="27" y="12"/>
                    </a:cubicBezTo>
                    <a:cubicBezTo>
                      <a:pt x="29" y="14"/>
                      <a:pt x="31" y="18"/>
                      <a:pt x="30" y="21"/>
                    </a:cubicBezTo>
                    <a:cubicBezTo>
                      <a:pt x="30" y="21"/>
                      <a:pt x="30" y="21"/>
                      <a:pt x="30" y="21"/>
                    </a:cubicBezTo>
                    <a:cubicBezTo>
                      <a:pt x="30" y="25"/>
                      <a:pt x="27" y="26"/>
                      <a:pt x="24" y="2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24" name="íṡḻïḋè">
                <a:extLst>
                  <a:ext uri="{FF2B5EF4-FFF2-40B4-BE49-F238E27FC236}">
                    <a16:creationId xmlns:a16="http://schemas.microsoft.com/office/drawing/2014/main" xmlns="" id="{1E086473-D9D3-442F-8201-75987BDF95EA}"/>
                  </a:ext>
                </a:extLst>
              </p:cNvPr>
              <p:cNvSpPr/>
              <p:nvPr/>
            </p:nvSpPr>
            <p:spPr bwMode="auto">
              <a:xfrm>
                <a:off x="5246974" y="3836186"/>
                <a:ext cx="270302" cy="187132"/>
              </a:xfrm>
              <a:custGeom>
                <a:avLst/>
                <a:gdLst>
                  <a:gd name="T0" fmla="*/ 68 w 75"/>
                  <a:gd name="T1" fmla="*/ 50 h 52"/>
                  <a:gd name="T2" fmla="*/ 5 w 75"/>
                  <a:gd name="T3" fmla="*/ 14 h 52"/>
                  <a:gd name="T4" fmla="*/ 1 w 75"/>
                  <a:gd name="T5" fmla="*/ 5 h 52"/>
                  <a:gd name="T6" fmla="*/ 1 w 75"/>
                  <a:gd name="T7" fmla="*/ 5 h 52"/>
                  <a:gd name="T8" fmla="*/ 8 w 75"/>
                  <a:gd name="T9" fmla="*/ 1 h 52"/>
                  <a:gd name="T10" fmla="*/ 70 w 75"/>
                  <a:gd name="T11" fmla="*/ 38 h 52"/>
                  <a:gd name="T12" fmla="*/ 74 w 75"/>
                  <a:gd name="T13" fmla="*/ 47 h 52"/>
                  <a:gd name="T14" fmla="*/ 74 w 75"/>
                  <a:gd name="T15" fmla="*/ 47 h 52"/>
                  <a:gd name="T16" fmla="*/ 68 w 75"/>
                  <a:gd name="T17" fmla="*/ 50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75" h="52">
                    <a:moveTo>
                      <a:pt x="68" y="50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70" y="38"/>
                      <a:pt x="70" y="38"/>
                      <a:pt x="70" y="38"/>
                    </a:cubicBezTo>
                    <a:cubicBezTo>
                      <a:pt x="73" y="39"/>
                      <a:pt x="75" y="43"/>
                      <a:pt x="74" y="47"/>
                    </a:cubicBezTo>
                    <a:cubicBezTo>
                      <a:pt x="74" y="47"/>
                      <a:pt x="74" y="47"/>
                      <a:pt x="74" y="47"/>
                    </a:cubicBezTo>
                    <a:cubicBezTo>
                      <a:pt x="74" y="50"/>
                      <a:pt x="71" y="52"/>
                      <a:pt x="68" y="50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25" name="išliḋè">
                <a:extLst>
                  <a:ext uri="{FF2B5EF4-FFF2-40B4-BE49-F238E27FC236}">
                    <a16:creationId xmlns:a16="http://schemas.microsoft.com/office/drawing/2014/main" xmlns="" id="{FDCD212C-C140-42EB-AA8E-5560C1D86BF2}"/>
                  </a:ext>
                </a:extLst>
              </p:cNvPr>
              <p:cNvSpPr/>
              <p:nvPr/>
            </p:nvSpPr>
            <p:spPr bwMode="auto">
              <a:xfrm>
                <a:off x="5305886" y="3122311"/>
                <a:ext cx="211390" cy="155943"/>
              </a:xfrm>
              <a:custGeom>
                <a:avLst/>
                <a:gdLst>
                  <a:gd name="T0" fmla="*/ 51 w 59"/>
                  <a:gd name="T1" fmla="*/ 41 h 43"/>
                  <a:gd name="T2" fmla="*/ 5 w 59"/>
                  <a:gd name="T3" fmla="*/ 14 h 43"/>
                  <a:gd name="T4" fmla="*/ 1 w 59"/>
                  <a:gd name="T5" fmla="*/ 5 h 43"/>
                  <a:gd name="T6" fmla="*/ 1 w 59"/>
                  <a:gd name="T7" fmla="*/ 5 h 43"/>
                  <a:gd name="T8" fmla="*/ 8 w 59"/>
                  <a:gd name="T9" fmla="*/ 2 h 43"/>
                  <a:gd name="T10" fmla="*/ 54 w 59"/>
                  <a:gd name="T11" fmla="*/ 29 h 43"/>
                  <a:gd name="T12" fmla="*/ 58 w 59"/>
                  <a:gd name="T13" fmla="*/ 38 h 43"/>
                  <a:gd name="T14" fmla="*/ 58 w 59"/>
                  <a:gd name="T15" fmla="*/ 38 h 43"/>
                  <a:gd name="T16" fmla="*/ 51 w 59"/>
                  <a:gd name="T17" fmla="*/ 41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9" h="43">
                    <a:moveTo>
                      <a:pt x="51" y="41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3"/>
                      <a:pt x="0" y="9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2"/>
                      <a:pt x="5" y="0"/>
                      <a:pt x="8" y="2"/>
                    </a:cubicBezTo>
                    <a:cubicBezTo>
                      <a:pt x="54" y="29"/>
                      <a:pt x="54" y="29"/>
                      <a:pt x="54" y="29"/>
                    </a:cubicBezTo>
                    <a:cubicBezTo>
                      <a:pt x="57" y="30"/>
                      <a:pt x="59" y="34"/>
                      <a:pt x="58" y="38"/>
                    </a:cubicBezTo>
                    <a:cubicBezTo>
                      <a:pt x="58" y="38"/>
                      <a:pt x="58" y="38"/>
                      <a:pt x="58" y="38"/>
                    </a:cubicBezTo>
                    <a:cubicBezTo>
                      <a:pt x="57" y="41"/>
                      <a:pt x="54" y="43"/>
                      <a:pt x="51" y="41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26" name="i$ļiḑé">
                <a:extLst>
                  <a:ext uri="{FF2B5EF4-FFF2-40B4-BE49-F238E27FC236}">
                    <a16:creationId xmlns:a16="http://schemas.microsoft.com/office/drawing/2014/main" xmlns="" id="{AEF5E27A-5CBC-4BE2-BAB6-552030DBB4FA}"/>
                  </a:ext>
                </a:extLst>
              </p:cNvPr>
              <p:cNvSpPr/>
              <p:nvPr/>
            </p:nvSpPr>
            <p:spPr bwMode="auto">
              <a:xfrm>
                <a:off x="5089298" y="4061437"/>
                <a:ext cx="237381" cy="166340"/>
              </a:xfrm>
              <a:custGeom>
                <a:avLst/>
                <a:gdLst>
                  <a:gd name="T0" fmla="*/ 58 w 66"/>
                  <a:gd name="T1" fmla="*/ 45 h 46"/>
                  <a:gd name="T2" fmla="*/ 5 w 66"/>
                  <a:gd name="T3" fmla="*/ 14 h 46"/>
                  <a:gd name="T4" fmla="*/ 1 w 66"/>
                  <a:gd name="T5" fmla="*/ 5 h 46"/>
                  <a:gd name="T6" fmla="*/ 1 w 66"/>
                  <a:gd name="T7" fmla="*/ 5 h 46"/>
                  <a:gd name="T8" fmla="*/ 8 w 66"/>
                  <a:gd name="T9" fmla="*/ 2 h 46"/>
                  <a:gd name="T10" fmla="*/ 61 w 66"/>
                  <a:gd name="T11" fmla="*/ 32 h 46"/>
                  <a:gd name="T12" fmla="*/ 65 w 66"/>
                  <a:gd name="T13" fmla="*/ 42 h 46"/>
                  <a:gd name="T14" fmla="*/ 65 w 66"/>
                  <a:gd name="T15" fmla="*/ 42 h 46"/>
                  <a:gd name="T16" fmla="*/ 58 w 66"/>
                  <a:gd name="T17" fmla="*/ 45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6" h="46">
                    <a:moveTo>
                      <a:pt x="58" y="45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8" y="2"/>
                    </a:cubicBezTo>
                    <a:cubicBezTo>
                      <a:pt x="61" y="32"/>
                      <a:pt x="61" y="32"/>
                      <a:pt x="61" y="32"/>
                    </a:cubicBezTo>
                    <a:cubicBezTo>
                      <a:pt x="64" y="34"/>
                      <a:pt x="66" y="38"/>
                      <a:pt x="65" y="42"/>
                    </a:cubicBezTo>
                    <a:cubicBezTo>
                      <a:pt x="65" y="42"/>
                      <a:pt x="65" y="42"/>
                      <a:pt x="65" y="42"/>
                    </a:cubicBezTo>
                    <a:cubicBezTo>
                      <a:pt x="64" y="45"/>
                      <a:pt x="61" y="46"/>
                      <a:pt x="58" y="4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27" name="ïṣľïḓè">
                <a:extLst>
                  <a:ext uri="{FF2B5EF4-FFF2-40B4-BE49-F238E27FC236}">
                    <a16:creationId xmlns:a16="http://schemas.microsoft.com/office/drawing/2014/main" xmlns="" id="{23575CAB-FFC8-4DE3-A2C5-EC848AADF049}"/>
                  </a:ext>
                </a:extLst>
              </p:cNvPr>
              <p:cNvSpPr/>
              <p:nvPr/>
            </p:nvSpPr>
            <p:spPr bwMode="auto">
              <a:xfrm>
                <a:off x="5240043" y="2352990"/>
                <a:ext cx="1221558" cy="1637407"/>
              </a:xfrm>
              <a:custGeom>
                <a:avLst/>
                <a:gdLst>
                  <a:gd name="T0" fmla="*/ 298 w 339"/>
                  <a:gd name="T1" fmla="*/ 325 h 455"/>
                  <a:gd name="T2" fmla="*/ 339 w 339"/>
                  <a:gd name="T3" fmla="*/ 152 h 455"/>
                  <a:gd name="T4" fmla="*/ 266 w 339"/>
                  <a:gd name="T5" fmla="*/ 100 h 455"/>
                  <a:gd name="T6" fmla="*/ 153 w 339"/>
                  <a:gd name="T7" fmla="*/ 34 h 455"/>
                  <a:gd name="T8" fmla="*/ 76 w 339"/>
                  <a:gd name="T9" fmla="*/ 0 h 455"/>
                  <a:gd name="T10" fmla="*/ 35 w 339"/>
                  <a:gd name="T11" fmla="*/ 173 h 455"/>
                  <a:gd name="T12" fmla="*/ 120 w 339"/>
                  <a:gd name="T13" fmla="*/ 444 h 455"/>
                  <a:gd name="T14" fmla="*/ 298 w 339"/>
                  <a:gd name="T15" fmla="*/ 325 h 4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39" h="455">
                    <a:moveTo>
                      <a:pt x="298" y="325"/>
                    </a:moveTo>
                    <a:cubicBezTo>
                      <a:pt x="339" y="152"/>
                      <a:pt x="339" y="152"/>
                      <a:pt x="339" y="152"/>
                    </a:cubicBezTo>
                    <a:cubicBezTo>
                      <a:pt x="266" y="100"/>
                      <a:pt x="266" y="100"/>
                      <a:pt x="266" y="100"/>
                    </a:cubicBezTo>
                    <a:cubicBezTo>
                      <a:pt x="230" y="74"/>
                      <a:pt x="192" y="52"/>
                      <a:pt x="153" y="34"/>
                    </a:cubicBezTo>
                    <a:cubicBezTo>
                      <a:pt x="76" y="0"/>
                      <a:pt x="76" y="0"/>
                      <a:pt x="76" y="0"/>
                    </a:cubicBezTo>
                    <a:cubicBezTo>
                      <a:pt x="35" y="173"/>
                      <a:pt x="35" y="173"/>
                      <a:pt x="35" y="173"/>
                    </a:cubicBezTo>
                    <a:cubicBezTo>
                      <a:pt x="35" y="173"/>
                      <a:pt x="0" y="298"/>
                      <a:pt x="120" y="444"/>
                    </a:cubicBezTo>
                    <a:cubicBezTo>
                      <a:pt x="272" y="455"/>
                      <a:pt x="298" y="325"/>
                      <a:pt x="298" y="325"/>
                    </a:cubicBezTo>
                    <a:close/>
                  </a:path>
                </a:pathLst>
              </a:custGeom>
              <a:solidFill>
                <a:srgbClr val="B2D3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28" name="ïṧľíḓê">
                <a:extLst>
                  <a:ext uri="{FF2B5EF4-FFF2-40B4-BE49-F238E27FC236}">
                    <a16:creationId xmlns:a16="http://schemas.microsoft.com/office/drawing/2014/main" xmlns="" id="{1A883548-6B7A-427E-BE37-2E77E79395C8}"/>
                  </a:ext>
                </a:extLst>
              </p:cNvPr>
              <p:cNvSpPr/>
              <p:nvPr/>
            </p:nvSpPr>
            <p:spPr bwMode="auto">
              <a:xfrm>
                <a:off x="4839788" y="1734415"/>
                <a:ext cx="1438146" cy="1885184"/>
              </a:xfrm>
              <a:custGeom>
                <a:avLst/>
                <a:gdLst>
                  <a:gd name="T0" fmla="*/ 313 w 399"/>
                  <a:gd name="T1" fmla="*/ 118 h 524"/>
                  <a:gd name="T2" fmla="*/ 180 w 399"/>
                  <a:gd name="T3" fmla="*/ 40 h 524"/>
                  <a:gd name="T4" fmla="*/ 89 w 399"/>
                  <a:gd name="T5" fmla="*/ 0 h 524"/>
                  <a:gd name="T6" fmla="*/ 60 w 399"/>
                  <a:gd name="T7" fmla="*/ 11 h 524"/>
                  <a:gd name="T8" fmla="*/ 84 w 399"/>
                  <a:gd name="T9" fmla="*/ 24 h 524"/>
                  <a:gd name="T10" fmla="*/ 41 w 399"/>
                  <a:gd name="T11" fmla="*/ 204 h 524"/>
                  <a:gd name="T12" fmla="*/ 141 w 399"/>
                  <a:gd name="T13" fmla="*/ 522 h 524"/>
                  <a:gd name="T14" fmla="*/ 212 w 399"/>
                  <a:gd name="T15" fmla="*/ 518 h 524"/>
                  <a:gd name="T16" fmla="*/ 211 w 399"/>
                  <a:gd name="T17" fmla="*/ 520 h 524"/>
                  <a:gd name="T18" fmla="*/ 237 w 399"/>
                  <a:gd name="T19" fmla="*/ 510 h 524"/>
                  <a:gd name="T20" fmla="*/ 244 w 399"/>
                  <a:gd name="T21" fmla="*/ 507 h 524"/>
                  <a:gd name="T22" fmla="*/ 245 w 399"/>
                  <a:gd name="T23" fmla="*/ 507 h 524"/>
                  <a:gd name="T24" fmla="*/ 245 w 399"/>
                  <a:gd name="T25" fmla="*/ 507 h 524"/>
                  <a:gd name="T26" fmla="*/ 350 w 399"/>
                  <a:gd name="T27" fmla="*/ 382 h 524"/>
                  <a:gd name="T28" fmla="*/ 399 w 399"/>
                  <a:gd name="T29" fmla="*/ 179 h 524"/>
                  <a:gd name="T30" fmla="*/ 313 w 399"/>
                  <a:gd name="T31" fmla="*/ 118 h 5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99" h="524">
                    <a:moveTo>
                      <a:pt x="313" y="118"/>
                    </a:moveTo>
                    <a:cubicBezTo>
                      <a:pt x="270" y="87"/>
                      <a:pt x="226" y="61"/>
                      <a:pt x="180" y="40"/>
                    </a:cubicBezTo>
                    <a:cubicBezTo>
                      <a:pt x="89" y="0"/>
                      <a:pt x="89" y="0"/>
                      <a:pt x="89" y="0"/>
                    </a:cubicBezTo>
                    <a:cubicBezTo>
                      <a:pt x="60" y="11"/>
                      <a:pt x="60" y="11"/>
                      <a:pt x="60" y="11"/>
                    </a:cubicBezTo>
                    <a:cubicBezTo>
                      <a:pt x="60" y="11"/>
                      <a:pt x="73" y="18"/>
                      <a:pt x="84" y="24"/>
                    </a:cubicBezTo>
                    <a:cubicBezTo>
                      <a:pt x="41" y="204"/>
                      <a:pt x="41" y="204"/>
                      <a:pt x="41" y="204"/>
                    </a:cubicBezTo>
                    <a:cubicBezTo>
                      <a:pt x="41" y="204"/>
                      <a:pt x="0" y="350"/>
                      <a:pt x="141" y="522"/>
                    </a:cubicBezTo>
                    <a:cubicBezTo>
                      <a:pt x="168" y="524"/>
                      <a:pt x="191" y="522"/>
                      <a:pt x="212" y="518"/>
                    </a:cubicBezTo>
                    <a:cubicBezTo>
                      <a:pt x="211" y="519"/>
                      <a:pt x="211" y="520"/>
                      <a:pt x="211" y="520"/>
                    </a:cubicBezTo>
                    <a:cubicBezTo>
                      <a:pt x="237" y="510"/>
                      <a:pt x="237" y="510"/>
                      <a:pt x="237" y="510"/>
                    </a:cubicBezTo>
                    <a:cubicBezTo>
                      <a:pt x="240" y="509"/>
                      <a:pt x="242" y="508"/>
                      <a:pt x="244" y="507"/>
                    </a:cubicBezTo>
                    <a:cubicBezTo>
                      <a:pt x="245" y="507"/>
                      <a:pt x="245" y="507"/>
                      <a:pt x="245" y="507"/>
                    </a:cubicBezTo>
                    <a:cubicBezTo>
                      <a:pt x="245" y="507"/>
                      <a:pt x="245" y="507"/>
                      <a:pt x="245" y="507"/>
                    </a:cubicBezTo>
                    <a:cubicBezTo>
                      <a:pt x="332" y="471"/>
                      <a:pt x="350" y="382"/>
                      <a:pt x="350" y="382"/>
                    </a:cubicBezTo>
                    <a:cubicBezTo>
                      <a:pt x="399" y="179"/>
                      <a:pt x="399" y="179"/>
                      <a:pt x="399" y="179"/>
                    </a:cubicBezTo>
                    <a:lnTo>
                      <a:pt x="313" y="118"/>
                    </a:lnTo>
                    <a:close/>
                  </a:path>
                </a:pathLst>
              </a:custGeom>
              <a:solidFill>
                <a:srgbClr val="721BD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29" name="iṧḻïḓè">
                <a:extLst>
                  <a:ext uri="{FF2B5EF4-FFF2-40B4-BE49-F238E27FC236}">
                    <a16:creationId xmlns:a16="http://schemas.microsoft.com/office/drawing/2014/main" xmlns="" id="{46FAB97E-701A-4119-B017-1E4A15C12649}"/>
                  </a:ext>
                </a:extLst>
              </p:cNvPr>
              <p:cNvSpPr/>
              <p:nvPr/>
            </p:nvSpPr>
            <p:spPr bwMode="auto">
              <a:xfrm>
                <a:off x="5056376" y="1734415"/>
                <a:ext cx="1221558" cy="698281"/>
              </a:xfrm>
              <a:custGeom>
                <a:avLst/>
                <a:gdLst>
                  <a:gd name="T0" fmla="*/ 120 w 339"/>
                  <a:gd name="T1" fmla="*/ 40 h 194"/>
                  <a:gd name="T2" fmla="*/ 29 w 339"/>
                  <a:gd name="T3" fmla="*/ 0 h 194"/>
                  <a:gd name="T4" fmla="*/ 0 w 339"/>
                  <a:gd name="T5" fmla="*/ 11 h 194"/>
                  <a:gd name="T6" fmla="*/ 24 w 339"/>
                  <a:gd name="T7" fmla="*/ 24 h 194"/>
                  <a:gd name="T8" fmla="*/ 8 w 339"/>
                  <a:gd name="T9" fmla="*/ 89 h 194"/>
                  <a:gd name="T10" fmla="*/ 169 w 339"/>
                  <a:gd name="T11" fmla="*/ 194 h 194"/>
                  <a:gd name="T12" fmla="*/ 310 w 339"/>
                  <a:gd name="T13" fmla="*/ 190 h 194"/>
                  <a:gd name="T14" fmla="*/ 339 w 339"/>
                  <a:gd name="T15" fmla="*/ 179 h 194"/>
                  <a:gd name="T16" fmla="*/ 253 w 339"/>
                  <a:gd name="T17" fmla="*/ 118 h 194"/>
                  <a:gd name="T18" fmla="*/ 120 w 339"/>
                  <a:gd name="T19" fmla="*/ 40 h 1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39" h="194">
                    <a:moveTo>
                      <a:pt x="120" y="40"/>
                    </a:moveTo>
                    <a:cubicBezTo>
                      <a:pt x="29" y="0"/>
                      <a:pt x="29" y="0"/>
                      <a:pt x="29" y="0"/>
                    </a:cubicBezTo>
                    <a:cubicBezTo>
                      <a:pt x="0" y="11"/>
                      <a:pt x="0" y="11"/>
                      <a:pt x="0" y="11"/>
                    </a:cubicBezTo>
                    <a:cubicBezTo>
                      <a:pt x="0" y="11"/>
                      <a:pt x="13" y="18"/>
                      <a:pt x="24" y="24"/>
                    </a:cubicBezTo>
                    <a:cubicBezTo>
                      <a:pt x="8" y="89"/>
                      <a:pt x="8" y="89"/>
                      <a:pt x="8" y="89"/>
                    </a:cubicBezTo>
                    <a:cubicBezTo>
                      <a:pt x="169" y="194"/>
                      <a:pt x="169" y="194"/>
                      <a:pt x="169" y="194"/>
                    </a:cubicBezTo>
                    <a:cubicBezTo>
                      <a:pt x="310" y="190"/>
                      <a:pt x="310" y="190"/>
                      <a:pt x="310" y="190"/>
                    </a:cubicBezTo>
                    <a:cubicBezTo>
                      <a:pt x="339" y="179"/>
                      <a:pt x="339" y="179"/>
                      <a:pt x="339" y="179"/>
                    </a:cubicBezTo>
                    <a:cubicBezTo>
                      <a:pt x="253" y="118"/>
                      <a:pt x="253" y="118"/>
                      <a:pt x="253" y="118"/>
                    </a:cubicBezTo>
                    <a:cubicBezTo>
                      <a:pt x="210" y="87"/>
                      <a:pt x="166" y="61"/>
                      <a:pt x="120" y="40"/>
                    </a:cubicBezTo>
                    <a:close/>
                  </a:path>
                </a:pathLst>
              </a:custGeom>
              <a:solidFill>
                <a:srgbClr val="721BD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30" name="î$ļîdê">
                <a:extLst>
                  <a:ext uri="{FF2B5EF4-FFF2-40B4-BE49-F238E27FC236}">
                    <a16:creationId xmlns:a16="http://schemas.microsoft.com/office/drawing/2014/main" xmlns="" id="{B2DDA45F-6EF7-4824-B4A8-C7C4B5655C37}"/>
                  </a:ext>
                </a:extLst>
              </p:cNvPr>
              <p:cNvSpPr/>
              <p:nvPr/>
            </p:nvSpPr>
            <p:spPr bwMode="auto">
              <a:xfrm>
                <a:off x="5056376" y="1734415"/>
                <a:ext cx="691350" cy="318818"/>
              </a:xfrm>
              <a:custGeom>
                <a:avLst/>
                <a:gdLst>
                  <a:gd name="T0" fmla="*/ 163 w 192"/>
                  <a:gd name="T1" fmla="*/ 89 h 89"/>
                  <a:gd name="T2" fmla="*/ 192 w 192"/>
                  <a:gd name="T3" fmla="*/ 77 h 89"/>
                  <a:gd name="T4" fmla="*/ 120 w 192"/>
                  <a:gd name="T5" fmla="*/ 40 h 89"/>
                  <a:gd name="T6" fmla="*/ 29 w 192"/>
                  <a:gd name="T7" fmla="*/ 0 h 89"/>
                  <a:gd name="T8" fmla="*/ 0 w 192"/>
                  <a:gd name="T9" fmla="*/ 11 h 89"/>
                  <a:gd name="T10" fmla="*/ 24 w 192"/>
                  <a:gd name="T11" fmla="*/ 24 h 89"/>
                  <a:gd name="T12" fmla="*/ 23 w 192"/>
                  <a:gd name="T13" fmla="*/ 28 h 89"/>
                  <a:gd name="T14" fmla="*/ 163 w 192"/>
                  <a:gd name="T15" fmla="*/ 89 h 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92" h="89">
                    <a:moveTo>
                      <a:pt x="163" y="89"/>
                    </a:moveTo>
                    <a:cubicBezTo>
                      <a:pt x="192" y="77"/>
                      <a:pt x="192" y="77"/>
                      <a:pt x="192" y="77"/>
                    </a:cubicBezTo>
                    <a:cubicBezTo>
                      <a:pt x="168" y="64"/>
                      <a:pt x="144" y="51"/>
                      <a:pt x="120" y="40"/>
                    </a:cubicBezTo>
                    <a:cubicBezTo>
                      <a:pt x="29" y="0"/>
                      <a:pt x="29" y="0"/>
                      <a:pt x="29" y="0"/>
                    </a:cubicBezTo>
                    <a:cubicBezTo>
                      <a:pt x="0" y="11"/>
                      <a:pt x="0" y="11"/>
                      <a:pt x="0" y="11"/>
                    </a:cubicBezTo>
                    <a:cubicBezTo>
                      <a:pt x="0" y="11"/>
                      <a:pt x="13" y="18"/>
                      <a:pt x="24" y="24"/>
                    </a:cubicBezTo>
                    <a:cubicBezTo>
                      <a:pt x="23" y="28"/>
                      <a:pt x="23" y="28"/>
                      <a:pt x="23" y="28"/>
                    </a:cubicBezTo>
                    <a:cubicBezTo>
                      <a:pt x="79" y="53"/>
                      <a:pt x="163" y="89"/>
                      <a:pt x="163" y="89"/>
                    </a:cubicBezTo>
                    <a:close/>
                  </a:path>
                </a:pathLst>
              </a:custGeom>
              <a:solidFill>
                <a:srgbClr val="B45EF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31" name="iṧḻíḋè">
                <a:extLst>
                  <a:ext uri="{FF2B5EF4-FFF2-40B4-BE49-F238E27FC236}">
                    <a16:creationId xmlns:a16="http://schemas.microsoft.com/office/drawing/2014/main" xmlns="" id="{ADD0D554-78D5-4CBD-A081-605FA10552D5}"/>
                  </a:ext>
                </a:extLst>
              </p:cNvPr>
              <p:cNvSpPr/>
              <p:nvPr/>
            </p:nvSpPr>
            <p:spPr bwMode="auto">
              <a:xfrm>
                <a:off x="5467028" y="1964864"/>
                <a:ext cx="360403" cy="168073"/>
              </a:xfrm>
              <a:custGeom>
                <a:avLst/>
                <a:gdLst>
                  <a:gd name="T0" fmla="*/ 55 w 100"/>
                  <a:gd name="T1" fmla="*/ 0 h 47"/>
                  <a:gd name="T2" fmla="*/ 0 w 100"/>
                  <a:gd name="T3" fmla="*/ 21 h 47"/>
                  <a:gd name="T4" fmla="*/ 46 w 100"/>
                  <a:gd name="T5" fmla="*/ 47 h 47"/>
                  <a:gd name="T6" fmla="*/ 100 w 100"/>
                  <a:gd name="T7" fmla="*/ 27 h 47"/>
                  <a:gd name="T8" fmla="*/ 55 w 100"/>
                  <a:gd name="T9" fmla="*/ 0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0" h="47">
                    <a:moveTo>
                      <a:pt x="55" y="0"/>
                    </a:moveTo>
                    <a:cubicBezTo>
                      <a:pt x="0" y="21"/>
                      <a:pt x="0" y="21"/>
                      <a:pt x="0" y="21"/>
                    </a:cubicBezTo>
                    <a:cubicBezTo>
                      <a:pt x="46" y="47"/>
                      <a:pt x="46" y="47"/>
                      <a:pt x="46" y="47"/>
                    </a:cubicBezTo>
                    <a:cubicBezTo>
                      <a:pt x="100" y="27"/>
                      <a:pt x="100" y="27"/>
                      <a:pt x="100" y="27"/>
                    </a:cubicBezTo>
                    <a:cubicBezTo>
                      <a:pt x="85" y="17"/>
                      <a:pt x="70" y="9"/>
                      <a:pt x="55" y="0"/>
                    </a:cubicBezTo>
                    <a:close/>
                  </a:path>
                </a:pathLst>
              </a:custGeom>
              <a:solidFill>
                <a:srgbClr val="7E23D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32" name="íSľíḍê">
                <a:extLst>
                  <a:ext uri="{FF2B5EF4-FFF2-40B4-BE49-F238E27FC236}">
                    <a16:creationId xmlns:a16="http://schemas.microsoft.com/office/drawing/2014/main" xmlns="" id="{CCC2D1FF-3280-440D-919F-1C1939E25244}"/>
                  </a:ext>
                </a:extLst>
              </p:cNvPr>
              <p:cNvSpPr/>
              <p:nvPr/>
            </p:nvSpPr>
            <p:spPr bwMode="auto">
              <a:xfrm>
                <a:off x="4735826" y="1772534"/>
                <a:ext cx="1438146" cy="1926768"/>
              </a:xfrm>
              <a:custGeom>
                <a:avLst/>
                <a:gdLst>
                  <a:gd name="T0" fmla="*/ 350 w 399"/>
                  <a:gd name="T1" fmla="*/ 383 h 535"/>
                  <a:gd name="T2" fmla="*/ 399 w 399"/>
                  <a:gd name="T3" fmla="*/ 179 h 535"/>
                  <a:gd name="T4" fmla="*/ 313 w 399"/>
                  <a:gd name="T5" fmla="*/ 118 h 535"/>
                  <a:gd name="T6" fmla="*/ 180 w 399"/>
                  <a:gd name="T7" fmla="*/ 41 h 535"/>
                  <a:gd name="T8" fmla="*/ 89 w 399"/>
                  <a:gd name="T9" fmla="*/ 0 h 535"/>
                  <a:gd name="T10" fmla="*/ 41 w 399"/>
                  <a:gd name="T11" fmla="*/ 204 h 535"/>
                  <a:gd name="T12" fmla="*/ 141 w 399"/>
                  <a:gd name="T13" fmla="*/ 522 h 535"/>
                  <a:gd name="T14" fmla="*/ 350 w 399"/>
                  <a:gd name="T15" fmla="*/ 383 h 5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99" h="535">
                    <a:moveTo>
                      <a:pt x="350" y="383"/>
                    </a:moveTo>
                    <a:cubicBezTo>
                      <a:pt x="399" y="179"/>
                      <a:pt x="399" y="179"/>
                      <a:pt x="399" y="179"/>
                    </a:cubicBezTo>
                    <a:cubicBezTo>
                      <a:pt x="313" y="118"/>
                      <a:pt x="313" y="118"/>
                      <a:pt x="313" y="118"/>
                    </a:cubicBezTo>
                    <a:cubicBezTo>
                      <a:pt x="270" y="87"/>
                      <a:pt x="226" y="61"/>
                      <a:pt x="180" y="41"/>
                    </a:cubicBezTo>
                    <a:cubicBezTo>
                      <a:pt x="89" y="0"/>
                      <a:pt x="89" y="0"/>
                      <a:pt x="89" y="0"/>
                    </a:cubicBezTo>
                    <a:cubicBezTo>
                      <a:pt x="41" y="204"/>
                      <a:pt x="41" y="204"/>
                      <a:pt x="41" y="204"/>
                    </a:cubicBezTo>
                    <a:cubicBezTo>
                      <a:pt x="41" y="204"/>
                      <a:pt x="0" y="350"/>
                      <a:pt x="141" y="522"/>
                    </a:cubicBezTo>
                    <a:cubicBezTo>
                      <a:pt x="319" y="535"/>
                      <a:pt x="350" y="383"/>
                      <a:pt x="350" y="383"/>
                    </a:cubicBez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33" name="íṩļíďè">
                <a:extLst>
                  <a:ext uri="{FF2B5EF4-FFF2-40B4-BE49-F238E27FC236}">
                    <a16:creationId xmlns:a16="http://schemas.microsoft.com/office/drawing/2014/main" xmlns="" id="{058969AE-8E4A-4BD2-81FD-2D14842B31AD}"/>
                  </a:ext>
                </a:extLst>
              </p:cNvPr>
              <p:cNvSpPr/>
              <p:nvPr/>
            </p:nvSpPr>
            <p:spPr bwMode="auto">
              <a:xfrm>
                <a:off x="4929889" y="1888625"/>
                <a:ext cx="1150515" cy="1691121"/>
              </a:xfrm>
              <a:custGeom>
                <a:avLst/>
                <a:gdLst>
                  <a:gd name="T0" fmla="*/ 98 w 319"/>
                  <a:gd name="T1" fmla="*/ 468 h 470"/>
                  <a:gd name="T2" fmla="*/ 7 w 319"/>
                  <a:gd name="T3" fmla="*/ 266 h 470"/>
                  <a:gd name="T4" fmla="*/ 9 w 319"/>
                  <a:gd name="T5" fmla="*/ 178 h 470"/>
                  <a:gd name="T6" fmla="*/ 51 w 319"/>
                  <a:gd name="T7" fmla="*/ 0 h 470"/>
                  <a:gd name="T8" fmla="*/ 117 w 319"/>
                  <a:gd name="T9" fmla="*/ 29 h 470"/>
                  <a:gd name="T10" fmla="*/ 246 w 319"/>
                  <a:gd name="T11" fmla="*/ 104 h 470"/>
                  <a:gd name="T12" fmla="*/ 319 w 319"/>
                  <a:gd name="T13" fmla="*/ 157 h 470"/>
                  <a:gd name="T14" fmla="*/ 274 w 319"/>
                  <a:gd name="T15" fmla="*/ 345 h 470"/>
                  <a:gd name="T16" fmla="*/ 274 w 319"/>
                  <a:gd name="T17" fmla="*/ 346 h 470"/>
                  <a:gd name="T18" fmla="*/ 241 w 319"/>
                  <a:gd name="T19" fmla="*/ 411 h 470"/>
                  <a:gd name="T20" fmla="*/ 98 w 319"/>
                  <a:gd name="T21" fmla="*/ 468 h 4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19" h="470">
                    <a:moveTo>
                      <a:pt x="98" y="468"/>
                    </a:moveTo>
                    <a:cubicBezTo>
                      <a:pt x="35" y="388"/>
                      <a:pt x="13" y="314"/>
                      <a:pt x="7" y="266"/>
                    </a:cubicBezTo>
                    <a:cubicBezTo>
                      <a:pt x="0" y="213"/>
                      <a:pt x="9" y="178"/>
                      <a:pt x="9" y="178"/>
                    </a:cubicBezTo>
                    <a:cubicBezTo>
                      <a:pt x="51" y="0"/>
                      <a:pt x="51" y="0"/>
                      <a:pt x="51" y="0"/>
                    </a:cubicBezTo>
                    <a:cubicBezTo>
                      <a:pt x="117" y="29"/>
                      <a:pt x="117" y="29"/>
                      <a:pt x="117" y="29"/>
                    </a:cubicBezTo>
                    <a:cubicBezTo>
                      <a:pt x="161" y="49"/>
                      <a:pt x="204" y="74"/>
                      <a:pt x="246" y="104"/>
                    </a:cubicBezTo>
                    <a:cubicBezTo>
                      <a:pt x="319" y="157"/>
                      <a:pt x="319" y="157"/>
                      <a:pt x="319" y="157"/>
                    </a:cubicBezTo>
                    <a:cubicBezTo>
                      <a:pt x="274" y="345"/>
                      <a:pt x="274" y="345"/>
                      <a:pt x="274" y="345"/>
                    </a:cubicBezTo>
                    <a:cubicBezTo>
                      <a:pt x="274" y="346"/>
                      <a:pt x="274" y="346"/>
                      <a:pt x="274" y="346"/>
                    </a:cubicBezTo>
                    <a:cubicBezTo>
                      <a:pt x="274" y="347"/>
                      <a:pt x="267" y="380"/>
                      <a:pt x="241" y="411"/>
                    </a:cubicBezTo>
                    <a:cubicBezTo>
                      <a:pt x="208" y="451"/>
                      <a:pt x="160" y="470"/>
                      <a:pt x="98" y="468"/>
                    </a:cubicBezTo>
                    <a:close/>
                  </a:path>
                </a:pathLst>
              </a:custGeom>
              <a:solidFill>
                <a:srgbClr val="721BD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34" name="ïṧ1ídè">
                <a:extLst>
                  <a:ext uri="{FF2B5EF4-FFF2-40B4-BE49-F238E27FC236}">
                    <a16:creationId xmlns:a16="http://schemas.microsoft.com/office/drawing/2014/main" xmlns="" id="{4ADD7872-0543-493B-B70F-1193932A27E5}"/>
                  </a:ext>
                </a:extLst>
              </p:cNvPr>
              <p:cNvSpPr/>
              <p:nvPr/>
            </p:nvSpPr>
            <p:spPr bwMode="auto">
              <a:xfrm>
                <a:off x="4120715" y="4681746"/>
                <a:ext cx="852491" cy="492088"/>
              </a:xfrm>
              <a:custGeom>
                <a:avLst/>
                <a:gdLst>
                  <a:gd name="T0" fmla="*/ 195 w 237"/>
                  <a:gd name="T1" fmla="*/ 24 h 137"/>
                  <a:gd name="T2" fmla="*/ 42 w 237"/>
                  <a:gd name="T3" fmla="*/ 24 h 137"/>
                  <a:gd name="T4" fmla="*/ 42 w 237"/>
                  <a:gd name="T5" fmla="*/ 113 h 137"/>
                  <a:gd name="T6" fmla="*/ 195 w 237"/>
                  <a:gd name="T7" fmla="*/ 113 h 137"/>
                  <a:gd name="T8" fmla="*/ 195 w 237"/>
                  <a:gd name="T9" fmla="*/ 24 h 137"/>
                  <a:gd name="T10" fmla="*/ 116 w 237"/>
                  <a:gd name="T11" fmla="*/ 69 h 137"/>
                  <a:gd name="T12" fmla="*/ 77 w 237"/>
                  <a:gd name="T13" fmla="*/ 69 h 137"/>
                  <a:gd name="T14" fmla="*/ 77 w 237"/>
                  <a:gd name="T15" fmla="*/ 47 h 137"/>
                  <a:gd name="T16" fmla="*/ 116 w 237"/>
                  <a:gd name="T17" fmla="*/ 47 h 137"/>
                  <a:gd name="T18" fmla="*/ 116 w 237"/>
                  <a:gd name="T19" fmla="*/ 69 h 1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37" h="137">
                    <a:moveTo>
                      <a:pt x="195" y="24"/>
                    </a:moveTo>
                    <a:cubicBezTo>
                      <a:pt x="153" y="0"/>
                      <a:pt x="84" y="0"/>
                      <a:pt x="42" y="24"/>
                    </a:cubicBezTo>
                    <a:cubicBezTo>
                      <a:pt x="0" y="49"/>
                      <a:pt x="0" y="88"/>
                      <a:pt x="42" y="113"/>
                    </a:cubicBezTo>
                    <a:cubicBezTo>
                      <a:pt x="84" y="137"/>
                      <a:pt x="153" y="137"/>
                      <a:pt x="195" y="113"/>
                    </a:cubicBezTo>
                    <a:cubicBezTo>
                      <a:pt x="237" y="88"/>
                      <a:pt x="237" y="49"/>
                      <a:pt x="195" y="24"/>
                    </a:cubicBezTo>
                    <a:close/>
                    <a:moveTo>
                      <a:pt x="116" y="69"/>
                    </a:moveTo>
                    <a:cubicBezTo>
                      <a:pt x="105" y="76"/>
                      <a:pt x="88" y="76"/>
                      <a:pt x="77" y="69"/>
                    </a:cubicBezTo>
                    <a:cubicBezTo>
                      <a:pt x="66" y="63"/>
                      <a:pt x="66" y="53"/>
                      <a:pt x="77" y="47"/>
                    </a:cubicBezTo>
                    <a:cubicBezTo>
                      <a:pt x="88" y="40"/>
                      <a:pt x="105" y="40"/>
                      <a:pt x="116" y="47"/>
                    </a:cubicBezTo>
                    <a:cubicBezTo>
                      <a:pt x="127" y="53"/>
                      <a:pt x="127" y="63"/>
                      <a:pt x="116" y="69"/>
                    </a:cubicBezTo>
                    <a:close/>
                  </a:path>
                </a:pathLst>
              </a:custGeom>
              <a:solidFill>
                <a:srgbClr val="B2D3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35" name="íSľiḑè">
                <a:extLst>
                  <a:ext uri="{FF2B5EF4-FFF2-40B4-BE49-F238E27FC236}">
                    <a16:creationId xmlns:a16="http://schemas.microsoft.com/office/drawing/2014/main" xmlns="" id="{5DC8C970-D4B5-4E08-879E-B317B34F6B9E}"/>
                  </a:ext>
                </a:extLst>
              </p:cNvPr>
              <p:cNvSpPr/>
              <p:nvPr/>
            </p:nvSpPr>
            <p:spPr bwMode="auto">
              <a:xfrm>
                <a:off x="4732361" y="5016159"/>
                <a:ext cx="1081208" cy="521545"/>
              </a:xfrm>
              <a:custGeom>
                <a:avLst/>
                <a:gdLst>
                  <a:gd name="T0" fmla="*/ 48 w 300"/>
                  <a:gd name="T1" fmla="*/ 0 h 145"/>
                  <a:gd name="T2" fmla="*/ 27 w 300"/>
                  <a:gd name="T3" fmla="*/ 16 h 145"/>
                  <a:gd name="T4" fmla="*/ 0 w 300"/>
                  <a:gd name="T5" fmla="*/ 28 h 145"/>
                  <a:gd name="T6" fmla="*/ 21 w 300"/>
                  <a:gd name="T7" fmla="*/ 40 h 145"/>
                  <a:gd name="T8" fmla="*/ 52 w 300"/>
                  <a:gd name="T9" fmla="*/ 42 h 145"/>
                  <a:gd name="T10" fmla="*/ 67 w 300"/>
                  <a:gd name="T11" fmla="*/ 50 h 145"/>
                  <a:gd name="T12" fmla="*/ 61 w 300"/>
                  <a:gd name="T13" fmla="*/ 54 h 145"/>
                  <a:gd name="T14" fmla="*/ 72 w 300"/>
                  <a:gd name="T15" fmla="*/ 61 h 145"/>
                  <a:gd name="T16" fmla="*/ 85 w 300"/>
                  <a:gd name="T17" fmla="*/ 54 h 145"/>
                  <a:gd name="T18" fmla="*/ 105 w 300"/>
                  <a:gd name="T19" fmla="*/ 65 h 145"/>
                  <a:gd name="T20" fmla="*/ 85 w 300"/>
                  <a:gd name="T21" fmla="*/ 77 h 145"/>
                  <a:gd name="T22" fmla="*/ 100 w 300"/>
                  <a:gd name="T23" fmla="*/ 86 h 145"/>
                  <a:gd name="T24" fmla="*/ 115 w 300"/>
                  <a:gd name="T25" fmla="*/ 94 h 145"/>
                  <a:gd name="T26" fmla="*/ 133 w 300"/>
                  <a:gd name="T27" fmla="*/ 84 h 145"/>
                  <a:gd name="T28" fmla="*/ 160 w 300"/>
                  <a:gd name="T29" fmla="*/ 99 h 145"/>
                  <a:gd name="T30" fmla="*/ 149 w 300"/>
                  <a:gd name="T31" fmla="*/ 105 h 145"/>
                  <a:gd name="T32" fmla="*/ 167 w 300"/>
                  <a:gd name="T33" fmla="*/ 115 h 145"/>
                  <a:gd name="T34" fmla="*/ 177 w 300"/>
                  <a:gd name="T35" fmla="*/ 109 h 145"/>
                  <a:gd name="T36" fmla="*/ 185 w 300"/>
                  <a:gd name="T37" fmla="*/ 114 h 145"/>
                  <a:gd name="T38" fmla="*/ 177 w 300"/>
                  <a:gd name="T39" fmla="*/ 130 h 145"/>
                  <a:gd name="T40" fmla="*/ 203 w 300"/>
                  <a:gd name="T41" fmla="*/ 145 h 145"/>
                  <a:gd name="T42" fmla="*/ 300 w 300"/>
                  <a:gd name="T43" fmla="*/ 145 h 145"/>
                  <a:gd name="T44" fmla="*/ 48 w 300"/>
                  <a:gd name="T45" fmla="*/ 0 h 1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300" h="145">
                    <a:moveTo>
                      <a:pt x="48" y="0"/>
                    </a:moveTo>
                    <a:cubicBezTo>
                      <a:pt x="42" y="6"/>
                      <a:pt x="35" y="11"/>
                      <a:pt x="27" y="16"/>
                    </a:cubicBezTo>
                    <a:cubicBezTo>
                      <a:pt x="19" y="21"/>
                      <a:pt x="10" y="25"/>
                      <a:pt x="0" y="28"/>
                    </a:cubicBezTo>
                    <a:cubicBezTo>
                      <a:pt x="21" y="40"/>
                      <a:pt x="21" y="40"/>
                      <a:pt x="21" y="40"/>
                    </a:cubicBezTo>
                    <a:cubicBezTo>
                      <a:pt x="52" y="42"/>
                      <a:pt x="52" y="42"/>
                      <a:pt x="52" y="42"/>
                    </a:cubicBezTo>
                    <a:cubicBezTo>
                      <a:pt x="67" y="50"/>
                      <a:pt x="67" y="50"/>
                      <a:pt x="67" y="50"/>
                    </a:cubicBezTo>
                    <a:cubicBezTo>
                      <a:pt x="61" y="54"/>
                      <a:pt x="61" y="54"/>
                      <a:pt x="61" y="54"/>
                    </a:cubicBezTo>
                    <a:cubicBezTo>
                      <a:pt x="72" y="61"/>
                      <a:pt x="72" y="61"/>
                      <a:pt x="72" y="61"/>
                    </a:cubicBezTo>
                    <a:cubicBezTo>
                      <a:pt x="85" y="54"/>
                      <a:pt x="85" y="54"/>
                      <a:pt x="85" y="54"/>
                    </a:cubicBezTo>
                    <a:cubicBezTo>
                      <a:pt x="105" y="65"/>
                      <a:pt x="105" y="65"/>
                      <a:pt x="105" y="65"/>
                    </a:cubicBezTo>
                    <a:cubicBezTo>
                      <a:pt x="85" y="77"/>
                      <a:pt x="85" y="77"/>
                      <a:pt x="85" y="77"/>
                    </a:cubicBezTo>
                    <a:cubicBezTo>
                      <a:pt x="100" y="86"/>
                      <a:pt x="100" y="86"/>
                      <a:pt x="100" y="86"/>
                    </a:cubicBezTo>
                    <a:cubicBezTo>
                      <a:pt x="115" y="94"/>
                      <a:pt x="115" y="94"/>
                      <a:pt x="115" y="94"/>
                    </a:cubicBezTo>
                    <a:cubicBezTo>
                      <a:pt x="133" y="84"/>
                      <a:pt x="133" y="84"/>
                      <a:pt x="133" y="84"/>
                    </a:cubicBezTo>
                    <a:cubicBezTo>
                      <a:pt x="160" y="99"/>
                      <a:pt x="160" y="99"/>
                      <a:pt x="160" y="99"/>
                    </a:cubicBezTo>
                    <a:cubicBezTo>
                      <a:pt x="149" y="105"/>
                      <a:pt x="149" y="105"/>
                      <a:pt x="149" y="105"/>
                    </a:cubicBezTo>
                    <a:cubicBezTo>
                      <a:pt x="167" y="115"/>
                      <a:pt x="167" y="115"/>
                      <a:pt x="167" y="115"/>
                    </a:cubicBezTo>
                    <a:cubicBezTo>
                      <a:pt x="177" y="109"/>
                      <a:pt x="177" y="109"/>
                      <a:pt x="177" y="109"/>
                    </a:cubicBezTo>
                    <a:cubicBezTo>
                      <a:pt x="185" y="114"/>
                      <a:pt x="185" y="114"/>
                      <a:pt x="185" y="114"/>
                    </a:cubicBezTo>
                    <a:cubicBezTo>
                      <a:pt x="177" y="130"/>
                      <a:pt x="177" y="130"/>
                      <a:pt x="177" y="130"/>
                    </a:cubicBezTo>
                    <a:cubicBezTo>
                      <a:pt x="203" y="145"/>
                      <a:pt x="203" y="145"/>
                      <a:pt x="203" y="145"/>
                    </a:cubicBezTo>
                    <a:cubicBezTo>
                      <a:pt x="300" y="145"/>
                      <a:pt x="300" y="145"/>
                      <a:pt x="300" y="145"/>
                    </a:cubicBezTo>
                    <a:lnTo>
                      <a:pt x="48" y="0"/>
                    </a:lnTo>
                    <a:close/>
                  </a:path>
                </a:pathLst>
              </a:custGeom>
              <a:solidFill>
                <a:srgbClr val="B2D3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36" name="i$ļíḓe">
                <a:extLst>
                  <a:ext uri="{FF2B5EF4-FFF2-40B4-BE49-F238E27FC236}">
                    <a16:creationId xmlns:a16="http://schemas.microsoft.com/office/drawing/2014/main" xmlns="" id="{44204A64-90A2-48CC-AB9E-0E28403FA380}"/>
                  </a:ext>
                </a:extLst>
              </p:cNvPr>
              <p:cNvSpPr/>
              <p:nvPr/>
            </p:nvSpPr>
            <p:spPr bwMode="auto">
              <a:xfrm>
                <a:off x="4158835" y="4652291"/>
                <a:ext cx="779717" cy="493822"/>
              </a:xfrm>
              <a:custGeom>
                <a:avLst/>
                <a:gdLst>
                  <a:gd name="T0" fmla="*/ 216 w 216"/>
                  <a:gd name="T1" fmla="*/ 68 h 137"/>
                  <a:gd name="T2" fmla="*/ 216 w 216"/>
                  <a:gd name="T3" fmla="*/ 39 h 137"/>
                  <a:gd name="T4" fmla="*/ 207 w 216"/>
                  <a:gd name="T5" fmla="*/ 44 h 137"/>
                  <a:gd name="T6" fmla="*/ 184 w 216"/>
                  <a:gd name="T7" fmla="*/ 24 h 137"/>
                  <a:gd name="T8" fmla="*/ 31 w 216"/>
                  <a:gd name="T9" fmla="*/ 24 h 137"/>
                  <a:gd name="T10" fmla="*/ 6 w 216"/>
                  <a:gd name="T11" fmla="*/ 47 h 137"/>
                  <a:gd name="T12" fmla="*/ 0 w 216"/>
                  <a:gd name="T13" fmla="*/ 39 h 137"/>
                  <a:gd name="T14" fmla="*/ 0 w 216"/>
                  <a:gd name="T15" fmla="*/ 68 h 137"/>
                  <a:gd name="T16" fmla="*/ 31 w 216"/>
                  <a:gd name="T17" fmla="*/ 112 h 137"/>
                  <a:gd name="T18" fmla="*/ 184 w 216"/>
                  <a:gd name="T19" fmla="*/ 112 h 137"/>
                  <a:gd name="T20" fmla="*/ 216 w 216"/>
                  <a:gd name="T21" fmla="*/ 68 h 137"/>
                  <a:gd name="T22" fmla="*/ 105 w 216"/>
                  <a:gd name="T23" fmla="*/ 49 h 137"/>
                  <a:gd name="T24" fmla="*/ 65 w 216"/>
                  <a:gd name="T25" fmla="*/ 49 h 137"/>
                  <a:gd name="T26" fmla="*/ 65 w 216"/>
                  <a:gd name="T27" fmla="*/ 26 h 137"/>
                  <a:gd name="T28" fmla="*/ 105 w 216"/>
                  <a:gd name="T29" fmla="*/ 26 h 137"/>
                  <a:gd name="T30" fmla="*/ 105 w 216"/>
                  <a:gd name="T31" fmla="*/ 49 h 1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16" h="137">
                    <a:moveTo>
                      <a:pt x="216" y="68"/>
                    </a:moveTo>
                    <a:cubicBezTo>
                      <a:pt x="216" y="39"/>
                      <a:pt x="216" y="39"/>
                      <a:pt x="216" y="39"/>
                    </a:cubicBezTo>
                    <a:cubicBezTo>
                      <a:pt x="207" y="44"/>
                      <a:pt x="207" y="44"/>
                      <a:pt x="207" y="44"/>
                    </a:cubicBezTo>
                    <a:cubicBezTo>
                      <a:pt x="202" y="36"/>
                      <a:pt x="194" y="30"/>
                      <a:pt x="184" y="24"/>
                    </a:cubicBezTo>
                    <a:cubicBezTo>
                      <a:pt x="142" y="0"/>
                      <a:pt x="73" y="0"/>
                      <a:pt x="31" y="24"/>
                    </a:cubicBezTo>
                    <a:cubicBezTo>
                      <a:pt x="20" y="31"/>
                      <a:pt x="11" y="39"/>
                      <a:pt x="6" y="47"/>
                    </a:cubicBezTo>
                    <a:cubicBezTo>
                      <a:pt x="0" y="39"/>
                      <a:pt x="0" y="39"/>
                      <a:pt x="0" y="39"/>
                    </a:cubicBezTo>
                    <a:cubicBezTo>
                      <a:pt x="0" y="68"/>
                      <a:pt x="0" y="68"/>
                      <a:pt x="0" y="68"/>
                    </a:cubicBezTo>
                    <a:cubicBezTo>
                      <a:pt x="0" y="84"/>
                      <a:pt x="10" y="100"/>
                      <a:pt x="31" y="112"/>
                    </a:cubicBezTo>
                    <a:cubicBezTo>
                      <a:pt x="73" y="137"/>
                      <a:pt x="142" y="137"/>
                      <a:pt x="184" y="112"/>
                    </a:cubicBezTo>
                    <a:cubicBezTo>
                      <a:pt x="205" y="100"/>
                      <a:pt x="216" y="84"/>
                      <a:pt x="216" y="68"/>
                    </a:cubicBezTo>
                    <a:close/>
                    <a:moveTo>
                      <a:pt x="105" y="49"/>
                    </a:moveTo>
                    <a:cubicBezTo>
                      <a:pt x="94" y="55"/>
                      <a:pt x="76" y="55"/>
                      <a:pt x="65" y="49"/>
                    </a:cubicBezTo>
                    <a:cubicBezTo>
                      <a:pt x="55" y="43"/>
                      <a:pt x="55" y="33"/>
                      <a:pt x="65" y="26"/>
                    </a:cubicBezTo>
                    <a:cubicBezTo>
                      <a:pt x="76" y="20"/>
                      <a:pt x="94" y="20"/>
                      <a:pt x="105" y="26"/>
                    </a:cubicBezTo>
                    <a:cubicBezTo>
                      <a:pt x="116" y="33"/>
                      <a:pt x="116" y="43"/>
                      <a:pt x="105" y="49"/>
                    </a:cubicBez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37" name="îṥļiďé">
                <a:extLst>
                  <a:ext uri="{FF2B5EF4-FFF2-40B4-BE49-F238E27FC236}">
                    <a16:creationId xmlns:a16="http://schemas.microsoft.com/office/drawing/2014/main" xmlns="" id="{E4C564BE-000F-4317-84D4-35F862109F3E}"/>
                  </a:ext>
                </a:extLst>
              </p:cNvPr>
              <p:cNvSpPr/>
              <p:nvPr/>
            </p:nvSpPr>
            <p:spPr bwMode="auto">
              <a:xfrm>
                <a:off x="4158835" y="4792639"/>
                <a:ext cx="356937" cy="327482"/>
              </a:xfrm>
              <a:custGeom>
                <a:avLst/>
                <a:gdLst>
                  <a:gd name="T0" fmla="*/ 99 w 99"/>
                  <a:gd name="T1" fmla="*/ 52 h 91"/>
                  <a:gd name="T2" fmla="*/ 52 w 99"/>
                  <a:gd name="T3" fmla="*/ 29 h 91"/>
                  <a:gd name="T4" fmla="*/ 11 w 99"/>
                  <a:gd name="T5" fmla="*/ 2 h 91"/>
                  <a:gd name="T6" fmla="*/ 6 w 99"/>
                  <a:gd name="T7" fmla="*/ 8 h 91"/>
                  <a:gd name="T8" fmla="*/ 0 w 99"/>
                  <a:gd name="T9" fmla="*/ 0 h 91"/>
                  <a:gd name="T10" fmla="*/ 0 w 99"/>
                  <a:gd name="T11" fmla="*/ 29 h 91"/>
                  <a:gd name="T12" fmla="*/ 31 w 99"/>
                  <a:gd name="T13" fmla="*/ 73 h 91"/>
                  <a:gd name="T14" fmla="*/ 99 w 99"/>
                  <a:gd name="T15" fmla="*/ 91 h 91"/>
                  <a:gd name="T16" fmla="*/ 99 w 99"/>
                  <a:gd name="T17" fmla="*/ 52 h 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99" h="91">
                    <a:moveTo>
                      <a:pt x="99" y="52"/>
                    </a:moveTo>
                    <a:cubicBezTo>
                      <a:pt x="52" y="29"/>
                      <a:pt x="52" y="29"/>
                      <a:pt x="52" y="29"/>
                    </a:cubicBezTo>
                    <a:cubicBezTo>
                      <a:pt x="11" y="2"/>
                      <a:pt x="11" y="2"/>
                      <a:pt x="11" y="2"/>
                    </a:cubicBezTo>
                    <a:cubicBezTo>
                      <a:pt x="9" y="4"/>
                      <a:pt x="7" y="6"/>
                      <a:pt x="6" y="8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29"/>
                      <a:pt x="0" y="29"/>
                      <a:pt x="0" y="29"/>
                    </a:cubicBezTo>
                    <a:cubicBezTo>
                      <a:pt x="0" y="45"/>
                      <a:pt x="10" y="61"/>
                      <a:pt x="31" y="73"/>
                    </a:cubicBezTo>
                    <a:cubicBezTo>
                      <a:pt x="50" y="84"/>
                      <a:pt x="74" y="90"/>
                      <a:pt x="99" y="91"/>
                    </a:cubicBezTo>
                    <a:lnTo>
                      <a:pt x="99" y="52"/>
                    </a:lnTo>
                    <a:close/>
                  </a:path>
                </a:pathLst>
              </a:custGeom>
              <a:solidFill>
                <a:srgbClr val="FDD76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38" name="íṣľïḑè">
                <a:extLst>
                  <a:ext uri="{FF2B5EF4-FFF2-40B4-BE49-F238E27FC236}">
                    <a16:creationId xmlns:a16="http://schemas.microsoft.com/office/drawing/2014/main" xmlns="" id="{3356EA6B-273F-467D-9134-D63B5725FCB2}"/>
                  </a:ext>
                </a:extLst>
              </p:cNvPr>
              <p:cNvSpPr/>
              <p:nvPr/>
            </p:nvSpPr>
            <p:spPr bwMode="auto">
              <a:xfrm>
                <a:off x="4120715" y="4544863"/>
                <a:ext cx="852491" cy="492088"/>
              </a:xfrm>
              <a:custGeom>
                <a:avLst/>
                <a:gdLst>
                  <a:gd name="T0" fmla="*/ 195 w 237"/>
                  <a:gd name="T1" fmla="*/ 25 h 137"/>
                  <a:gd name="T2" fmla="*/ 42 w 237"/>
                  <a:gd name="T3" fmla="*/ 25 h 137"/>
                  <a:gd name="T4" fmla="*/ 42 w 237"/>
                  <a:gd name="T5" fmla="*/ 113 h 137"/>
                  <a:gd name="T6" fmla="*/ 195 w 237"/>
                  <a:gd name="T7" fmla="*/ 113 h 137"/>
                  <a:gd name="T8" fmla="*/ 195 w 237"/>
                  <a:gd name="T9" fmla="*/ 25 h 137"/>
                  <a:gd name="T10" fmla="*/ 116 w 237"/>
                  <a:gd name="T11" fmla="*/ 70 h 137"/>
                  <a:gd name="T12" fmla="*/ 77 w 237"/>
                  <a:gd name="T13" fmla="*/ 70 h 137"/>
                  <a:gd name="T14" fmla="*/ 77 w 237"/>
                  <a:gd name="T15" fmla="*/ 47 h 137"/>
                  <a:gd name="T16" fmla="*/ 116 w 237"/>
                  <a:gd name="T17" fmla="*/ 47 h 137"/>
                  <a:gd name="T18" fmla="*/ 116 w 237"/>
                  <a:gd name="T19" fmla="*/ 70 h 1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37" h="137">
                    <a:moveTo>
                      <a:pt x="195" y="25"/>
                    </a:moveTo>
                    <a:cubicBezTo>
                      <a:pt x="153" y="0"/>
                      <a:pt x="84" y="0"/>
                      <a:pt x="42" y="25"/>
                    </a:cubicBezTo>
                    <a:cubicBezTo>
                      <a:pt x="0" y="49"/>
                      <a:pt x="0" y="89"/>
                      <a:pt x="42" y="113"/>
                    </a:cubicBezTo>
                    <a:cubicBezTo>
                      <a:pt x="84" y="137"/>
                      <a:pt x="153" y="137"/>
                      <a:pt x="195" y="113"/>
                    </a:cubicBezTo>
                    <a:cubicBezTo>
                      <a:pt x="237" y="89"/>
                      <a:pt x="237" y="49"/>
                      <a:pt x="195" y="25"/>
                    </a:cubicBezTo>
                    <a:close/>
                    <a:moveTo>
                      <a:pt x="116" y="70"/>
                    </a:moveTo>
                    <a:cubicBezTo>
                      <a:pt x="105" y="76"/>
                      <a:pt x="88" y="76"/>
                      <a:pt x="77" y="70"/>
                    </a:cubicBezTo>
                    <a:cubicBezTo>
                      <a:pt x="66" y="63"/>
                      <a:pt x="66" y="53"/>
                      <a:pt x="77" y="47"/>
                    </a:cubicBezTo>
                    <a:cubicBezTo>
                      <a:pt x="88" y="41"/>
                      <a:pt x="105" y="41"/>
                      <a:pt x="116" y="47"/>
                    </a:cubicBezTo>
                    <a:cubicBezTo>
                      <a:pt x="127" y="53"/>
                      <a:pt x="127" y="63"/>
                      <a:pt x="116" y="70"/>
                    </a:cubicBezTo>
                    <a:close/>
                  </a:path>
                </a:pathLst>
              </a:custGeom>
              <a:solidFill>
                <a:srgbClr val="FDD76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39" name="ïsľiḓè">
                <a:extLst>
                  <a:ext uri="{FF2B5EF4-FFF2-40B4-BE49-F238E27FC236}">
                    <a16:creationId xmlns:a16="http://schemas.microsoft.com/office/drawing/2014/main" xmlns="" id="{C5D59C72-A32D-48FB-9876-8DB7E2E2FA1C}"/>
                  </a:ext>
                </a:extLst>
              </p:cNvPr>
              <p:cNvSpPr/>
              <p:nvPr/>
            </p:nvSpPr>
            <p:spPr bwMode="auto">
              <a:xfrm>
                <a:off x="4347700" y="4688677"/>
                <a:ext cx="265104" cy="194063"/>
              </a:xfrm>
              <a:custGeom>
                <a:avLst/>
                <a:gdLst>
                  <a:gd name="T0" fmla="*/ 74 w 74"/>
                  <a:gd name="T1" fmla="*/ 0 h 54"/>
                  <a:gd name="T2" fmla="*/ 16 w 74"/>
                  <a:gd name="T3" fmla="*/ 0 h 54"/>
                  <a:gd name="T4" fmla="*/ 0 w 74"/>
                  <a:gd name="T5" fmla="*/ 5 h 54"/>
                  <a:gd name="T6" fmla="*/ 0 w 74"/>
                  <a:gd name="T7" fmla="*/ 54 h 54"/>
                  <a:gd name="T8" fmla="*/ 74 w 74"/>
                  <a:gd name="T9" fmla="*/ 54 h 54"/>
                  <a:gd name="T10" fmla="*/ 74 w 74"/>
                  <a:gd name="T11" fmla="*/ 0 h 54"/>
                  <a:gd name="T12" fmla="*/ 53 w 74"/>
                  <a:gd name="T13" fmla="*/ 39 h 54"/>
                  <a:gd name="T14" fmla="*/ 13 w 74"/>
                  <a:gd name="T15" fmla="*/ 39 h 54"/>
                  <a:gd name="T16" fmla="*/ 13 w 74"/>
                  <a:gd name="T17" fmla="*/ 16 h 54"/>
                  <a:gd name="T18" fmla="*/ 53 w 74"/>
                  <a:gd name="T19" fmla="*/ 16 h 54"/>
                  <a:gd name="T20" fmla="*/ 53 w 74"/>
                  <a:gd name="T21" fmla="*/ 39 h 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4" h="54">
                    <a:moveTo>
                      <a:pt x="74" y="0"/>
                    </a:moveTo>
                    <a:cubicBezTo>
                      <a:pt x="16" y="0"/>
                      <a:pt x="16" y="0"/>
                      <a:pt x="16" y="0"/>
                    </a:cubicBezTo>
                    <a:cubicBezTo>
                      <a:pt x="10" y="1"/>
                      <a:pt x="5" y="3"/>
                      <a:pt x="0" y="5"/>
                    </a:cubicBezTo>
                    <a:cubicBezTo>
                      <a:pt x="0" y="54"/>
                      <a:pt x="0" y="54"/>
                      <a:pt x="0" y="54"/>
                    </a:cubicBezTo>
                    <a:cubicBezTo>
                      <a:pt x="74" y="54"/>
                      <a:pt x="74" y="54"/>
                      <a:pt x="74" y="54"/>
                    </a:cubicBezTo>
                    <a:lnTo>
                      <a:pt x="74" y="0"/>
                    </a:lnTo>
                    <a:close/>
                    <a:moveTo>
                      <a:pt x="53" y="39"/>
                    </a:moveTo>
                    <a:cubicBezTo>
                      <a:pt x="42" y="45"/>
                      <a:pt x="24" y="45"/>
                      <a:pt x="13" y="39"/>
                    </a:cubicBezTo>
                    <a:cubicBezTo>
                      <a:pt x="3" y="33"/>
                      <a:pt x="3" y="23"/>
                      <a:pt x="13" y="16"/>
                    </a:cubicBezTo>
                    <a:cubicBezTo>
                      <a:pt x="24" y="10"/>
                      <a:pt x="42" y="10"/>
                      <a:pt x="53" y="16"/>
                    </a:cubicBezTo>
                    <a:cubicBezTo>
                      <a:pt x="64" y="23"/>
                      <a:pt x="64" y="33"/>
                      <a:pt x="53" y="39"/>
                    </a:cubicBez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0" name="ïŝḷíde">
                <a:extLst>
                  <a:ext uri="{FF2B5EF4-FFF2-40B4-BE49-F238E27FC236}">
                    <a16:creationId xmlns:a16="http://schemas.microsoft.com/office/drawing/2014/main" xmlns="" id="{5A3A8E33-21CA-40BF-8163-D594305F5A8B}"/>
                  </a:ext>
                </a:extLst>
              </p:cNvPr>
              <p:cNvSpPr/>
              <p:nvPr/>
            </p:nvSpPr>
            <p:spPr bwMode="auto">
              <a:xfrm>
                <a:off x="4170964" y="4572586"/>
                <a:ext cx="751994" cy="436642"/>
              </a:xfrm>
              <a:custGeom>
                <a:avLst/>
                <a:gdLst>
                  <a:gd name="T0" fmla="*/ 172 w 209"/>
                  <a:gd name="T1" fmla="*/ 22 h 121"/>
                  <a:gd name="T2" fmla="*/ 37 w 209"/>
                  <a:gd name="T3" fmla="*/ 22 h 121"/>
                  <a:gd name="T4" fmla="*/ 37 w 209"/>
                  <a:gd name="T5" fmla="*/ 100 h 121"/>
                  <a:gd name="T6" fmla="*/ 172 w 209"/>
                  <a:gd name="T7" fmla="*/ 100 h 121"/>
                  <a:gd name="T8" fmla="*/ 172 w 209"/>
                  <a:gd name="T9" fmla="*/ 22 h 121"/>
                  <a:gd name="T10" fmla="*/ 102 w 209"/>
                  <a:gd name="T11" fmla="*/ 62 h 121"/>
                  <a:gd name="T12" fmla="*/ 63 w 209"/>
                  <a:gd name="T13" fmla="*/ 62 h 121"/>
                  <a:gd name="T14" fmla="*/ 63 w 209"/>
                  <a:gd name="T15" fmla="*/ 39 h 121"/>
                  <a:gd name="T16" fmla="*/ 102 w 209"/>
                  <a:gd name="T17" fmla="*/ 39 h 121"/>
                  <a:gd name="T18" fmla="*/ 102 w 209"/>
                  <a:gd name="T19" fmla="*/ 62 h 1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09" h="121">
                    <a:moveTo>
                      <a:pt x="172" y="22"/>
                    </a:moveTo>
                    <a:cubicBezTo>
                      <a:pt x="135" y="0"/>
                      <a:pt x="75" y="0"/>
                      <a:pt x="37" y="22"/>
                    </a:cubicBezTo>
                    <a:cubicBezTo>
                      <a:pt x="0" y="43"/>
                      <a:pt x="0" y="78"/>
                      <a:pt x="37" y="100"/>
                    </a:cubicBezTo>
                    <a:cubicBezTo>
                      <a:pt x="75" y="121"/>
                      <a:pt x="135" y="121"/>
                      <a:pt x="172" y="100"/>
                    </a:cubicBezTo>
                    <a:cubicBezTo>
                      <a:pt x="209" y="78"/>
                      <a:pt x="209" y="43"/>
                      <a:pt x="172" y="22"/>
                    </a:cubicBezTo>
                    <a:close/>
                    <a:moveTo>
                      <a:pt x="102" y="62"/>
                    </a:moveTo>
                    <a:cubicBezTo>
                      <a:pt x="91" y="68"/>
                      <a:pt x="74" y="68"/>
                      <a:pt x="63" y="62"/>
                    </a:cubicBezTo>
                    <a:cubicBezTo>
                      <a:pt x="52" y="55"/>
                      <a:pt x="52" y="45"/>
                      <a:pt x="63" y="39"/>
                    </a:cubicBezTo>
                    <a:cubicBezTo>
                      <a:pt x="74" y="33"/>
                      <a:pt x="91" y="33"/>
                      <a:pt x="102" y="39"/>
                    </a:cubicBezTo>
                    <a:cubicBezTo>
                      <a:pt x="113" y="45"/>
                      <a:pt x="113" y="55"/>
                      <a:pt x="102" y="62"/>
                    </a:cubicBezTo>
                    <a:close/>
                  </a:path>
                </a:pathLst>
              </a:custGeom>
              <a:solidFill>
                <a:srgbClr val="F2B42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1" name="ï$ľiḋe">
                <a:extLst>
                  <a:ext uri="{FF2B5EF4-FFF2-40B4-BE49-F238E27FC236}">
                    <a16:creationId xmlns:a16="http://schemas.microsoft.com/office/drawing/2014/main" xmlns="" id="{4AF23566-3439-4533-9A37-9BED7833F566}"/>
                  </a:ext>
                </a:extLst>
              </p:cNvPr>
              <p:cNvSpPr/>
              <p:nvPr/>
            </p:nvSpPr>
            <p:spPr bwMode="auto">
              <a:xfrm>
                <a:off x="4198687" y="4572586"/>
                <a:ext cx="700013" cy="233916"/>
              </a:xfrm>
              <a:custGeom>
                <a:avLst/>
                <a:gdLst>
                  <a:gd name="T0" fmla="*/ 29 w 194"/>
                  <a:gd name="T1" fmla="*/ 30 h 65"/>
                  <a:gd name="T2" fmla="*/ 164 w 194"/>
                  <a:gd name="T3" fmla="*/ 30 h 65"/>
                  <a:gd name="T4" fmla="*/ 192 w 194"/>
                  <a:gd name="T5" fmla="*/ 65 h 65"/>
                  <a:gd name="T6" fmla="*/ 164 w 194"/>
                  <a:gd name="T7" fmla="*/ 22 h 65"/>
                  <a:gd name="T8" fmla="*/ 29 w 194"/>
                  <a:gd name="T9" fmla="*/ 22 h 65"/>
                  <a:gd name="T10" fmla="*/ 2 w 194"/>
                  <a:gd name="T11" fmla="*/ 65 h 65"/>
                  <a:gd name="T12" fmla="*/ 29 w 194"/>
                  <a:gd name="T13" fmla="*/ 30 h 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94" h="65">
                    <a:moveTo>
                      <a:pt x="29" y="30"/>
                    </a:moveTo>
                    <a:cubicBezTo>
                      <a:pt x="67" y="8"/>
                      <a:pt x="127" y="8"/>
                      <a:pt x="164" y="30"/>
                    </a:cubicBezTo>
                    <a:cubicBezTo>
                      <a:pt x="181" y="40"/>
                      <a:pt x="190" y="52"/>
                      <a:pt x="192" y="65"/>
                    </a:cubicBezTo>
                    <a:cubicBezTo>
                      <a:pt x="194" y="49"/>
                      <a:pt x="185" y="34"/>
                      <a:pt x="164" y="22"/>
                    </a:cubicBezTo>
                    <a:cubicBezTo>
                      <a:pt x="127" y="0"/>
                      <a:pt x="67" y="0"/>
                      <a:pt x="29" y="22"/>
                    </a:cubicBezTo>
                    <a:cubicBezTo>
                      <a:pt x="9" y="34"/>
                      <a:pt x="0" y="49"/>
                      <a:pt x="2" y="65"/>
                    </a:cubicBezTo>
                    <a:cubicBezTo>
                      <a:pt x="3" y="52"/>
                      <a:pt x="12" y="40"/>
                      <a:pt x="29" y="30"/>
                    </a:cubicBez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2" name="íSḷîďè">
                <a:extLst>
                  <a:ext uri="{FF2B5EF4-FFF2-40B4-BE49-F238E27FC236}">
                    <a16:creationId xmlns:a16="http://schemas.microsoft.com/office/drawing/2014/main" xmlns="" id="{B5B2C95F-BB21-4252-85FB-1D29EE473440}"/>
                  </a:ext>
                </a:extLst>
              </p:cNvPr>
              <p:cNvSpPr/>
              <p:nvPr/>
            </p:nvSpPr>
            <p:spPr bwMode="auto">
              <a:xfrm>
                <a:off x="4732361" y="4983237"/>
                <a:ext cx="1081208" cy="525010"/>
              </a:xfrm>
              <a:custGeom>
                <a:avLst/>
                <a:gdLst>
                  <a:gd name="T0" fmla="*/ 48 w 300"/>
                  <a:gd name="T1" fmla="*/ 0 h 146"/>
                  <a:gd name="T2" fmla="*/ 27 w 300"/>
                  <a:gd name="T3" fmla="*/ 16 h 146"/>
                  <a:gd name="T4" fmla="*/ 0 w 300"/>
                  <a:gd name="T5" fmla="*/ 28 h 146"/>
                  <a:gd name="T6" fmla="*/ 21 w 300"/>
                  <a:gd name="T7" fmla="*/ 40 h 146"/>
                  <a:gd name="T8" fmla="*/ 52 w 300"/>
                  <a:gd name="T9" fmla="*/ 42 h 146"/>
                  <a:gd name="T10" fmla="*/ 67 w 300"/>
                  <a:gd name="T11" fmla="*/ 51 h 146"/>
                  <a:gd name="T12" fmla="*/ 61 w 300"/>
                  <a:gd name="T13" fmla="*/ 54 h 146"/>
                  <a:gd name="T14" fmla="*/ 72 w 300"/>
                  <a:gd name="T15" fmla="*/ 61 h 146"/>
                  <a:gd name="T16" fmla="*/ 85 w 300"/>
                  <a:gd name="T17" fmla="*/ 54 h 146"/>
                  <a:gd name="T18" fmla="*/ 105 w 300"/>
                  <a:gd name="T19" fmla="*/ 66 h 146"/>
                  <a:gd name="T20" fmla="*/ 85 w 300"/>
                  <a:gd name="T21" fmla="*/ 77 h 146"/>
                  <a:gd name="T22" fmla="*/ 100 w 300"/>
                  <a:gd name="T23" fmla="*/ 86 h 146"/>
                  <a:gd name="T24" fmla="*/ 115 w 300"/>
                  <a:gd name="T25" fmla="*/ 94 h 146"/>
                  <a:gd name="T26" fmla="*/ 133 w 300"/>
                  <a:gd name="T27" fmla="*/ 84 h 146"/>
                  <a:gd name="T28" fmla="*/ 160 w 300"/>
                  <a:gd name="T29" fmla="*/ 100 h 146"/>
                  <a:gd name="T30" fmla="*/ 149 w 300"/>
                  <a:gd name="T31" fmla="*/ 105 h 146"/>
                  <a:gd name="T32" fmla="*/ 167 w 300"/>
                  <a:gd name="T33" fmla="*/ 115 h 146"/>
                  <a:gd name="T34" fmla="*/ 177 w 300"/>
                  <a:gd name="T35" fmla="*/ 110 h 146"/>
                  <a:gd name="T36" fmla="*/ 185 w 300"/>
                  <a:gd name="T37" fmla="*/ 114 h 146"/>
                  <a:gd name="T38" fmla="*/ 177 w 300"/>
                  <a:gd name="T39" fmla="*/ 131 h 146"/>
                  <a:gd name="T40" fmla="*/ 203 w 300"/>
                  <a:gd name="T41" fmla="*/ 146 h 146"/>
                  <a:gd name="T42" fmla="*/ 300 w 300"/>
                  <a:gd name="T43" fmla="*/ 146 h 146"/>
                  <a:gd name="T44" fmla="*/ 48 w 300"/>
                  <a:gd name="T45" fmla="*/ 0 h 1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300" h="146">
                    <a:moveTo>
                      <a:pt x="48" y="0"/>
                    </a:moveTo>
                    <a:cubicBezTo>
                      <a:pt x="42" y="6"/>
                      <a:pt x="35" y="11"/>
                      <a:pt x="27" y="16"/>
                    </a:cubicBezTo>
                    <a:cubicBezTo>
                      <a:pt x="19" y="21"/>
                      <a:pt x="10" y="25"/>
                      <a:pt x="0" y="28"/>
                    </a:cubicBezTo>
                    <a:cubicBezTo>
                      <a:pt x="21" y="40"/>
                      <a:pt x="21" y="40"/>
                      <a:pt x="21" y="40"/>
                    </a:cubicBezTo>
                    <a:cubicBezTo>
                      <a:pt x="52" y="42"/>
                      <a:pt x="52" y="42"/>
                      <a:pt x="52" y="42"/>
                    </a:cubicBezTo>
                    <a:cubicBezTo>
                      <a:pt x="67" y="51"/>
                      <a:pt x="67" y="51"/>
                      <a:pt x="67" y="51"/>
                    </a:cubicBezTo>
                    <a:cubicBezTo>
                      <a:pt x="61" y="54"/>
                      <a:pt x="61" y="54"/>
                      <a:pt x="61" y="54"/>
                    </a:cubicBezTo>
                    <a:cubicBezTo>
                      <a:pt x="72" y="61"/>
                      <a:pt x="72" y="61"/>
                      <a:pt x="72" y="61"/>
                    </a:cubicBezTo>
                    <a:cubicBezTo>
                      <a:pt x="85" y="54"/>
                      <a:pt x="85" y="54"/>
                      <a:pt x="85" y="54"/>
                    </a:cubicBezTo>
                    <a:cubicBezTo>
                      <a:pt x="105" y="66"/>
                      <a:pt x="105" y="66"/>
                      <a:pt x="105" y="66"/>
                    </a:cubicBezTo>
                    <a:cubicBezTo>
                      <a:pt x="85" y="77"/>
                      <a:pt x="85" y="77"/>
                      <a:pt x="85" y="77"/>
                    </a:cubicBezTo>
                    <a:cubicBezTo>
                      <a:pt x="100" y="86"/>
                      <a:pt x="100" y="86"/>
                      <a:pt x="100" y="86"/>
                    </a:cubicBezTo>
                    <a:cubicBezTo>
                      <a:pt x="115" y="94"/>
                      <a:pt x="115" y="94"/>
                      <a:pt x="115" y="94"/>
                    </a:cubicBezTo>
                    <a:cubicBezTo>
                      <a:pt x="133" y="84"/>
                      <a:pt x="133" y="84"/>
                      <a:pt x="133" y="84"/>
                    </a:cubicBezTo>
                    <a:cubicBezTo>
                      <a:pt x="160" y="100"/>
                      <a:pt x="160" y="100"/>
                      <a:pt x="160" y="100"/>
                    </a:cubicBezTo>
                    <a:cubicBezTo>
                      <a:pt x="149" y="105"/>
                      <a:pt x="149" y="105"/>
                      <a:pt x="149" y="105"/>
                    </a:cubicBezTo>
                    <a:cubicBezTo>
                      <a:pt x="167" y="115"/>
                      <a:pt x="167" y="115"/>
                      <a:pt x="167" y="115"/>
                    </a:cubicBezTo>
                    <a:cubicBezTo>
                      <a:pt x="177" y="110"/>
                      <a:pt x="177" y="110"/>
                      <a:pt x="177" y="110"/>
                    </a:cubicBezTo>
                    <a:cubicBezTo>
                      <a:pt x="185" y="114"/>
                      <a:pt x="185" y="114"/>
                      <a:pt x="185" y="114"/>
                    </a:cubicBezTo>
                    <a:cubicBezTo>
                      <a:pt x="177" y="131"/>
                      <a:pt x="177" y="131"/>
                      <a:pt x="177" y="131"/>
                    </a:cubicBezTo>
                    <a:cubicBezTo>
                      <a:pt x="203" y="146"/>
                      <a:pt x="203" y="146"/>
                      <a:pt x="203" y="146"/>
                    </a:cubicBezTo>
                    <a:cubicBezTo>
                      <a:pt x="300" y="146"/>
                      <a:pt x="300" y="146"/>
                      <a:pt x="300" y="146"/>
                    </a:cubicBezTo>
                    <a:lnTo>
                      <a:pt x="48" y="0"/>
                    </a:lnTo>
                    <a:close/>
                  </a:path>
                </a:pathLst>
              </a:custGeom>
              <a:solidFill>
                <a:srgbClr val="F2B42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3" name="ïšḻíďè">
                <a:extLst>
                  <a:ext uri="{FF2B5EF4-FFF2-40B4-BE49-F238E27FC236}">
                    <a16:creationId xmlns:a16="http://schemas.microsoft.com/office/drawing/2014/main" xmlns="" id="{03A5E1E5-F750-4C74-9D5F-2E95700ACA54}"/>
                  </a:ext>
                </a:extLst>
              </p:cNvPr>
              <p:cNvSpPr/>
              <p:nvPr/>
            </p:nvSpPr>
            <p:spPr bwMode="auto">
              <a:xfrm>
                <a:off x="4732361" y="4908731"/>
                <a:ext cx="1081208" cy="525010"/>
              </a:xfrm>
              <a:custGeom>
                <a:avLst/>
                <a:gdLst>
                  <a:gd name="T0" fmla="*/ 48 w 300"/>
                  <a:gd name="T1" fmla="*/ 0 h 146"/>
                  <a:gd name="T2" fmla="*/ 27 w 300"/>
                  <a:gd name="T3" fmla="*/ 16 h 146"/>
                  <a:gd name="T4" fmla="*/ 0 w 300"/>
                  <a:gd name="T5" fmla="*/ 28 h 146"/>
                  <a:gd name="T6" fmla="*/ 21 w 300"/>
                  <a:gd name="T7" fmla="*/ 40 h 146"/>
                  <a:gd name="T8" fmla="*/ 52 w 300"/>
                  <a:gd name="T9" fmla="*/ 42 h 146"/>
                  <a:gd name="T10" fmla="*/ 67 w 300"/>
                  <a:gd name="T11" fmla="*/ 51 h 146"/>
                  <a:gd name="T12" fmla="*/ 61 w 300"/>
                  <a:gd name="T13" fmla="*/ 54 h 146"/>
                  <a:gd name="T14" fmla="*/ 72 w 300"/>
                  <a:gd name="T15" fmla="*/ 61 h 146"/>
                  <a:gd name="T16" fmla="*/ 85 w 300"/>
                  <a:gd name="T17" fmla="*/ 54 h 146"/>
                  <a:gd name="T18" fmla="*/ 105 w 300"/>
                  <a:gd name="T19" fmla="*/ 65 h 146"/>
                  <a:gd name="T20" fmla="*/ 85 w 300"/>
                  <a:gd name="T21" fmla="*/ 77 h 146"/>
                  <a:gd name="T22" fmla="*/ 100 w 300"/>
                  <a:gd name="T23" fmla="*/ 86 h 146"/>
                  <a:gd name="T24" fmla="*/ 115 w 300"/>
                  <a:gd name="T25" fmla="*/ 94 h 146"/>
                  <a:gd name="T26" fmla="*/ 133 w 300"/>
                  <a:gd name="T27" fmla="*/ 84 h 146"/>
                  <a:gd name="T28" fmla="*/ 160 w 300"/>
                  <a:gd name="T29" fmla="*/ 99 h 146"/>
                  <a:gd name="T30" fmla="*/ 149 w 300"/>
                  <a:gd name="T31" fmla="*/ 105 h 146"/>
                  <a:gd name="T32" fmla="*/ 167 w 300"/>
                  <a:gd name="T33" fmla="*/ 115 h 146"/>
                  <a:gd name="T34" fmla="*/ 177 w 300"/>
                  <a:gd name="T35" fmla="*/ 109 h 146"/>
                  <a:gd name="T36" fmla="*/ 185 w 300"/>
                  <a:gd name="T37" fmla="*/ 114 h 146"/>
                  <a:gd name="T38" fmla="*/ 177 w 300"/>
                  <a:gd name="T39" fmla="*/ 130 h 146"/>
                  <a:gd name="T40" fmla="*/ 203 w 300"/>
                  <a:gd name="T41" fmla="*/ 146 h 146"/>
                  <a:gd name="T42" fmla="*/ 300 w 300"/>
                  <a:gd name="T43" fmla="*/ 146 h 146"/>
                  <a:gd name="T44" fmla="*/ 48 w 300"/>
                  <a:gd name="T45" fmla="*/ 0 h 1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300" h="146">
                    <a:moveTo>
                      <a:pt x="48" y="0"/>
                    </a:moveTo>
                    <a:cubicBezTo>
                      <a:pt x="42" y="6"/>
                      <a:pt x="35" y="11"/>
                      <a:pt x="27" y="16"/>
                    </a:cubicBezTo>
                    <a:cubicBezTo>
                      <a:pt x="19" y="21"/>
                      <a:pt x="10" y="25"/>
                      <a:pt x="0" y="28"/>
                    </a:cubicBezTo>
                    <a:cubicBezTo>
                      <a:pt x="21" y="40"/>
                      <a:pt x="21" y="40"/>
                      <a:pt x="21" y="40"/>
                    </a:cubicBezTo>
                    <a:cubicBezTo>
                      <a:pt x="52" y="42"/>
                      <a:pt x="52" y="42"/>
                      <a:pt x="52" y="42"/>
                    </a:cubicBezTo>
                    <a:cubicBezTo>
                      <a:pt x="67" y="51"/>
                      <a:pt x="67" y="51"/>
                      <a:pt x="67" y="51"/>
                    </a:cubicBezTo>
                    <a:cubicBezTo>
                      <a:pt x="61" y="54"/>
                      <a:pt x="61" y="54"/>
                      <a:pt x="61" y="54"/>
                    </a:cubicBezTo>
                    <a:cubicBezTo>
                      <a:pt x="72" y="61"/>
                      <a:pt x="72" y="61"/>
                      <a:pt x="72" y="61"/>
                    </a:cubicBezTo>
                    <a:cubicBezTo>
                      <a:pt x="85" y="54"/>
                      <a:pt x="85" y="54"/>
                      <a:pt x="85" y="54"/>
                    </a:cubicBezTo>
                    <a:cubicBezTo>
                      <a:pt x="105" y="65"/>
                      <a:pt x="105" y="65"/>
                      <a:pt x="105" y="65"/>
                    </a:cubicBezTo>
                    <a:cubicBezTo>
                      <a:pt x="85" y="77"/>
                      <a:pt x="85" y="77"/>
                      <a:pt x="85" y="77"/>
                    </a:cubicBezTo>
                    <a:cubicBezTo>
                      <a:pt x="100" y="86"/>
                      <a:pt x="100" y="86"/>
                      <a:pt x="100" y="86"/>
                    </a:cubicBezTo>
                    <a:cubicBezTo>
                      <a:pt x="115" y="94"/>
                      <a:pt x="115" y="94"/>
                      <a:pt x="115" y="94"/>
                    </a:cubicBezTo>
                    <a:cubicBezTo>
                      <a:pt x="133" y="84"/>
                      <a:pt x="133" y="84"/>
                      <a:pt x="133" y="84"/>
                    </a:cubicBezTo>
                    <a:cubicBezTo>
                      <a:pt x="160" y="99"/>
                      <a:pt x="160" y="99"/>
                      <a:pt x="160" y="99"/>
                    </a:cubicBezTo>
                    <a:cubicBezTo>
                      <a:pt x="149" y="105"/>
                      <a:pt x="149" y="105"/>
                      <a:pt x="149" y="105"/>
                    </a:cubicBezTo>
                    <a:cubicBezTo>
                      <a:pt x="167" y="115"/>
                      <a:pt x="167" y="115"/>
                      <a:pt x="167" y="115"/>
                    </a:cubicBezTo>
                    <a:cubicBezTo>
                      <a:pt x="177" y="109"/>
                      <a:pt x="177" y="109"/>
                      <a:pt x="177" y="109"/>
                    </a:cubicBezTo>
                    <a:cubicBezTo>
                      <a:pt x="185" y="114"/>
                      <a:pt x="185" y="114"/>
                      <a:pt x="185" y="114"/>
                    </a:cubicBezTo>
                    <a:cubicBezTo>
                      <a:pt x="177" y="130"/>
                      <a:pt x="177" y="130"/>
                      <a:pt x="177" y="130"/>
                    </a:cubicBezTo>
                    <a:cubicBezTo>
                      <a:pt x="203" y="146"/>
                      <a:pt x="203" y="146"/>
                      <a:pt x="203" y="146"/>
                    </a:cubicBezTo>
                    <a:cubicBezTo>
                      <a:pt x="300" y="146"/>
                      <a:pt x="300" y="146"/>
                      <a:pt x="300" y="146"/>
                    </a:cubicBezTo>
                    <a:lnTo>
                      <a:pt x="48" y="0"/>
                    </a:lnTo>
                    <a:close/>
                  </a:path>
                </a:pathLst>
              </a:custGeom>
              <a:solidFill>
                <a:srgbClr val="FDD76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4" name="iṩľiḋè">
                <a:extLst>
                  <a:ext uri="{FF2B5EF4-FFF2-40B4-BE49-F238E27FC236}">
                    <a16:creationId xmlns:a16="http://schemas.microsoft.com/office/drawing/2014/main" xmlns="" id="{5B1C726B-1743-4438-B3C6-24610231D4EF}"/>
                  </a:ext>
                </a:extLst>
              </p:cNvPr>
              <p:cNvSpPr/>
              <p:nvPr/>
            </p:nvSpPr>
            <p:spPr bwMode="auto">
              <a:xfrm>
                <a:off x="5463562" y="5433740"/>
                <a:ext cx="350007" cy="74507"/>
              </a:xfrm>
              <a:prstGeom prst="rect">
                <a:avLst/>
              </a:pr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5" name="ïsļíḍe">
                <a:extLst>
                  <a:ext uri="{FF2B5EF4-FFF2-40B4-BE49-F238E27FC236}">
                    <a16:creationId xmlns:a16="http://schemas.microsoft.com/office/drawing/2014/main" xmlns="" id="{11DFC526-C31B-40AF-90F7-494A4A3D81B5}"/>
                  </a:ext>
                </a:extLst>
              </p:cNvPr>
              <p:cNvSpPr/>
              <p:nvPr/>
            </p:nvSpPr>
            <p:spPr bwMode="auto">
              <a:xfrm>
                <a:off x="5333609" y="5300322"/>
                <a:ext cx="36387" cy="97032"/>
              </a:xfrm>
              <a:custGeom>
                <a:avLst/>
                <a:gdLst>
                  <a:gd name="T0" fmla="*/ 0 w 21"/>
                  <a:gd name="T1" fmla="*/ 56 h 56"/>
                  <a:gd name="T2" fmla="*/ 0 w 21"/>
                  <a:gd name="T3" fmla="*/ 12 h 56"/>
                  <a:gd name="T4" fmla="*/ 21 w 21"/>
                  <a:gd name="T5" fmla="*/ 0 h 56"/>
                  <a:gd name="T6" fmla="*/ 21 w 21"/>
                  <a:gd name="T7" fmla="*/ 46 h 56"/>
                  <a:gd name="T8" fmla="*/ 0 w 21"/>
                  <a:gd name="T9" fmla="*/ 56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1" h="56">
                    <a:moveTo>
                      <a:pt x="0" y="56"/>
                    </a:moveTo>
                    <a:lnTo>
                      <a:pt x="0" y="12"/>
                    </a:lnTo>
                    <a:lnTo>
                      <a:pt x="21" y="0"/>
                    </a:lnTo>
                    <a:lnTo>
                      <a:pt x="21" y="46"/>
                    </a:lnTo>
                    <a:lnTo>
                      <a:pt x="0" y="56"/>
                    </a:ln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6" name="í$ľíḋé">
                <a:extLst>
                  <a:ext uri="{FF2B5EF4-FFF2-40B4-BE49-F238E27FC236}">
                    <a16:creationId xmlns:a16="http://schemas.microsoft.com/office/drawing/2014/main" xmlns="" id="{CBA571F7-327D-45E1-B181-0F2FCC913980}"/>
                  </a:ext>
                </a:extLst>
              </p:cNvPr>
              <p:cNvSpPr/>
              <p:nvPr/>
            </p:nvSpPr>
            <p:spPr bwMode="auto">
              <a:xfrm>
                <a:off x="5269499" y="5286461"/>
                <a:ext cx="64111" cy="110893"/>
              </a:xfrm>
              <a:custGeom>
                <a:avLst/>
                <a:gdLst>
                  <a:gd name="T0" fmla="*/ 0 w 37"/>
                  <a:gd name="T1" fmla="*/ 0 h 64"/>
                  <a:gd name="T2" fmla="*/ 0 w 37"/>
                  <a:gd name="T3" fmla="*/ 43 h 64"/>
                  <a:gd name="T4" fmla="*/ 37 w 37"/>
                  <a:gd name="T5" fmla="*/ 64 h 64"/>
                  <a:gd name="T6" fmla="*/ 37 w 37"/>
                  <a:gd name="T7" fmla="*/ 20 h 64"/>
                  <a:gd name="T8" fmla="*/ 0 w 37"/>
                  <a:gd name="T9" fmla="*/ 0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7" h="64">
                    <a:moveTo>
                      <a:pt x="0" y="0"/>
                    </a:moveTo>
                    <a:lnTo>
                      <a:pt x="0" y="43"/>
                    </a:lnTo>
                    <a:lnTo>
                      <a:pt x="37" y="64"/>
                    </a:lnTo>
                    <a:lnTo>
                      <a:pt x="37" y="2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EEAD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7" name="i$ľiḑé">
                <a:extLst>
                  <a:ext uri="{FF2B5EF4-FFF2-40B4-BE49-F238E27FC236}">
                    <a16:creationId xmlns:a16="http://schemas.microsoft.com/office/drawing/2014/main" xmlns="" id="{43E71AE8-1586-4AFD-86B8-CD949A889347}"/>
                  </a:ext>
                </a:extLst>
              </p:cNvPr>
              <p:cNvSpPr/>
              <p:nvPr/>
            </p:nvSpPr>
            <p:spPr bwMode="auto">
              <a:xfrm>
                <a:off x="5146477" y="5210222"/>
                <a:ext cx="65843" cy="110893"/>
              </a:xfrm>
              <a:custGeom>
                <a:avLst/>
                <a:gdLst>
                  <a:gd name="T0" fmla="*/ 38 w 38"/>
                  <a:gd name="T1" fmla="*/ 0 h 64"/>
                  <a:gd name="T2" fmla="*/ 38 w 38"/>
                  <a:gd name="T3" fmla="*/ 44 h 64"/>
                  <a:gd name="T4" fmla="*/ 0 w 38"/>
                  <a:gd name="T5" fmla="*/ 64 h 64"/>
                  <a:gd name="T6" fmla="*/ 0 w 38"/>
                  <a:gd name="T7" fmla="*/ 21 h 64"/>
                  <a:gd name="T8" fmla="*/ 38 w 38"/>
                  <a:gd name="T9" fmla="*/ 0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8" h="64">
                    <a:moveTo>
                      <a:pt x="38" y="0"/>
                    </a:moveTo>
                    <a:lnTo>
                      <a:pt x="38" y="44"/>
                    </a:lnTo>
                    <a:lnTo>
                      <a:pt x="0" y="64"/>
                    </a:lnTo>
                    <a:lnTo>
                      <a:pt x="0" y="21"/>
                    </a:lnTo>
                    <a:lnTo>
                      <a:pt x="38" y="0"/>
                    </a:ln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8" name="îśliḋê">
                <a:extLst>
                  <a:ext uri="{FF2B5EF4-FFF2-40B4-BE49-F238E27FC236}">
                    <a16:creationId xmlns:a16="http://schemas.microsoft.com/office/drawing/2014/main" xmlns="" id="{73452825-F260-4886-AD07-20CDEA099050}"/>
                  </a:ext>
                </a:extLst>
              </p:cNvPr>
              <p:cNvSpPr/>
              <p:nvPr/>
            </p:nvSpPr>
            <p:spPr bwMode="auto">
              <a:xfrm>
                <a:off x="5039049" y="5184231"/>
                <a:ext cx="107428" cy="136884"/>
              </a:xfrm>
              <a:custGeom>
                <a:avLst/>
                <a:gdLst>
                  <a:gd name="T0" fmla="*/ 0 w 62"/>
                  <a:gd name="T1" fmla="*/ 0 h 79"/>
                  <a:gd name="T2" fmla="*/ 0 w 62"/>
                  <a:gd name="T3" fmla="*/ 44 h 79"/>
                  <a:gd name="T4" fmla="*/ 62 w 62"/>
                  <a:gd name="T5" fmla="*/ 79 h 79"/>
                  <a:gd name="T6" fmla="*/ 62 w 62"/>
                  <a:gd name="T7" fmla="*/ 36 h 79"/>
                  <a:gd name="T8" fmla="*/ 0 w 62"/>
                  <a:gd name="T9" fmla="*/ 0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2" h="79">
                    <a:moveTo>
                      <a:pt x="0" y="0"/>
                    </a:moveTo>
                    <a:lnTo>
                      <a:pt x="0" y="44"/>
                    </a:lnTo>
                    <a:lnTo>
                      <a:pt x="62" y="79"/>
                    </a:lnTo>
                    <a:lnTo>
                      <a:pt x="62" y="3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EEAD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9" name="íŝḷiḋé">
                <a:extLst>
                  <a:ext uri="{FF2B5EF4-FFF2-40B4-BE49-F238E27FC236}">
                    <a16:creationId xmlns:a16="http://schemas.microsoft.com/office/drawing/2014/main" xmlns="" id="{4F2BF497-4AFD-44DE-9109-2BED59CF4189}"/>
                  </a:ext>
                </a:extLst>
              </p:cNvPr>
              <p:cNvSpPr/>
              <p:nvPr/>
            </p:nvSpPr>
            <p:spPr bwMode="auto">
              <a:xfrm>
                <a:off x="5369996" y="5380027"/>
                <a:ext cx="93566" cy="128220"/>
              </a:xfrm>
              <a:custGeom>
                <a:avLst/>
                <a:gdLst>
                  <a:gd name="T0" fmla="*/ 0 w 54"/>
                  <a:gd name="T1" fmla="*/ 0 h 74"/>
                  <a:gd name="T2" fmla="*/ 0 w 54"/>
                  <a:gd name="T3" fmla="*/ 43 h 74"/>
                  <a:gd name="T4" fmla="*/ 54 w 54"/>
                  <a:gd name="T5" fmla="*/ 74 h 74"/>
                  <a:gd name="T6" fmla="*/ 54 w 54"/>
                  <a:gd name="T7" fmla="*/ 31 h 74"/>
                  <a:gd name="T8" fmla="*/ 0 w 54"/>
                  <a:gd name="T9" fmla="*/ 0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4" h="74">
                    <a:moveTo>
                      <a:pt x="0" y="0"/>
                    </a:moveTo>
                    <a:lnTo>
                      <a:pt x="0" y="43"/>
                    </a:lnTo>
                    <a:lnTo>
                      <a:pt x="54" y="74"/>
                    </a:lnTo>
                    <a:lnTo>
                      <a:pt x="54" y="3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EEAD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50" name="îṧḻiḋe">
                <a:extLst>
                  <a:ext uri="{FF2B5EF4-FFF2-40B4-BE49-F238E27FC236}">
                    <a16:creationId xmlns:a16="http://schemas.microsoft.com/office/drawing/2014/main" xmlns="" id="{47324031-2FE9-4129-BE18-1838821ACEB9}"/>
                  </a:ext>
                </a:extLst>
              </p:cNvPr>
              <p:cNvSpPr/>
              <p:nvPr/>
            </p:nvSpPr>
            <p:spPr bwMode="auto">
              <a:xfrm>
                <a:off x="4952414" y="5102794"/>
                <a:ext cx="39853" cy="100497"/>
              </a:xfrm>
              <a:custGeom>
                <a:avLst/>
                <a:gdLst>
                  <a:gd name="T0" fmla="*/ 23 w 23"/>
                  <a:gd name="T1" fmla="*/ 14 h 58"/>
                  <a:gd name="T2" fmla="*/ 23 w 23"/>
                  <a:gd name="T3" fmla="*/ 58 h 58"/>
                  <a:gd name="T4" fmla="*/ 0 w 23"/>
                  <a:gd name="T5" fmla="*/ 43 h 58"/>
                  <a:gd name="T6" fmla="*/ 0 w 23"/>
                  <a:gd name="T7" fmla="*/ 0 h 58"/>
                  <a:gd name="T8" fmla="*/ 23 w 23"/>
                  <a:gd name="T9" fmla="*/ 14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3" h="58">
                    <a:moveTo>
                      <a:pt x="23" y="14"/>
                    </a:moveTo>
                    <a:lnTo>
                      <a:pt x="23" y="58"/>
                    </a:lnTo>
                    <a:lnTo>
                      <a:pt x="0" y="43"/>
                    </a:lnTo>
                    <a:lnTo>
                      <a:pt x="0" y="0"/>
                    </a:lnTo>
                    <a:lnTo>
                      <a:pt x="23" y="14"/>
                    </a:lnTo>
                    <a:close/>
                  </a:path>
                </a:pathLst>
              </a:custGeom>
              <a:solidFill>
                <a:srgbClr val="EEAD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51" name="îSļîḋé">
                <a:extLst>
                  <a:ext uri="{FF2B5EF4-FFF2-40B4-BE49-F238E27FC236}">
                    <a16:creationId xmlns:a16="http://schemas.microsoft.com/office/drawing/2014/main" xmlns="" id="{34862812-EE51-4A0F-9170-98FB86AF662E}"/>
                  </a:ext>
                </a:extLst>
              </p:cNvPr>
              <p:cNvSpPr/>
              <p:nvPr/>
            </p:nvSpPr>
            <p:spPr bwMode="auto">
              <a:xfrm>
                <a:off x="4808600" y="5052545"/>
                <a:ext cx="110893" cy="81438"/>
              </a:xfrm>
              <a:custGeom>
                <a:avLst/>
                <a:gdLst>
                  <a:gd name="T0" fmla="*/ 0 w 64"/>
                  <a:gd name="T1" fmla="*/ 0 h 47"/>
                  <a:gd name="T2" fmla="*/ 0 w 64"/>
                  <a:gd name="T3" fmla="*/ 43 h 47"/>
                  <a:gd name="T4" fmla="*/ 64 w 64"/>
                  <a:gd name="T5" fmla="*/ 47 h 47"/>
                  <a:gd name="T6" fmla="*/ 64 w 64"/>
                  <a:gd name="T7" fmla="*/ 4 h 47"/>
                  <a:gd name="T8" fmla="*/ 0 w 64"/>
                  <a:gd name="T9" fmla="*/ 0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4" h="47">
                    <a:moveTo>
                      <a:pt x="0" y="0"/>
                    </a:moveTo>
                    <a:lnTo>
                      <a:pt x="0" y="43"/>
                    </a:lnTo>
                    <a:lnTo>
                      <a:pt x="64" y="47"/>
                    </a:lnTo>
                    <a:lnTo>
                      <a:pt x="64" y="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52" name="ïṥḷidé">
                <a:extLst>
                  <a:ext uri="{FF2B5EF4-FFF2-40B4-BE49-F238E27FC236}">
                    <a16:creationId xmlns:a16="http://schemas.microsoft.com/office/drawing/2014/main" xmlns="" id="{FD8DC1F1-F9DD-4D2E-8CD4-C7E28157BD60}"/>
                  </a:ext>
                </a:extLst>
              </p:cNvPr>
              <p:cNvSpPr/>
              <p:nvPr/>
            </p:nvSpPr>
            <p:spPr bwMode="auto">
              <a:xfrm>
                <a:off x="4912562" y="4972841"/>
                <a:ext cx="734667" cy="407186"/>
              </a:xfrm>
              <a:custGeom>
                <a:avLst/>
                <a:gdLst>
                  <a:gd name="T0" fmla="*/ 383 w 424"/>
                  <a:gd name="T1" fmla="*/ 235 h 235"/>
                  <a:gd name="T2" fmla="*/ 0 w 424"/>
                  <a:gd name="T3" fmla="*/ 12 h 235"/>
                  <a:gd name="T4" fmla="*/ 21 w 424"/>
                  <a:gd name="T5" fmla="*/ 0 h 235"/>
                  <a:gd name="T6" fmla="*/ 424 w 424"/>
                  <a:gd name="T7" fmla="*/ 233 h 235"/>
                  <a:gd name="T8" fmla="*/ 383 w 424"/>
                  <a:gd name="T9" fmla="*/ 235 h 2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24" h="235">
                    <a:moveTo>
                      <a:pt x="383" y="235"/>
                    </a:moveTo>
                    <a:lnTo>
                      <a:pt x="0" y="12"/>
                    </a:lnTo>
                    <a:lnTo>
                      <a:pt x="21" y="0"/>
                    </a:lnTo>
                    <a:lnTo>
                      <a:pt x="424" y="233"/>
                    </a:lnTo>
                    <a:lnTo>
                      <a:pt x="383" y="235"/>
                    </a:ln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53" name="išḻïḍe">
                <a:extLst>
                  <a:ext uri="{FF2B5EF4-FFF2-40B4-BE49-F238E27FC236}">
                    <a16:creationId xmlns:a16="http://schemas.microsoft.com/office/drawing/2014/main" xmlns="" id="{C8AE5AA6-6291-4F8F-9FFA-D9C18B4AC6EF}"/>
                  </a:ext>
                </a:extLst>
              </p:cNvPr>
              <p:cNvSpPr/>
              <p:nvPr/>
            </p:nvSpPr>
            <p:spPr bwMode="auto">
              <a:xfrm>
                <a:off x="4912562" y="4972841"/>
                <a:ext cx="734667" cy="407186"/>
              </a:xfrm>
              <a:custGeom>
                <a:avLst/>
                <a:gdLst>
                  <a:gd name="T0" fmla="*/ 21 w 424"/>
                  <a:gd name="T1" fmla="*/ 10 h 235"/>
                  <a:gd name="T2" fmla="*/ 406 w 424"/>
                  <a:gd name="T3" fmla="*/ 235 h 235"/>
                  <a:gd name="T4" fmla="*/ 424 w 424"/>
                  <a:gd name="T5" fmla="*/ 233 h 235"/>
                  <a:gd name="T6" fmla="*/ 21 w 424"/>
                  <a:gd name="T7" fmla="*/ 0 h 235"/>
                  <a:gd name="T8" fmla="*/ 0 w 424"/>
                  <a:gd name="T9" fmla="*/ 12 h 235"/>
                  <a:gd name="T10" fmla="*/ 8 w 424"/>
                  <a:gd name="T11" fmla="*/ 19 h 235"/>
                  <a:gd name="T12" fmla="*/ 21 w 424"/>
                  <a:gd name="T13" fmla="*/ 10 h 2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24" h="235">
                    <a:moveTo>
                      <a:pt x="21" y="10"/>
                    </a:moveTo>
                    <a:lnTo>
                      <a:pt x="406" y="235"/>
                    </a:lnTo>
                    <a:lnTo>
                      <a:pt x="424" y="233"/>
                    </a:lnTo>
                    <a:lnTo>
                      <a:pt x="21" y="0"/>
                    </a:lnTo>
                    <a:lnTo>
                      <a:pt x="0" y="12"/>
                    </a:lnTo>
                    <a:lnTo>
                      <a:pt x="8" y="19"/>
                    </a:lnTo>
                    <a:lnTo>
                      <a:pt x="21" y="10"/>
                    </a:lnTo>
                    <a:close/>
                  </a:path>
                </a:pathLst>
              </a:custGeom>
              <a:solidFill>
                <a:srgbClr val="F2B42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54" name="işḻîďê">
                <a:extLst>
                  <a:ext uri="{FF2B5EF4-FFF2-40B4-BE49-F238E27FC236}">
                    <a16:creationId xmlns:a16="http://schemas.microsoft.com/office/drawing/2014/main" xmlns="" id="{5A274B22-4A97-41E0-A06E-09F5E8FE601D}"/>
                  </a:ext>
                </a:extLst>
              </p:cNvPr>
              <p:cNvSpPr/>
              <p:nvPr/>
            </p:nvSpPr>
            <p:spPr bwMode="auto">
              <a:xfrm>
                <a:off x="4732361" y="5009228"/>
                <a:ext cx="76239" cy="117824"/>
              </a:xfrm>
              <a:custGeom>
                <a:avLst/>
                <a:gdLst>
                  <a:gd name="T0" fmla="*/ 44 w 44"/>
                  <a:gd name="T1" fmla="*/ 68 h 68"/>
                  <a:gd name="T2" fmla="*/ 44 w 44"/>
                  <a:gd name="T3" fmla="*/ 25 h 68"/>
                  <a:gd name="T4" fmla="*/ 0 w 44"/>
                  <a:gd name="T5" fmla="*/ 0 h 68"/>
                  <a:gd name="T6" fmla="*/ 0 w 44"/>
                  <a:gd name="T7" fmla="*/ 43 h 68"/>
                  <a:gd name="T8" fmla="*/ 44 w 44"/>
                  <a:gd name="T9" fmla="*/ 68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4" h="68">
                    <a:moveTo>
                      <a:pt x="44" y="68"/>
                    </a:moveTo>
                    <a:lnTo>
                      <a:pt x="44" y="25"/>
                    </a:lnTo>
                    <a:lnTo>
                      <a:pt x="0" y="0"/>
                    </a:lnTo>
                    <a:lnTo>
                      <a:pt x="0" y="43"/>
                    </a:lnTo>
                    <a:lnTo>
                      <a:pt x="44" y="68"/>
                    </a:ln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55" name="íSḻïḓè">
                <a:extLst>
                  <a:ext uri="{FF2B5EF4-FFF2-40B4-BE49-F238E27FC236}">
                    <a16:creationId xmlns:a16="http://schemas.microsoft.com/office/drawing/2014/main" xmlns="" id="{65C2CA4E-571F-45E9-A19E-9FB2931F75AE}"/>
                  </a:ext>
                </a:extLst>
              </p:cNvPr>
              <p:cNvSpPr/>
              <p:nvPr/>
            </p:nvSpPr>
            <p:spPr bwMode="auto">
              <a:xfrm>
                <a:off x="4992267" y="5102794"/>
                <a:ext cx="46784" cy="100497"/>
              </a:xfrm>
              <a:custGeom>
                <a:avLst/>
                <a:gdLst>
                  <a:gd name="T0" fmla="*/ 27 w 27"/>
                  <a:gd name="T1" fmla="*/ 0 h 58"/>
                  <a:gd name="T2" fmla="*/ 27 w 27"/>
                  <a:gd name="T3" fmla="*/ 43 h 58"/>
                  <a:gd name="T4" fmla="*/ 0 w 27"/>
                  <a:gd name="T5" fmla="*/ 58 h 58"/>
                  <a:gd name="T6" fmla="*/ 0 w 27"/>
                  <a:gd name="T7" fmla="*/ 14 h 58"/>
                  <a:gd name="T8" fmla="*/ 27 w 27"/>
                  <a:gd name="T9" fmla="*/ 0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7" h="58">
                    <a:moveTo>
                      <a:pt x="27" y="0"/>
                    </a:moveTo>
                    <a:lnTo>
                      <a:pt x="27" y="43"/>
                    </a:lnTo>
                    <a:lnTo>
                      <a:pt x="0" y="58"/>
                    </a:lnTo>
                    <a:lnTo>
                      <a:pt x="0" y="14"/>
                    </a:lnTo>
                    <a:lnTo>
                      <a:pt x="27" y="0"/>
                    </a:ln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56" name="ï$1iḑè">
                <a:extLst>
                  <a:ext uri="{FF2B5EF4-FFF2-40B4-BE49-F238E27FC236}">
                    <a16:creationId xmlns:a16="http://schemas.microsoft.com/office/drawing/2014/main" xmlns="" id="{1B60F07C-45E6-4CD1-8E65-DF9B2CE64E65}"/>
                  </a:ext>
                </a:extLst>
              </p:cNvPr>
              <p:cNvSpPr/>
              <p:nvPr/>
            </p:nvSpPr>
            <p:spPr bwMode="auto">
              <a:xfrm>
                <a:off x="4515772" y="4588180"/>
                <a:ext cx="382928" cy="218321"/>
              </a:xfrm>
              <a:custGeom>
                <a:avLst/>
                <a:gdLst>
                  <a:gd name="T0" fmla="*/ 76 w 106"/>
                  <a:gd name="T1" fmla="*/ 18 h 61"/>
                  <a:gd name="T2" fmla="*/ 0 w 106"/>
                  <a:gd name="T3" fmla="*/ 2 h 61"/>
                  <a:gd name="T4" fmla="*/ 0 w 106"/>
                  <a:gd name="T5" fmla="*/ 10 h 61"/>
                  <a:gd name="T6" fmla="*/ 76 w 106"/>
                  <a:gd name="T7" fmla="*/ 26 h 61"/>
                  <a:gd name="T8" fmla="*/ 104 w 106"/>
                  <a:gd name="T9" fmla="*/ 61 h 61"/>
                  <a:gd name="T10" fmla="*/ 76 w 106"/>
                  <a:gd name="T11" fmla="*/ 18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06" h="61">
                    <a:moveTo>
                      <a:pt x="76" y="18"/>
                    </a:moveTo>
                    <a:cubicBezTo>
                      <a:pt x="55" y="6"/>
                      <a:pt x="27" y="0"/>
                      <a:pt x="0" y="2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27" y="9"/>
                      <a:pt x="55" y="14"/>
                      <a:pt x="76" y="26"/>
                    </a:cubicBezTo>
                    <a:cubicBezTo>
                      <a:pt x="93" y="36"/>
                      <a:pt x="102" y="48"/>
                      <a:pt x="104" y="61"/>
                    </a:cubicBezTo>
                    <a:cubicBezTo>
                      <a:pt x="106" y="45"/>
                      <a:pt x="97" y="30"/>
                      <a:pt x="76" y="18"/>
                    </a:cubicBezTo>
                    <a:close/>
                  </a:path>
                </a:pathLst>
              </a:custGeom>
              <a:solidFill>
                <a:srgbClr val="FDD76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</p:grpSp>
      </p:grpSp>
      <p:sp>
        <p:nvSpPr>
          <p:cNvPr id="161" name="矩形 160"/>
          <p:cNvSpPr/>
          <p:nvPr/>
        </p:nvSpPr>
        <p:spPr>
          <a:xfrm>
            <a:off x="1741713" y="2236195"/>
            <a:ext cx="8338457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algn="just">
              <a:spcAft>
                <a:spcPts val="0"/>
              </a:spcAft>
              <a:buFont typeface="Wingdings" panose="05000000000000000000" pitchFamily="2" charset="2"/>
              <a:buChar char="ü"/>
            </a:pPr>
            <a:r>
              <a:rPr lang="zh-CN" altLang="zh-CN" sz="2400" kern="100" dirty="0">
                <a:latin typeface="+mn-ea"/>
                <a:cs typeface="Times New Roman" panose="02020603050405020304" pitchFamily="18" charset="0"/>
              </a:rPr>
              <a:t>第三类数字水印是一种可视图像，它可以是一个人的</a:t>
            </a:r>
            <a:r>
              <a:rPr lang="zh-CN" altLang="zh-CN" sz="2400" kern="100" dirty="0">
                <a:solidFill>
                  <a:srgbClr val="FF0000"/>
                </a:solidFill>
                <a:latin typeface="+mn-ea"/>
                <a:cs typeface="Times New Roman" panose="02020603050405020304" pitchFamily="18" charset="0"/>
              </a:rPr>
              <a:t>手写签名</a:t>
            </a:r>
            <a:r>
              <a:rPr lang="zh-CN" altLang="zh-CN" sz="2400" kern="100" dirty="0">
                <a:latin typeface="+mn-ea"/>
                <a:cs typeface="Times New Roman" panose="02020603050405020304" pitchFamily="18" charset="0"/>
              </a:rPr>
              <a:t>或者是</a:t>
            </a:r>
            <a:r>
              <a:rPr lang="zh-CN" altLang="zh-CN" sz="2400" kern="100" dirty="0">
                <a:solidFill>
                  <a:srgbClr val="FF0000"/>
                </a:solidFill>
                <a:latin typeface="+mn-ea"/>
                <a:cs typeface="Times New Roman" panose="02020603050405020304" pitchFamily="18" charset="0"/>
              </a:rPr>
              <a:t>一些字符</a:t>
            </a:r>
            <a:r>
              <a:rPr lang="zh-CN" altLang="zh-CN" sz="2400" kern="100" dirty="0" smtClean="0">
                <a:latin typeface="+mn-ea"/>
                <a:cs typeface="Times New Roman" panose="02020603050405020304" pitchFamily="18" charset="0"/>
              </a:rPr>
              <a:t>，</a:t>
            </a:r>
            <a:r>
              <a:rPr lang="zh-CN" altLang="zh-CN" sz="2400" kern="100" dirty="0">
                <a:latin typeface="+mn-ea"/>
                <a:cs typeface="Times New Roman" panose="02020603050405020304" pitchFamily="18" charset="0"/>
              </a:rPr>
              <a:t>也可以是一个</a:t>
            </a:r>
            <a:r>
              <a:rPr lang="zh-CN" altLang="zh-CN" sz="2400" kern="100" dirty="0" smtClean="0">
                <a:solidFill>
                  <a:srgbClr val="FF0000"/>
                </a:solidFill>
                <a:latin typeface="+mn-ea"/>
                <a:cs typeface="Times New Roman" panose="02020603050405020304" pitchFamily="18" charset="0"/>
              </a:rPr>
              <a:t>徽标</a:t>
            </a:r>
            <a:r>
              <a:rPr lang="zh-CN" altLang="zh-CN" sz="2400" kern="100" dirty="0" smtClean="0">
                <a:latin typeface="+mn-ea"/>
                <a:cs typeface="Times New Roman" panose="02020603050405020304" pitchFamily="18" charset="0"/>
              </a:rPr>
              <a:t>，以</a:t>
            </a:r>
            <a:r>
              <a:rPr lang="zh-CN" altLang="zh-CN" sz="2400" kern="100" dirty="0" smtClean="0">
                <a:solidFill>
                  <a:srgbClr val="FF0000"/>
                </a:solidFill>
                <a:latin typeface="+mn-ea"/>
                <a:cs typeface="Times New Roman" panose="02020603050405020304" pitchFamily="18" charset="0"/>
              </a:rPr>
              <a:t>二</a:t>
            </a:r>
            <a:r>
              <a:rPr lang="zh-CN" altLang="zh-CN" sz="2400" kern="100" dirty="0">
                <a:solidFill>
                  <a:srgbClr val="FF0000"/>
                </a:solidFill>
                <a:latin typeface="+mn-ea"/>
                <a:cs typeface="Times New Roman" panose="02020603050405020304" pitchFamily="18" charset="0"/>
              </a:rPr>
              <a:t>值</a:t>
            </a:r>
            <a:r>
              <a:rPr lang="zh-CN" altLang="zh-CN" sz="2400" kern="100" dirty="0" smtClean="0">
                <a:solidFill>
                  <a:srgbClr val="FF0000"/>
                </a:solidFill>
                <a:latin typeface="+mn-ea"/>
                <a:cs typeface="Times New Roman" panose="02020603050405020304" pitchFamily="18" charset="0"/>
              </a:rPr>
              <a:t>图像</a:t>
            </a:r>
            <a:r>
              <a:rPr lang="en-US" altLang="zh-CN" sz="2400" kern="100" dirty="0">
                <a:latin typeface="+mn-ea"/>
                <a:cs typeface="Times New Roman" panose="02020603050405020304" pitchFamily="18" charset="0"/>
              </a:rPr>
              <a:t>(</a:t>
            </a:r>
            <a:r>
              <a:rPr lang="zh-CN" altLang="zh-CN" sz="2400" kern="100" dirty="0">
                <a:latin typeface="+mn-ea"/>
                <a:cs typeface="Times New Roman" panose="02020603050405020304" pitchFamily="18" charset="0"/>
              </a:rPr>
              <a:t>或灰度图像</a:t>
            </a:r>
            <a:r>
              <a:rPr lang="en-US" altLang="zh-CN" sz="2400" kern="100" dirty="0">
                <a:latin typeface="+mn-ea"/>
                <a:cs typeface="Times New Roman" panose="02020603050405020304" pitchFamily="18" charset="0"/>
              </a:rPr>
              <a:t>)</a:t>
            </a:r>
            <a:r>
              <a:rPr lang="zh-CN" altLang="zh-CN" sz="2400" kern="100" dirty="0" smtClean="0">
                <a:solidFill>
                  <a:srgbClr val="FF0000"/>
                </a:solidFill>
                <a:latin typeface="+mn-ea"/>
                <a:cs typeface="Times New Roman" panose="02020603050405020304" pitchFamily="18" charset="0"/>
              </a:rPr>
              <a:t>的</a:t>
            </a:r>
            <a:r>
              <a:rPr lang="zh-CN" altLang="zh-CN" sz="2400" kern="100" dirty="0">
                <a:solidFill>
                  <a:srgbClr val="FF0000"/>
                </a:solidFill>
                <a:latin typeface="+mn-ea"/>
                <a:cs typeface="Times New Roman" panose="02020603050405020304" pitchFamily="18" charset="0"/>
              </a:rPr>
              <a:t>形式</a:t>
            </a:r>
            <a:r>
              <a:rPr lang="zh-CN" altLang="zh-CN" sz="2400" kern="100" dirty="0" smtClean="0">
                <a:latin typeface="+mn-ea"/>
                <a:cs typeface="Times New Roman" panose="02020603050405020304" pitchFamily="18" charset="0"/>
              </a:rPr>
              <a:t>保存。</a:t>
            </a:r>
            <a:endParaRPr lang="en-US" altLang="zh-CN" sz="2400" kern="100" dirty="0" smtClean="0">
              <a:latin typeface="+mn-ea"/>
              <a:cs typeface="Times New Roman" panose="02020603050405020304" pitchFamily="18" charset="0"/>
            </a:endParaRPr>
          </a:p>
          <a:p>
            <a:pPr marL="342900" indent="-342900" algn="just">
              <a:spcAft>
                <a:spcPts val="0"/>
              </a:spcAft>
              <a:buFont typeface="Wingdings" panose="05000000000000000000" pitchFamily="2" charset="2"/>
              <a:buChar char="ü"/>
            </a:pPr>
            <a:r>
              <a:rPr lang="zh-CN" altLang="zh-CN" sz="2400" kern="100" dirty="0" smtClean="0">
                <a:latin typeface="+mn-ea"/>
                <a:cs typeface="Times New Roman" panose="02020603050405020304" pitchFamily="18" charset="0"/>
              </a:rPr>
              <a:t>将</a:t>
            </a:r>
            <a:r>
              <a:rPr lang="zh-CN" altLang="zh-CN" sz="2400" kern="100" dirty="0">
                <a:latin typeface="+mn-ea"/>
                <a:cs typeface="Times New Roman" panose="02020603050405020304" pitchFamily="18" charset="0"/>
              </a:rPr>
              <a:t>这些二值图像</a:t>
            </a:r>
            <a:r>
              <a:rPr lang="en-US" altLang="zh-CN" sz="2400" kern="100" dirty="0">
                <a:latin typeface="+mn-ea"/>
                <a:cs typeface="Times New Roman" panose="02020603050405020304" pitchFamily="18" charset="0"/>
              </a:rPr>
              <a:t>(</a:t>
            </a:r>
            <a:r>
              <a:rPr lang="zh-CN" altLang="zh-CN" sz="2400" kern="100" dirty="0">
                <a:latin typeface="+mn-ea"/>
                <a:cs typeface="Times New Roman" panose="02020603050405020304" pitchFamily="18" charset="0"/>
              </a:rPr>
              <a:t>或灰度图像</a:t>
            </a:r>
            <a:r>
              <a:rPr lang="en-US" altLang="zh-CN" sz="2400" kern="100" dirty="0">
                <a:latin typeface="+mn-ea"/>
                <a:cs typeface="Times New Roman" panose="02020603050405020304" pitchFamily="18" charset="0"/>
              </a:rPr>
              <a:t>)</a:t>
            </a:r>
            <a:r>
              <a:rPr lang="zh-CN" altLang="zh-CN" sz="2400" kern="100" dirty="0">
                <a:latin typeface="+mn-ea"/>
                <a:cs typeface="Times New Roman" panose="02020603050405020304" pitchFamily="18" charset="0"/>
              </a:rPr>
              <a:t>变为比特串，作为数字水印嵌入作品中</a:t>
            </a:r>
            <a:r>
              <a:rPr lang="zh-CN" altLang="zh-CN" sz="2400" kern="100" dirty="0" smtClean="0">
                <a:latin typeface="+mn-ea"/>
                <a:cs typeface="Times New Roman" panose="02020603050405020304" pitchFamily="18" charset="0"/>
              </a:rPr>
              <a:t>。水印</a:t>
            </a:r>
            <a:r>
              <a:rPr lang="zh-CN" altLang="zh-CN" sz="2400" kern="100" dirty="0">
                <a:latin typeface="+mn-ea"/>
                <a:cs typeface="Times New Roman" panose="02020603050405020304" pitchFamily="18" charset="0"/>
              </a:rPr>
              <a:t>提取时，也是提取这些比特串，并把它们复原成原</a:t>
            </a:r>
            <a:r>
              <a:rPr lang="zh-CN" altLang="zh-CN" sz="2400" kern="100" dirty="0" smtClean="0">
                <a:latin typeface="+mn-ea"/>
                <a:cs typeface="Times New Roman" panose="02020603050405020304" pitchFamily="18" charset="0"/>
              </a:rPr>
              <a:t>图像</a:t>
            </a:r>
            <a:r>
              <a:rPr lang="zh-CN" altLang="en-US" sz="2400" kern="100" dirty="0" smtClean="0">
                <a:latin typeface="+mn-ea"/>
                <a:cs typeface="Times New Roman" panose="02020603050405020304" pitchFamily="18" charset="0"/>
              </a:rPr>
              <a:t>。</a:t>
            </a:r>
            <a:endParaRPr lang="en-US" altLang="zh-CN" sz="2400" kern="100" dirty="0" smtClean="0">
              <a:latin typeface="+mn-ea"/>
              <a:cs typeface="Times New Roman" panose="02020603050405020304" pitchFamily="18" charset="0"/>
            </a:endParaRPr>
          </a:p>
          <a:p>
            <a:pPr marL="342900" indent="-342900" algn="just">
              <a:spcAft>
                <a:spcPts val="0"/>
              </a:spcAft>
              <a:buFont typeface="Wingdings" panose="05000000000000000000" pitchFamily="2" charset="2"/>
              <a:buChar char="ü"/>
            </a:pPr>
            <a:r>
              <a:rPr lang="zh-CN" altLang="zh-CN" sz="2400" kern="100" dirty="0" smtClean="0">
                <a:latin typeface="+mn-ea"/>
                <a:cs typeface="Times New Roman" panose="02020603050405020304" pitchFamily="18" charset="0"/>
              </a:rPr>
              <a:t>在</a:t>
            </a:r>
            <a:r>
              <a:rPr lang="zh-CN" altLang="zh-CN" sz="2400" kern="100" dirty="0">
                <a:latin typeface="+mn-ea"/>
                <a:cs typeface="Times New Roman" panose="02020603050405020304" pitchFamily="18" charset="0"/>
              </a:rPr>
              <a:t>误码不是很大的情况下，它们所组成的二值图像仍然能够通过人眼来</a:t>
            </a:r>
            <a:r>
              <a:rPr lang="zh-CN" altLang="zh-CN" sz="2400" kern="100" dirty="0" smtClean="0">
                <a:latin typeface="+mn-ea"/>
                <a:cs typeface="Times New Roman" panose="02020603050405020304" pitchFamily="18" charset="0"/>
              </a:rPr>
              <a:t>识别</a:t>
            </a:r>
            <a:r>
              <a:rPr lang="zh-CN" altLang="en-US" sz="2400" kern="100" dirty="0" smtClean="0">
                <a:latin typeface="+mn-ea"/>
                <a:cs typeface="Times New Roman" panose="02020603050405020304" pitchFamily="18" charset="0"/>
              </a:rPr>
              <a:t>。</a:t>
            </a:r>
            <a:endParaRPr lang="en-US" altLang="zh-CN" sz="2400" kern="100" dirty="0" smtClean="0">
              <a:latin typeface="+mn-ea"/>
              <a:cs typeface="Times New Roman" panose="02020603050405020304" pitchFamily="18" charset="0"/>
            </a:endParaRPr>
          </a:p>
          <a:p>
            <a:pPr marL="342900" indent="-342900" algn="just">
              <a:spcAft>
                <a:spcPts val="0"/>
              </a:spcAft>
              <a:buFont typeface="Wingdings" panose="05000000000000000000" pitchFamily="2" charset="2"/>
              <a:buChar char="ü"/>
            </a:pPr>
            <a:r>
              <a:rPr lang="zh-CN" altLang="zh-CN" sz="2400" kern="100" dirty="0" smtClean="0">
                <a:latin typeface="+mn-ea"/>
                <a:cs typeface="Times New Roman" panose="02020603050405020304" pitchFamily="18" charset="0"/>
              </a:rPr>
              <a:t>这</a:t>
            </a:r>
            <a:r>
              <a:rPr lang="zh-CN" altLang="zh-CN" sz="2400" kern="100" dirty="0">
                <a:latin typeface="+mn-ea"/>
                <a:cs typeface="Times New Roman" panose="02020603050405020304" pitchFamily="18" charset="0"/>
              </a:rPr>
              <a:t>一类水印主要是利用人眼的视觉冗余性，它可以容忍较大的比特</a:t>
            </a:r>
            <a:r>
              <a:rPr lang="zh-CN" altLang="zh-CN" sz="2400" kern="100" dirty="0" smtClean="0">
                <a:latin typeface="+mn-ea"/>
                <a:cs typeface="Times New Roman" panose="02020603050405020304" pitchFamily="18" charset="0"/>
              </a:rPr>
              <a:t>误码</a:t>
            </a:r>
            <a:r>
              <a:rPr lang="zh-CN" altLang="en-US" sz="2400" kern="100" dirty="0" smtClean="0">
                <a:latin typeface="+mn-ea"/>
                <a:cs typeface="Times New Roman" panose="02020603050405020304" pitchFamily="18" charset="0"/>
              </a:rPr>
              <a:t>。</a:t>
            </a:r>
            <a:r>
              <a:rPr lang="zh-CN" altLang="zh-CN" sz="2400" kern="100" dirty="0" smtClean="0">
                <a:latin typeface="+mn-ea"/>
                <a:cs typeface="Times New Roman" panose="02020603050405020304" pitchFamily="18" charset="0"/>
              </a:rPr>
              <a:t>也</a:t>
            </a:r>
            <a:r>
              <a:rPr lang="zh-CN" altLang="zh-CN" sz="2400" kern="100" dirty="0">
                <a:latin typeface="+mn-ea"/>
                <a:cs typeface="Times New Roman" panose="02020603050405020304" pitchFamily="18" charset="0"/>
              </a:rPr>
              <a:t>是</a:t>
            </a:r>
            <a:r>
              <a:rPr lang="zh-CN" altLang="zh-CN" sz="2400" kern="100" dirty="0">
                <a:solidFill>
                  <a:srgbClr val="FF0000"/>
                </a:solidFill>
                <a:latin typeface="+mn-ea"/>
                <a:cs typeface="Times New Roman" panose="02020603050405020304" pitchFamily="18" charset="0"/>
              </a:rPr>
              <a:t>稳健性比较好</a:t>
            </a:r>
            <a:r>
              <a:rPr lang="zh-CN" altLang="zh-CN" sz="2400" kern="100" dirty="0">
                <a:latin typeface="+mn-ea"/>
                <a:cs typeface="Times New Roman" panose="02020603050405020304" pitchFamily="18" charset="0"/>
              </a:rPr>
              <a:t>的水印。</a:t>
            </a:r>
            <a:endParaRPr lang="zh-CN" altLang="zh-CN" sz="2400" kern="100" dirty="0">
              <a:effectLst/>
              <a:latin typeface="+mn-ea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770999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1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1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>
            <a:extLst>
              <a:ext uri="{FF2B5EF4-FFF2-40B4-BE49-F238E27FC236}">
                <a16:creationId xmlns:a16="http://schemas.microsoft.com/office/drawing/2014/main" xmlns="" id="{8A266D3C-7173-4734-8819-58A73F961FC1}"/>
              </a:ext>
            </a:extLst>
          </p:cNvPr>
          <p:cNvGrpSpPr/>
          <p:nvPr/>
        </p:nvGrpSpPr>
        <p:grpSpPr>
          <a:xfrm>
            <a:off x="3417746" y="688109"/>
            <a:ext cx="5477579" cy="1109044"/>
            <a:chOff x="3279913" y="488294"/>
            <a:chExt cx="5477579" cy="1109044"/>
          </a:xfrm>
        </p:grpSpPr>
        <p:grpSp>
          <p:nvGrpSpPr>
            <p:cNvPr id="3" name="组合 2">
              <a:extLst>
                <a:ext uri="{FF2B5EF4-FFF2-40B4-BE49-F238E27FC236}">
                  <a16:creationId xmlns:a16="http://schemas.microsoft.com/office/drawing/2014/main" xmlns="" id="{12B05F43-E8A7-44EB-AE76-EA2A297D0FB6}"/>
                </a:ext>
              </a:extLst>
            </p:cNvPr>
            <p:cNvGrpSpPr/>
            <p:nvPr/>
          </p:nvGrpSpPr>
          <p:grpSpPr>
            <a:xfrm>
              <a:off x="3279913" y="909457"/>
              <a:ext cx="5477579" cy="687881"/>
              <a:chOff x="3279913" y="909457"/>
              <a:chExt cx="5477579" cy="687881"/>
            </a:xfrm>
          </p:grpSpPr>
          <p:sp>
            <p:nvSpPr>
              <p:cNvPr id="157" name="矩形: 圆角 156">
                <a:extLst>
                  <a:ext uri="{FF2B5EF4-FFF2-40B4-BE49-F238E27FC236}">
                    <a16:creationId xmlns:a16="http://schemas.microsoft.com/office/drawing/2014/main" xmlns="" id="{8EBEA3C1-971B-443A-B42D-E9CA354EF85D}"/>
                  </a:ext>
                </a:extLst>
              </p:cNvPr>
              <p:cNvSpPr/>
              <p:nvPr/>
            </p:nvSpPr>
            <p:spPr>
              <a:xfrm>
                <a:off x="3279913" y="909457"/>
                <a:ext cx="5477579" cy="687881"/>
              </a:xfrm>
              <a:prstGeom prst="roundRect">
                <a:avLst/>
              </a:prstGeom>
              <a:solidFill>
                <a:srgbClr val="0F73EE"/>
              </a:solidFill>
              <a:ln w="127000">
                <a:solidFill>
                  <a:srgbClr val="00B0F0">
                    <a:alpha val="25000"/>
                  </a:srgbClr>
                </a:solidFill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zh-CN" altLang="en-US">
                  <a:latin typeface="微软雅黑 Light" panose="020B0502040204020203" pitchFamily="34" charset="-122"/>
                  <a:ea typeface="微软雅黑 Light" panose="020B0502040204020203" pitchFamily="34" charset="-122"/>
                  <a:cs typeface="+mn-ea"/>
                </a:endParaRPr>
              </a:p>
            </p:txBody>
          </p:sp>
          <p:sp>
            <p:nvSpPr>
              <p:cNvPr id="158" name="文本框 157">
                <a:extLst>
                  <a:ext uri="{FF2B5EF4-FFF2-40B4-BE49-F238E27FC236}">
                    <a16:creationId xmlns:a16="http://schemas.microsoft.com/office/drawing/2014/main" xmlns="" id="{3838B45E-56C1-436F-B37C-A1F28793CBB0}"/>
                  </a:ext>
                </a:extLst>
              </p:cNvPr>
              <p:cNvSpPr txBox="1"/>
              <p:nvPr/>
            </p:nvSpPr>
            <p:spPr>
              <a:xfrm>
                <a:off x="5040852" y="1010418"/>
                <a:ext cx="2646878" cy="584775"/>
              </a:xfrm>
              <a:prstGeom prst="rect">
                <a:avLst/>
              </a:prstGeom>
              <a:noFill/>
            </p:spPr>
            <p:txBody>
              <a:bodyPr wrap="none" rtlCol="0" anchor="t">
                <a:spAutoFit/>
              </a:bodyPr>
              <a:lstStyle/>
              <a:p>
                <a:r>
                  <a:rPr lang="zh-CN" altLang="zh-CN" sz="3200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思源黑体 CN Heavy" panose="020B0A00000000000000" pitchFamily="34" charset="-122"/>
                    <a:ea typeface="思源黑体 CN Heavy" panose="020B0A00000000000000" pitchFamily="34" charset="-122"/>
                  </a:rPr>
                  <a:t>水印的稳健性</a:t>
                </a:r>
                <a:endParaRPr lang="zh-CN" altLang="en-US" sz="32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思源黑体 CN Heavy" panose="020B0A00000000000000" pitchFamily="34" charset="-122"/>
                  <a:ea typeface="思源黑体 CN Heavy" panose="020B0A00000000000000" pitchFamily="34" charset="-122"/>
                </a:endParaRPr>
              </a:p>
            </p:txBody>
          </p:sp>
        </p:grpSp>
        <p:grpSp>
          <p:nvGrpSpPr>
            <p:cNvPr id="4" name="28b0fd0e-7ece-4f48-881a-83c93b08799b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>
              <a:extLst>
                <a:ext uri="{FF2B5EF4-FFF2-40B4-BE49-F238E27FC236}">
                  <a16:creationId xmlns:a16="http://schemas.microsoft.com/office/drawing/2014/main" xmlns="" id="{91943F27-D383-4FC5-ABB8-1B4EABDC5269}"/>
                </a:ext>
              </a:extLst>
            </p:cNvPr>
            <p:cNvGrpSpPr>
              <a:grpSpLocks noChangeAspect="1"/>
            </p:cNvGrpSpPr>
            <p:nvPr>
              <p:custDataLst>
                <p:tags r:id="rId1"/>
              </p:custDataLst>
            </p:nvPr>
          </p:nvGrpSpPr>
          <p:grpSpPr>
            <a:xfrm>
              <a:off x="3459237" y="488294"/>
              <a:ext cx="1104746" cy="1087791"/>
              <a:chOff x="3950910" y="1316832"/>
              <a:chExt cx="4290179" cy="4224337"/>
            </a:xfrm>
          </p:grpSpPr>
          <p:sp>
            <p:nvSpPr>
              <p:cNvPr id="5" name="ïṥļîḋè">
                <a:extLst>
                  <a:ext uri="{FF2B5EF4-FFF2-40B4-BE49-F238E27FC236}">
                    <a16:creationId xmlns:a16="http://schemas.microsoft.com/office/drawing/2014/main" xmlns="" id="{CE8B9D58-704C-452B-9E19-13BE30419EED}"/>
                  </a:ext>
                </a:extLst>
              </p:cNvPr>
              <p:cNvSpPr/>
              <p:nvPr/>
            </p:nvSpPr>
            <p:spPr bwMode="auto">
              <a:xfrm>
                <a:off x="4051407" y="3713164"/>
                <a:ext cx="727736" cy="421048"/>
              </a:xfrm>
              <a:custGeom>
                <a:avLst/>
                <a:gdLst>
                  <a:gd name="T0" fmla="*/ 166 w 202"/>
                  <a:gd name="T1" fmla="*/ 96 h 117"/>
                  <a:gd name="T2" fmla="*/ 36 w 202"/>
                  <a:gd name="T3" fmla="*/ 96 h 117"/>
                  <a:gd name="T4" fmla="*/ 36 w 202"/>
                  <a:gd name="T5" fmla="*/ 21 h 117"/>
                  <a:gd name="T6" fmla="*/ 166 w 202"/>
                  <a:gd name="T7" fmla="*/ 21 h 117"/>
                  <a:gd name="T8" fmla="*/ 166 w 202"/>
                  <a:gd name="T9" fmla="*/ 96 h 1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2" h="117">
                    <a:moveTo>
                      <a:pt x="166" y="96"/>
                    </a:moveTo>
                    <a:cubicBezTo>
                      <a:pt x="130" y="117"/>
                      <a:pt x="72" y="117"/>
                      <a:pt x="36" y="96"/>
                    </a:cubicBezTo>
                    <a:cubicBezTo>
                      <a:pt x="0" y="76"/>
                      <a:pt x="0" y="42"/>
                      <a:pt x="36" y="21"/>
                    </a:cubicBezTo>
                    <a:cubicBezTo>
                      <a:pt x="72" y="0"/>
                      <a:pt x="130" y="0"/>
                      <a:pt x="166" y="21"/>
                    </a:cubicBezTo>
                    <a:cubicBezTo>
                      <a:pt x="202" y="42"/>
                      <a:pt x="202" y="76"/>
                      <a:pt x="166" y="96"/>
                    </a:cubicBezTo>
                    <a:close/>
                  </a:path>
                </a:pathLst>
              </a:custGeom>
              <a:solidFill>
                <a:srgbClr val="B2D3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6" name="íṣḻíďe">
                <a:extLst>
                  <a:ext uri="{FF2B5EF4-FFF2-40B4-BE49-F238E27FC236}">
                    <a16:creationId xmlns:a16="http://schemas.microsoft.com/office/drawing/2014/main" xmlns="" id="{C4E65011-45B4-4E11-9F1B-5F3E7F39B9C6}"/>
                  </a:ext>
                </a:extLst>
              </p:cNvPr>
              <p:cNvSpPr/>
              <p:nvPr/>
            </p:nvSpPr>
            <p:spPr bwMode="auto">
              <a:xfrm>
                <a:off x="4170964" y="3766878"/>
                <a:ext cx="481692" cy="270302"/>
              </a:xfrm>
              <a:custGeom>
                <a:avLst/>
                <a:gdLst>
                  <a:gd name="T0" fmla="*/ 110 w 134"/>
                  <a:gd name="T1" fmla="*/ 11 h 75"/>
                  <a:gd name="T2" fmla="*/ 102 w 134"/>
                  <a:gd name="T3" fmla="*/ 7 h 75"/>
                  <a:gd name="T4" fmla="*/ 102 w 134"/>
                  <a:gd name="T5" fmla="*/ 7 h 75"/>
                  <a:gd name="T6" fmla="*/ 86 w 134"/>
                  <a:gd name="T7" fmla="*/ 0 h 75"/>
                  <a:gd name="T8" fmla="*/ 87 w 134"/>
                  <a:gd name="T9" fmla="*/ 3 h 75"/>
                  <a:gd name="T10" fmla="*/ 49 w 134"/>
                  <a:gd name="T11" fmla="*/ 3 h 75"/>
                  <a:gd name="T12" fmla="*/ 50 w 134"/>
                  <a:gd name="T13" fmla="*/ 0 h 75"/>
                  <a:gd name="T14" fmla="*/ 31 w 134"/>
                  <a:gd name="T15" fmla="*/ 8 h 75"/>
                  <a:gd name="T16" fmla="*/ 31 w 134"/>
                  <a:gd name="T17" fmla="*/ 8 h 75"/>
                  <a:gd name="T18" fmla="*/ 24 w 134"/>
                  <a:gd name="T19" fmla="*/ 11 h 75"/>
                  <a:gd name="T20" fmla="*/ 24 w 134"/>
                  <a:gd name="T21" fmla="*/ 61 h 75"/>
                  <a:gd name="T22" fmla="*/ 110 w 134"/>
                  <a:gd name="T23" fmla="*/ 61 h 75"/>
                  <a:gd name="T24" fmla="*/ 110 w 134"/>
                  <a:gd name="T25" fmla="*/ 11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34" h="75">
                    <a:moveTo>
                      <a:pt x="110" y="11"/>
                    </a:moveTo>
                    <a:cubicBezTo>
                      <a:pt x="108" y="10"/>
                      <a:pt x="105" y="9"/>
                      <a:pt x="102" y="7"/>
                    </a:cubicBezTo>
                    <a:cubicBezTo>
                      <a:pt x="102" y="7"/>
                      <a:pt x="102" y="7"/>
                      <a:pt x="102" y="7"/>
                    </a:cubicBezTo>
                    <a:cubicBezTo>
                      <a:pt x="86" y="0"/>
                      <a:pt x="86" y="0"/>
                      <a:pt x="86" y="0"/>
                    </a:cubicBezTo>
                    <a:cubicBezTo>
                      <a:pt x="87" y="3"/>
                      <a:pt x="87" y="3"/>
                      <a:pt x="87" y="3"/>
                    </a:cubicBezTo>
                    <a:cubicBezTo>
                      <a:pt x="75" y="1"/>
                      <a:pt x="62" y="1"/>
                      <a:pt x="49" y="3"/>
                    </a:cubicBezTo>
                    <a:cubicBezTo>
                      <a:pt x="50" y="0"/>
                      <a:pt x="50" y="0"/>
                      <a:pt x="50" y="0"/>
                    </a:cubicBezTo>
                    <a:cubicBezTo>
                      <a:pt x="31" y="8"/>
                      <a:pt x="31" y="8"/>
                      <a:pt x="31" y="8"/>
                    </a:cubicBezTo>
                    <a:cubicBezTo>
                      <a:pt x="31" y="8"/>
                      <a:pt x="31" y="8"/>
                      <a:pt x="31" y="8"/>
                    </a:cubicBezTo>
                    <a:cubicBezTo>
                      <a:pt x="29" y="9"/>
                      <a:pt x="26" y="10"/>
                      <a:pt x="24" y="11"/>
                    </a:cubicBezTo>
                    <a:cubicBezTo>
                      <a:pt x="0" y="25"/>
                      <a:pt x="0" y="47"/>
                      <a:pt x="24" y="61"/>
                    </a:cubicBezTo>
                    <a:cubicBezTo>
                      <a:pt x="48" y="75"/>
                      <a:pt x="86" y="75"/>
                      <a:pt x="110" y="61"/>
                    </a:cubicBezTo>
                    <a:cubicBezTo>
                      <a:pt x="134" y="47"/>
                      <a:pt x="134" y="25"/>
                      <a:pt x="110" y="11"/>
                    </a:cubicBez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7" name="íś1îḍê">
                <a:extLst>
                  <a:ext uri="{FF2B5EF4-FFF2-40B4-BE49-F238E27FC236}">
                    <a16:creationId xmlns:a16="http://schemas.microsoft.com/office/drawing/2014/main" xmlns="" id="{36E1A784-72B1-4B9A-9318-D761349D980E}"/>
                  </a:ext>
                </a:extLst>
              </p:cNvPr>
              <p:cNvSpPr/>
              <p:nvPr/>
            </p:nvSpPr>
            <p:spPr bwMode="auto">
              <a:xfrm>
                <a:off x="4300917" y="3749550"/>
                <a:ext cx="221786" cy="129953"/>
              </a:xfrm>
              <a:custGeom>
                <a:avLst/>
                <a:gdLst>
                  <a:gd name="T0" fmla="*/ 51 w 62"/>
                  <a:gd name="T1" fmla="*/ 29 h 36"/>
                  <a:gd name="T2" fmla="*/ 11 w 62"/>
                  <a:gd name="T3" fmla="*/ 29 h 36"/>
                  <a:gd name="T4" fmla="*/ 11 w 62"/>
                  <a:gd name="T5" fmla="*/ 6 h 36"/>
                  <a:gd name="T6" fmla="*/ 51 w 62"/>
                  <a:gd name="T7" fmla="*/ 6 h 36"/>
                  <a:gd name="T8" fmla="*/ 51 w 62"/>
                  <a:gd name="T9" fmla="*/ 29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2" h="36">
                    <a:moveTo>
                      <a:pt x="51" y="29"/>
                    </a:moveTo>
                    <a:cubicBezTo>
                      <a:pt x="40" y="36"/>
                      <a:pt x="22" y="36"/>
                      <a:pt x="11" y="29"/>
                    </a:cubicBezTo>
                    <a:cubicBezTo>
                      <a:pt x="0" y="23"/>
                      <a:pt x="0" y="13"/>
                      <a:pt x="11" y="6"/>
                    </a:cubicBezTo>
                    <a:cubicBezTo>
                      <a:pt x="22" y="0"/>
                      <a:pt x="40" y="0"/>
                      <a:pt x="51" y="6"/>
                    </a:cubicBezTo>
                    <a:cubicBezTo>
                      <a:pt x="62" y="13"/>
                      <a:pt x="62" y="23"/>
                      <a:pt x="51" y="29"/>
                    </a:cubicBezTo>
                    <a:close/>
                  </a:path>
                </a:pathLst>
              </a:custGeom>
              <a:solidFill>
                <a:srgbClr val="8A2AE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8" name="iš1ïḍe">
                <a:extLst>
                  <a:ext uri="{FF2B5EF4-FFF2-40B4-BE49-F238E27FC236}">
                    <a16:creationId xmlns:a16="http://schemas.microsoft.com/office/drawing/2014/main" xmlns="" id="{80B84A86-E87D-4730-A08D-C7A0855902A1}"/>
                  </a:ext>
                </a:extLst>
              </p:cNvPr>
              <p:cNvSpPr/>
              <p:nvPr/>
            </p:nvSpPr>
            <p:spPr bwMode="auto">
              <a:xfrm>
                <a:off x="4375423" y="3352761"/>
                <a:ext cx="72774" cy="474761"/>
              </a:xfrm>
              <a:custGeom>
                <a:avLst/>
                <a:gdLst>
                  <a:gd name="T0" fmla="*/ 10 w 20"/>
                  <a:gd name="T1" fmla="*/ 132 h 132"/>
                  <a:gd name="T2" fmla="*/ 10 w 20"/>
                  <a:gd name="T3" fmla="*/ 132 h 132"/>
                  <a:gd name="T4" fmla="*/ 0 w 20"/>
                  <a:gd name="T5" fmla="*/ 122 h 132"/>
                  <a:gd name="T6" fmla="*/ 0 w 20"/>
                  <a:gd name="T7" fmla="*/ 0 h 132"/>
                  <a:gd name="T8" fmla="*/ 20 w 20"/>
                  <a:gd name="T9" fmla="*/ 0 h 132"/>
                  <a:gd name="T10" fmla="*/ 20 w 20"/>
                  <a:gd name="T11" fmla="*/ 122 h 132"/>
                  <a:gd name="T12" fmla="*/ 10 w 20"/>
                  <a:gd name="T13" fmla="*/ 132 h 1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0" h="132">
                    <a:moveTo>
                      <a:pt x="10" y="132"/>
                    </a:moveTo>
                    <a:cubicBezTo>
                      <a:pt x="10" y="132"/>
                      <a:pt x="10" y="132"/>
                      <a:pt x="10" y="132"/>
                    </a:cubicBezTo>
                    <a:cubicBezTo>
                      <a:pt x="5" y="132"/>
                      <a:pt x="0" y="128"/>
                      <a:pt x="0" y="122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20" y="0"/>
                      <a:pt x="20" y="0"/>
                      <a:pt x="20" y="0"/>
                    </a:cubicBezTo>
                    <a:cubicBezTo>
                      <a:pt x="20" y="122"/>
                      <a:pt x="20" y="122"/>
                      <a:pt x="20" y="122"/>
                    </a:cubicBezTo>
                    <a:cubicBezTo>
                      <a:pt x="20" y="128"/>
                      <a:pt x="15" y="132"/>
                      <a:pt x="10" y="132"/>
                    </a:cubicBezTo>
                    <a:close/>
                  </a:path>
                </a:pathLst>
              </a:custGeom>
              <a:solidFill>
                <a:srgbClr val="8A2AE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9" name="ísḻiḍè">
                <a:extLst>
                  <a:ext uri="{FF2B5EF4-FFF2-40B4-BE49-F238E27FC236}">
                    <a16:creationId xmlns:a16="http://schemas.microsoft.com/office/drawing/2014/main" xmlns="" id="{B01E1AC2-AF7D-4A4D-A94B-1C19D50A005A}"/>
                  </a:ext>
                </a:extLst>
              </p:cNvPr>
              <p:cNvSpPr/>
              <p:nvPr/>
            </p:nvSpPr>
            <p:spPr bwMode="auto">
              <a:xfrm>
                <a:off x="4371958" y="3331969"/>
                <a:ext cx="79704" cy="43318"/>
              </a:xfrm>
              <a:custGeom>
                <a:avLst/>
                <a:gdLst>
                  <a:gd name="T0" fmla="*/ 18 w 22"/>
                  <a:gd name="T1" fmla="*/ 10 h 12"/>
                  <a:gd name="T2" fmla="*/ 4 w 22"/>
                  <a:gd name="T3" fmla="*/ 10 h 12"/>
                  <a:gd name="T4" fmla="*/ 4 w 22"/>
                  <a:gd name="T5" fmla="*/ 2 h 12"/>
                  <a:gd name="T6" fmla="*/ 18 w 22"/>
                  <a:gd name="T7" fmla="*/ 2 h 12"/>
                  <a:gd name="T8" fmla="*/ 18 w 22"/>
                  <a:gd name="T9" fmla="*/ 10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" h="12">
                    <a:moveTo>
                      <a:pt x="18" y="10"/>
                    </a:moveTo>
                    <a:cubicBezTo>
                      <a:pt x="14" y="12"/>
                      <a:pt x="8" y="12"/>
                      <a:pt x="4" y="10"/>
                    </a:cubicBezTo>
                    <a:cubicBezTo>
                      <a:pt x="0" y="8"/>
                      <a:pt x="0" y="4"/>
                      <a:pt x="4" y="2"/>
                    </a:cubicBezTo>
                    <a:cubicBezTo>
                      <a:pt x="8" y="0"/>
                      <a:pt x="14" y="0"/>
                      <a:pt x="18" y="2"/>
                    </a:cubicBezTo>
                    <a:cubicBezTo>
                      <a:pt x="22" y="4"/>
                      <a:pt x="22" y="8"/>
                      <a:pt x="18" y="10"/>
                    </a:cubicBez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0" name="iSlïḓe">
                <a:extLst>
                  <a:ext uri="{FF2B5EF4-FFF2-40B4-BE49-F238E27FC236}">
                    <a16:creationId xmlns:a16="http://schemas.microsoft.com/office/drawing/2014/main" xmlns="" id="{999896E6-CAA4-4848-B57E-25262FACD4E4}"/>
                  </a:ext>
                </a:extLst>
              </p:cNvPr>
              <p:cNvSpPr/>
              <p:nvPr/>
            </p:nvSpPr>
            <p:spPr bwMode="auto">
              <a:xfrm>
                <a:off x="4382354" y="2924783"/>
                <a:ext cx="58912" cy="443573"/>
              </a:xfrm>
              <a:custGeom>
                <a:avLst/>
                <a:gdLst>
                  <a:gd name="T0" fmla="*/ 8 w 16"/>
                  <a:gd name="T1" fmla="*/ 123 h 123"/>
                  <a:gd name="T2" fmla="*/ 8 w 16"/>
                  <a:gd name="T3" fmla="*/ 123 h 123"/>
                  <a:gd name="T4" fmla="*/ 0 w 16"/>
                  <a:gd name="T5" fmla="*/ 115 h 123"/>
                  <a:gd name="T6" fmla="*/ 0 w 16"/>
                  <a:gd name="T7" fmla="*/ 0 h 123"/>
                  <a:gd name="T8" fmla="*/ 16 w 16"/>
                  <a:gd name="T9" fmla="*/ 0 h 123"/>
                  <a:gd name="T10" fmla="*/ 16 w 16"/>
                  <a:gd name="T11" fmla="*/ 115 h 123"/>
                  <a:gd name="T12" fmla="*/ 8 w 16"/>
                  <a:gd name="T13" fmla="*/ 123 h 1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6" h="123">
                    <a:moveTo>
                      <a:pt x="8" y="123"/>
                    </a:moveTo>
                    <a:cubicBezTo>
                      <a:pt x="8" y="123"/>
                      <a:pt x="8" y="123"/>
                      <a:pt x="8" y="123"/>
                    </a:cubicBezTo>
                    <a:cubicBezTo>
                      <a:pt x="4" y="123"/>
                      <a:pt x="0" y="119"/>
                      <a:pt x="0" y="115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6" y="0"/>
                      <a:pt x="16" y="0"/>
                      <a:pt x="16" y="0"/>
                    </a:cubicBezTo>
                    <a:cubicBezTo>
                      <a:pt x="16" y="115"/>
                      <a:pt x="16" y="115"/>
                      <a:pt x="16" y="115"/>
                    </a:cubicBezTo>
                    <a:cubicBezTo>
                      <a:pt x="16" y="119"/>
                      <a:pt x="12" y="123"/>
                      <a:pt x="8" y="123"/>
                    </a:cubicBezTo>
                    <a:close/>
                  </a:path>
                </a:pathLst>
              </a:custGeom>
              <a:solidFill>
                <a:srgbClr val="8A2AE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1" name="iṣļidé">
                <a:extLst>
                  <a:ext uri="{FF2B5EF4-FFF2-40B4-BE49-F238E27FC236}">
                    <a16:creationId xmlns:a16="http://schemas.microsoft.com/office/drawing/2014/main" xmlns="" id="{F6225203-F22F-4A6E-BAA4-FC87526205C3}"/>
                  </a:ext>
                </a:extLst>
              </p:cNvPr>
              <p:cNvSpPr/>
              <p:nvPr/>
            </p:nvSpPr>
            <p:spPr bwMode="auto">
              <a:xfrm>
                <a:off x="4818996" y="3098053"/>
                <a:ext cx="103962" cy="60645"/>
              </a:xfrm>
              <a:custGeom>
                <a:avLst/>
                <a:gdLst>
                  <a:gd name="T0" fmla="*/ 0 w 29"/>
                  <a:gd name="T1" fmla="*/ 12 h 17"/>
                  <a:gd name="T2" fmla="*/ 0 w 29"/>
                  <a:gd name="T3" fmla="*/ 8 h 17"/>
                  <a:gd name="T4" fmla="*/ 7 w 29"/>
                  <a:gd name="T5" fmla="*/ 7 h 17"/>
                  <a:gd name="T6" fmla="*/ 14 w 29"/>
                  <a:gd name="T7" fmla="*/ 1 h 17"/>
                  <a:gd name="T8" fmla="*/ 19 w 29"/>
                  <a:gd name="T9" fmla="*/ 1 h 17"/>
                  <a:gd name="T10" fmla="*/ 24 w 29"/>
                  <a:gd name="T11" fmla="*/ 4 h 17"/>
                  <a:gd name="T12" fmla="*/ 29 w 29"/>
                  <a:gd name="T13" fmla="*/ 3 h 17"/>
                  <a:gd name="T14" fmla="*/ 29 w 29"/>
                  <a:gd name="T15" fmla="*/ 8 h 17"/>
                  <a:gd name="T16" fmla="*/ 29 w 29"/>
                  <a:gd name="T17" fmla="*/ 8 h 17"/>
                  <a:gd name="T18" fmla="*/ 28 w 29"/>
                  <a:gd name="T19" fmla="*/ 9 h 17"/>
                  <a:gd name="T20" fmla="*/ 11 w 29"/>
                  <a:gd name="T21" fmla="*/ 17 h 17"/>
                  <a:gd name="T22" fmla="*/ 7 w 29"/>
                  <a:gd name="T23" fmla="*/ 17 h 17"/>
                  <a:gd name="T24" fmla="*/ 1 w 29"/>
                  <a:gd name="T25" fmla="*/ 13 h 17"/>
                  <a:gd name="T26" fmla="*/ 0 w 29"/>
                  <a:gd name="T27" fmla="*/ 12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9" h="17">
                    <a:moveTo>
                      <a:pt x="0" y="12"/>
                    </a:moveTo>
                    <a:cubicBezTo>
                      <a:pt x="0" y="8"/>
                      <a:pt x="0" y="8"/>
                      <a:pt x="0" y="8"/>
                    </a:cubicBezTo>
                    <a:cubicBezTo>
                      <a:pt x="7" y="7"/>
                      <a:pt x="7" y="7"/>
                      <a:pt x="7" y="7"/>
                    </a:cubicBezTo>
                    <a:cubicBezTo>
                      <a:pt x="14" y="1"/>
                      <a:pt x="14" y="1"/>
                      <a:pt x="14" y="1"/>
                    </a:cubicBezTo>
                    <a:cubicBezTo>
                      <a:pt x="15" y="0"/>
                      <a:pt x="17" y="0"/>
                      <a:pt x="19" y="1"/>
                    </a:cubicBezTo>
                    <a:cubicBezTo>
                      <a:pt x="24" y="4"/>
                      <a:pt x="24" y="4"/>
                      <a:pt x="24" y="4"/>
                    </a:cubicBezTo>
                    <a:cubicBezTo>
                      <a:pt x="29" y="3"/>
                      <a:pt x="29" y="3"/>
                      <a:pt x="29" y="3"/>
                    </a:cubicBezTo>
                    <a:cubicBezTo>
                      <a:pt x="29" y="8"/>
                      <a:pt x="29" y="8"/>
                      <a:pt x="29" y="8"/>
                    </a:cubicBezTo>
                    <a:cubicBezTo>
                      <a:pt x="29" y="8"/>
                      <a:pt x="29" y="8"/>
                      <a:pt x="29" y="8"/>
                    </a:cubicBezTo>
                    <a:cubicBezTo>
                      <a:pt x="29" y="9"/>
                      <a:pt x="29" y="9"/>
                      <a:pt x="28" y="9"/>
                    </a:cubicBezTo>
                    <a:cubicBezTo>
                      <a:pt x="11" y="17"/>
                      <a:pt x="11" y="17"/>
                      <a:pt x="11" y="17"/>
                    </a:cubicBezTo>
                    <a:cubicBezTo>
                      <a:pt x="10" y="17"/>
                      <a:pt x="8" y="17"/>
                      <a:pt x="7" y="17"/>
                    </a:cubicBezTo>
                    <a:cubicBezTo>
                      <a:pt x="1" y="13"/>
                      <a:pt x="1" y="13"/>
                      <a:pt x="1" y="13"/>
                    </a:cubicBezTo>
                    <a:cubicBezTo>
                      <a:pt x="1" y="13"/>
                      <a:pt x="0" y="13"/>
                      <a:pt x="0" y="12"/>
                    </a:cubicBezTo>
                    <a:close/>
                  </a:path>
                </a:pathLst>
              </a:custGeom>
              <a:solidFill>
                <a:srgbClr val="B45EF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2" name="iSliḋe">
                <a:extLst>
                  <a:ext uri="{FF2B5EF4-FFF2-40B4-BE49-F238E27FC236}">
                    <a16:creationId xmlns:a16="http://schemas.microsoft.com/office/drawing/2014/main" xmlns="" id="{A5FF3185-94C8-4ED4-B669-42C9F1E998B5}"/>
                  </a:ext>
                </a:extLst>
              </p:cNvPr>
              <p:cNvSpPr/>
              <p:nvPr/>
            </p:nvSpPr>
            <p:spPr bwMode="auto">
              <a:xfrm>
                <a:off x="4818996" y="3084192"/>
                <a:ext cx="103962" cy="60645"/>
              </a:xfrm>
              <a:custGeom>
                <a:avLst/>
                <a:gdLst>
                  <a:gd name="T0" fmla="*/ 1 w 29"/>
                  <a:gd name="T1" fmla="*/ 10 h 17"/>
                  <a:gd name="T2" fmla="*/ 14 w 29"/>
                  <a:gd name="T3" fmla="*/ 1 h 17"/>
                  <a:gd name="T4" fmla="*/ 19 w 29"/>
                  <a:gd name="T5" fmla="*/ 1 h 17"/>
                  <a:gd name="T6" fmla="*/ 28 w 29"/>
                  <a:gd name="T7" fmla="*/ 6 h 17"/>
                  <a:gd name="T8" fmla="*/ 28 w 29"/>
                  <a:gd name="T9" fmla="*/ 9 h 17"/>
                  <a:gd name="T10" fmla="*/ 11 w 29"/>
                  <a:gd name="T11" fmla="*/ 16 h 17"/>
                  <a:gd name="T12" fmla="*/ 7 w 29"/>
                  <a:gd name="T13" fmla="*/ 16 h 17"/>
                  <a:gd name="T14" fmla="*/ 1 w 29"/>
                  <a:gd name="T15" fmla="*/ 13 h 17"/>
                  <a:gd name="T16" fmla="*/ 1 w 29"/>
                  <a:gd name="T17" fmla="*/ 10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9" h="17">
                    <a:moveTo>
                      <a:pt x="1" y="10"/>
                    </a:moveTo>
                    <a:cubicBezTo>
                      <a:pt x="14" y="1"/>
                      <a:pt x="14" y="1"/>
                      <a:pt x="14" y="1"/>
                    </a:cubicBezTo>
                    <a:cubicBezTo>
                      <a:pt x="15" y="0"/>
                      <a:pt x="17" y="0"/>
                      <a:pt x="19" y="1"/>
                    </a:cubicBezTo>
                    <a:cubicBezTo>
                      <a:pt x="28" y="6"/>
                      <a:pt x="28" y="6"/>
                      <a:pt x="28" y="6"/>
                    </a:cubicBezTo>
                    <a:cubicBezTo>
                      <a:pt x="29" y="7"/>
                      <a:pt x="29" y="8"/>
                      <a:pt x="28" y="9"/>
                    </a:cubicBezTo>
                    <a:cubicBezTo>
                      <a:pt x="11" y="16"/>
                      <a:pt x="11" y="16"/>
                      <a:pt x="11" y="16"/>
                    </a:cubicBezTo>
                    <a:cubicBezTo>
                      <a:pt x="10" y="17"/>
                      <a:pt x="8" y="17"/>
                      <a:pt x="7" y="16"/>
                    </a:cubicBezTo>
                    <a:cubicBezTo>
                      <a:pt x="1" y="13"/>
                      <a:pt x="1" y="13"/>
                      <a:pt x="1" y="13"/>
                    </a:cubicBezTo>
                    <a:cubicBezTo>
                      <a:pt x="0" y="12"/>
                      <a:pt x="0" y="11"/>
                      <a:pt x="1" y="10"/>
                    </a:cubicBezTo>
                    <a:close/>
                  </a:path>
                </a:pathLst>
              </a:custGeom>
              <a:solidFill>
                <a:srgbClr val="8A2AE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3" name="îśḷíḓé">
                <a:extLst>
                  <a:ext uri="{FF2B5EF4-FFF2-40B4-BE49-F238E27FC236}">
                    <a16:creationId xmlns:a16="http://schemas.microsoft.com/office/drawing/2014/main" xmlns="" id="{45E974F9-A8CD-4033-8FB9-9CBA538B5995}"/>
                  </a:ext>
                </a:extLst>
              </p:cNvPr>
              <p:cNvSpPr/>
              <p:nvPr/>
            </p:nvSpPr>
            <p:spPr bwMode="auto">
              <a:xfrm>
                <a:off x="4602407" y="3108449"/>
                <a:ext cx="237381" cy="90101"/>
              </a:xfrm>
              <a:custGeom>
                <a:avLst/>
                <a:gdLst>
                  <a:gd name="T0" fmla="*/ 39 w 66"/>
                  <a:gd name="T1" fmla="*/ 25 h 25"/>
                  <a:gd name="T2" fmla="*/ 44 w 66"/>
                  <a:gd name="T3" fmla="*/ 24 h 25"/>
                  <a:gd name="T4" fmla="*/ 64 w 66"/>
                  <a:gd name="T5" fmla="*/ 12 h 25"/>
                  <a:gd name="T6" fmla="*/ 65 w 66"/>
                  <a:gd name="T7" fmla="*/ 9 h 25"/>
                  <a:gd name="T8" fmla="*/ 62 w 66"/>
                  <a:gd name="T9" fmla="*/ 8 h 25"/>
                  <a:gd name="T10" fmla="*/ 42 w 66"/>
                  <a:gd name="T11" fmla="*/ 20 h 25"/>
                  <a:gd name="T12" fmla="*/ 36 w 66"/>
                  <a:gd name="T13" fmla="*/ 20 h 25"/>
                  <a:gd name="T14" fmla="*/ 3 w 66"/>
                  <a:gd name="T15" fmla="*/ 1 h 25"/>
                  <a:gd name="T16" fmla="*/ 0 w 66"/>
                  <a:gd name="T17" fmla="*/ 2 h 25"/>
                  <a:gd name="T18" fmla="*/ 1 w 66"/>
                  <a:gd name="T19" fmla="*/ 5 h 25"/>
                  <a:gd name="T20" fmla="*/ 34 w 66"/>
                  <a:gd name="T21" fmla="*/ 24 h 25"/>
                  <a:gd name="T22" fmla="*/ 39 w 66"/>
                  <a:gd name="T23" fmla="*/ 25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6" h="25">
                    <a:moveTo>
                      <a:pt x="39" y="25"/>
                    </a:moveTo>
                    <a:cubicBezTo>
                      <a:pt x="41" y="25"/>
                      <a:pt x="43" y="25"/>
                      <a:pt x="44" y="24"/>
                    </a:cubicBezTo>
                    <a:cubicBezTo>
                      <a:pt x="64" y="12"/>
                      <a:pt x="64" y="12"/>
                      <a:pt x="64" y="12"/>
                    </a:cubicBezTo>
                    <a:cubicBezTo>
                      <a:pt x="66" y="12"/>
                      <a:pt x="66" y="10"/>
                      <a:pt x="65" y="9"/>
                    </a:cubicBezTo>
                    <a:cubicBezTo>
                      <a:pt x="65" y="8"/>
                      <a:pt x="63" y="8"/>
                      <a:pt x="62" y="8"/>
                    </a:cubicBezTo>
                    <a:cubicBezTo>
                      <a:pt x="42" y="20"/>
                      <a:pt x="42" y="20"/>
                      <a:pt x="42" y="20"/>
                    </a:cubicBezTo>
                    <a:cubicBezTo>
                      <a:pt x="41" y="21"/>
                      <a:pt x="38" y="21"/>
                      <a:pt x="36" y="20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2" y="0"/>
                      <a:pt x="1" y="0"/>
                      <a:pt x="0" y="2"/>
                    </a:cubicBezTo>
                    <a:cubicBezTo>
                      <a:pt x="0" y="3"/>
                      <a:pt x="0" y="4"/>
                      <a:pt x="1" y="5"/>
                    </a:cubicBezTo>
                    <a:cubicBezTo>
                      <a:pt x="34" y="24"/>
                      <a:pt x="34" y="24"/>
                      <a:pt x="34" y="24"/>
                    </a:cubicBezTo>
                    <a:cubicBezTo>
                      <a:pt x="36" y="25"/>
                      <a:pt x="37" y="25"/>
                      <a:pt x="39" y="25"/>
                    </a:cubicBezTo>
                    <a:close/>
                  </a:path>
                </a:pathLst>
              </a:custGeom>
              <a:solidFill>
                <a:srgbClr val="B45EF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" name="îS1îḋe">
                <a:extLst>
                  <a:ext uri="{FF2B5EF4-FFF2-40B4-BE49-F238E27FC236}">
                    <a16:creationId xmlns:a16="http://schemas.microsoft.com/office/drawing/2014/main" xmlns="" id="{3D959ACA-53B3-4637-B0C2-320B9B2F99B2}"/>
                  </a:ext>
                </a:extLst>
              </p:cNvPr>
              <p:cNvSpPr/>
              <p:nvPr/>
            </p:nvSpPr>
            <p:spPr bwMode="auto">
              <a:xfrm>
                <a:off x="4061803" y="2716858"/>
                <a:ext cx="731202" cy="464365"/>
              </a:xfrm>
              <a:custGeom>
                <a:avLst/>
                <a:gdLst>
                  <a:gd name="T0" fmla="*/ 203 w 203"/>
                  <a:gd name="T1" fmla="*/ 64 h 129"/>
                  <a:gd name="T2" fmla="*/ 198 w 203"/>
                  <a:gd name="T3" fmla="*/ 61 h 129"/>
                  <a:gd name="T4" fmla="*/ 130 w 203"/>
                  <a:gd name="T5" fmla="*/ 11 h 129"/>
                  <a:gd name="T6" fmla="*/ 95 w 203"/>
                  <a:gd name="T7" fmla="*/ 5 h 129"/>
                  <a:gd name="T8" fmla="*/ 94 w 203"/>
                  <a:gd name="T9" fmla="*/ 5 h 129"/>
                  <a:gd name="T10" fmla="*/ 94 w 203"/>
                  <a:gd name="T11" fmla="*/ 5 h 129"/>
                  <a:gd name="T12" fmla="*/ 0 w 203"/>
                  <a:gd name="T13" fmla="*/ 60 h 129"/>
                  <a:gd name="T14" fmla="*/ 8 w 203"/>
                  <a:gd name="T15" fmla="*/ 63 h 129"/>
                  <a:gd name="T16" fmla="*/ 41 w 203"/>
                  <a:gd name="T17" fmla="*/ 77 h 129"/>
                  <a:gd name="T18" fmla="*/ 86 w 203"/>
                  <a:gd name="T19" fmla="*/ 109 h 129"/>
                  <a:gd name="T20" fmla="*/ 121 w 203"/>
                  <a:gd name="T21" fmla="*/ 128 h 129"/>
                  <a:gd name="T22" fmla="*/ 123 w 203"/>
                  <a:gd name="T23" fmla="*/ 129 h 129"/>
                  <a:gd name="T24" fmla="*/ 146 w 203"/>
                  <a:gd name="T25" fmla="*/ 105 h 129"/>
                  <a:gd name="T26" fmla="*/ 193 w 203"/>
                  <a:gd name="T27" fmla="*/ 73 h 129"/>
                  <a:gd name="T28" fmla="*/ 198 w 203"/>
                  <a:gd name="T29" fmla="*/ 76 h 129"/>
                  <a:gd name="T30" fmla="*/ 203 w 203"/>
                  <a:gd name="T31" fmla="*/ 64 h 1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03" h="129">
                    <a:moveTo>
                      <a:pt x="203" y="64"/>
                    </a:moveTo>
                    <a:cubicBezTo>
                      <a:pt x="201" y="63"/>
                      <a:pt x="200" y="62"/>
                      <a:pt x="198" y="61"/>
                    </a:cubicBezTo>
                    <a:cubicBezTo>
                      <a:pt x="130" y="11"/>
                      <a:pt x="130" y="11"/>
                      <a:pt x="130" y="11"/>
                    </a:cubicBezTo>
                    <a:cubicBezTo>
                      <a:pt x="117" y="2"/>
                      <a:pt x="105" y="0"/>
                      <a:pt x="95" y="5"/>
                    </a:cubicBezTo>
                    <a:cubicBezTo>
                      <a:pt x="94" y="5"/>
                      <a:pt x="94" y="5"/>
                      <a:pt x="94" y="5"/>
                    </a:cubicBezTo>
                    <a:cubicBezTo>
                      <a:pt x="94" y="5"/>
                      <a:pt x="94" y="5"/>
                      <a:pt x="94" y="5"/>
                    </a:cubicBezTo>
                    <a:cubicBezTo>
                      <a:pt x="0" y="60"/>
                      <a:pt x="0" y="60"/>
                      <a:pt x="0" y="60"/>
                    </a:cubicBezTo>
                    <a:cubicBezTo>
                      <a:pt x="8" y="63"/>
                      <a:pt x="8" y="63"/>
                      <a:pt x="8" y="63"/>
                    </a:cubicBezTo>
                    <a:cubicBezTo>
                      <a:pt x="41" y="77"/>
                      <a:pt x="41" y="77"/>
                      <a:pt x="41" y="77"/>
                    </a:cubicBezTo>
                    <a:cubicBezTo>
                      <a:pt x="86" y="109"/>
                      <a:pt x="86" y="109"/>
                      <a:pt x="86" y="109"/>
                    </a:cubicBezTo>
                    <a:cubicBezTo>
                      <a:pt x="121" y="128"/>
                      <a:pt x="121" y="128"/>
                      <a:pt x="121" y="128"/>
                    </a:cubicBezTo>
                    <a:cubicBezTo>
                      <a:pt x="123" y="129"/>
                      <a:pt x="123" y="129"/>
                      <a:pt x="123" y="129"/>
                    </a:cubicBezTo>
                    <a:cubicBezTo>
                      <a:pt x="131" y="122"/>
                      <a:pt x="141" y="116"/>
                      <a:pt x="146" y="105"/>
                    </a:cubicBezTo>
                    <a:cubicBezTo>
                      <a:pt x="154" y="90"/>
                      <a:pt x="179" y="86"/>
                      <a:pt x="193" y="73"/>
                    </a:cubicBezTo>
                    <a:cubicBezTo>
                      <a:pt x="195" y="74"/>
                      <a:pt x="196" y="75"/>
                      <a:pt x="198" y="76"/>
                    </a:cubicBezTo>
                    <a:cubicBezTo>
                      <a:pt x="201" y="73"/>
                      <a:pt x="201" y="69"/>
                      <a:pt x="203" y="64"/>
                    </a:cubicBezTo>
                    <a:close/>
                  </a:path>
                </a:pathLst>
              </a:custGeom>
              <a:solidFill>
                <a:srgbClr val="8A2AE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5" name="îś1íḍê">
                <a:extLst>
                  <a:ext uri="{FF2B5EF4-FFF2-40B4-BE49-F238E27FC236}">
                    <a16:creationId xmlns:a16="http://schemas.microsoft.com/office/drawing/2014/main" xmlns="" id="{FF535E57-E6BE-4B2E-AC31-6B9C1153D0B3}"/>
                  </a:ext>
                </a:extLst>
              </p:cNvPr>
              <p:cNvSpPr/>
              <p:nvPr/>
            </p:nvSpPr>
            <p:spPr bwMode="auto">
              <a:xfrm>
                <a:off x="4505376" y="2867604"/>
                <a:ext cx="421048" cy="320551"/>
              </a:xfrm>
              <a:custGeom>
                <a:avLst/>
                <a:gdLst>
                  <a:gd name="T0" fmla="*/ 110 w 117"/>
                  <a:gd name="T1" fmla="*/ 0 h 89"/>
                  <a:gd name="T2" fmla="*/ 106 w 117"/>
                  <a:gd name="T3" fmla="*/ 1 h 89"/>
                  <a:gd name="T4" fmla="*/ 106 w 117"/>
                  <a:gd name="T5" fmla="*/ 1 h 89"/>
                  <a:gd name="T6" fmla="*/ 14 w 117"/>
                  <a:gd name="T7" fmla="*/ 55 h 89"/>
                  <a:gd name="T8" fmla="*/ 17 w 117"/>
                  <a:gd name="T9" fmla="*/ 68 h 89"/>
                  <a:gd name="T10" fmla="*/ 21 w 117"/>
                  <a:gd name="T11" fmla="*/ 67 h 89"/>
                  <a:gd name="T12" fmla="*/ 0 w 117"/>
                  <a:gd name="T13" fmla="*/ 87 h 89"/>
                  <a:gd name="T14" fmla="*/ 11 w 117"/>
                  <a:gd name="T15" fmla="*/ 89 h 89"/>
                  <a:gd name="T16" fmla="*/ 101 w 117"/>
                  <a:gd name="T17" fmla="*/ 36 h 89"/>
                  <a:gd name="T18" fmla="*/ 102 w 117"/>
                  <a:gd name="T19" fmla="*/ 36 h 89"/>
                  <a:gd name="T20" fmla="*/ 106 w 117"/>
                  <a:gd name="T21" fmla="*/ 33 h 89"/>
                  <a:gd name="T22" fmla="*/ 106 w 117"/>
                  <a:gd name="T23" fmla="*/ 33 h 89"/>
                  <a:gd name="T24" fmla="*/ 106 w 117"/>
                  <a:gd name="T25" fmla="*/ 33 h 89"/>
                  <a:gd name="T26" fmla="*/ 117 w 117"/>
                  <a:gd name="T27" fmla="*/ 7 h 89"/>
                  <a:gd name="T28" fmla="*/ 117 w 117"/>
                  <a:gd name="T29" fmla="*/ 6 h 89"/>
                  <a:gd name="T30" fmla="*/ 110 w 117"/>
                  <a:gd name="T31" fmla="*/ 0 h 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117" h="89">
                    <a:moveTo>
                      <a:pt x="110" y="0"/>
                    </a:moveTo>
                    <a:cubicBezTo>
                      <a:pt x="109" y="0"/>
                      <a:pt x="107" y="0"/>
                      <a:pt x="106" y="1"/>
                    </a:cubicBezTo>
                    <a:cubicBezTo>
                      <a:pt x="106" y="1"/>
                      <a:pt x="106" y="1"/>
                      <a:pt x="106" y="1"/>
                    </a:cubicBezTo>
                    <a:cubicBezTo>
                      <a:pt x="14" y="55"/>
                      <a:pt x="14" y="55"/>
                      <a:pt x="14" y="55"/>
                    </a:cubicBezTo>
                    <a:cubicBezTo>
                      <a:pt x="17" y="68"/>
                      <a:pt x="17" y="68"/>
                      <a:pt x="17" y="68"/>
                    </a:cubicBezTo>
                    <a:cubicBezTo>
                      <a:pt x="21" y="67"/>
                      <a:pt x="21" y="67"/>
                      <a:pt x="21" y="67"/>
                    </a:cubicBezTo>
                    <a:cubicBezTo>
                      <a:pt x="16" y="75"/>
                      <a:pt x="7" y="80"/>
                      <a:pt x="0" y="87"/>
                    </a:cubicBezTo>
                    <a:cubicBezTo>
                      <a:pt x="11" y="89"/>
                      <a:pt x="11" y="89"/>
                      <a:pt x="11" y="89"/>
                    </a:cubicBezTo>
                    <a:cubicBezTo>
                      <a:pt x="101" y="36"/>
                      <a:pt x="101" y="36"/>
                      <a:pt x="101" y="36"/>
                    </a:cubicBezTo>
                    <a:cubicBezTo>
                      <a:pt x="101" y="36"/>
                      <a:pt x="102" y="36"/>
                      <a:pt x="102" y="36"/>
                    </a:cubicBezTo>
                    <a:cubicBezTo>
                      <a:pt x="103" y="35"/>
                      <a:pt x="105" y="34"/>
                      <a:pt x="106" y="33"/>
                    </a:cubicBezTo>
                    <a:cubicBezTo>
                      <a:pt x="106" y="33"/>
                      <a:pt x="106" y="33"/>
                      <a:pt x="106" y="33"/>
                    </a:cubicBezTo>
                    <a:cubicBezTo>
                      <a:pt x="106" y="33"/>
                      <a:pt x="106" y="33"/>
                      <a:pt x="106" y="33"/>
                    </a:cubicBezTo>
                    <a:cubicBezTo>
                      <a:pt x="113" y="28"/>
                      <a:pt x="117" y="19"/>
                      <a:pt x="117" y="7"/>
                    </a:cubicBezTo>
                    <a:cubicBezTo>
                      <a:pt x="117" y="6"/>
                      <a:pt x="117" y="6"/>
                      <a:pt x="117" y="6"/>
                    </a:cubicBezTo>
                    <a:cubicBezTo>
                      <a:pt x="117" y="3"/>
                      <a:pt x="114" y="0"/>
                      <a:pt x="110" y="0"/>
                    </a:cubicBezTo>
                    <a:close/>
                  </a:path>
                </a:pathLst>
              </a:custGeom>
              <a:solidFill>
                <a:srgbClr val="721BD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6" name="ïṡļïḋé">
                <a:extLst>
                  <a:ext uri="{FF2B5EF4-FFF2-40B4-BE49-F238E27FC236}">
                    <a16:creationId xmlns:a16="http://schemas.microsoft.com/office/drawing/2014/main" xmlns="" id="{614599DA-EB4F-4BA6-847E-D7DD716B77A8}"/>
                  </a:ext>
                </a:extLst>
              </p:cNvPr>
              <p:cNvSpPr/>
              <p:nvPr/>
            </p:nvSpPr>
            <p:spPr bwMode="auto">
              <a:xfrm>
                <a:off x="4448197" y="2723789"/>
                <a:ext cx="64111" cy="20792"/>
              </a:xfrm>
              <a:custGeom>
                <a:avLst/>
                <a:gdLst>
                  <a:gd name="T0" fmla="*/ 0 w 18"/>
                  <a:gd name="T1" fmla="*/ 0 h 6"/>
                  <a:gd name="T2" fmla="*/ 18 w 18"/>
                  <a:gd name="T3" fmla="*/ 6 h 6"/>
                  <a:gd name="T4" fmla="*/ 0 w 18"/>
                  <a:gd name="T5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8" h="6">
                    <a:moveTo>
                      <a:pt x="0" y="0"/>
                    </a:moveTo>
                    <a:cubicBezTo>
                      <a:pt x="6" y="0"/>
                      <a:pt x="12" y="2"/>
                      <a:pt x="18" y="6"/>
                    </a:cubicBezTo>
                    <a:cubicBezTo>
                      <a:pt x="12" y="2"/>
                      <a:pt x="6" y="0"/>
                      <a:pt x="0" y="0"/>
                    </a:cubicBezTo>
                    <a:close/>
                  </a:path>
                </a:pathLst>
              </a:custGeom>
              <a:solidFill>
                <a:srgbClr val="EAEA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7" name="iSḷîḓè">
                <a:extLst>
                  <a:ext uri="{FF2B5EF4-FFF2-40B4-BE49-F238E27FC236}">
                    <a16:creationId xmlns:a16="http://schemas.microsoft.com/office/drawing/2014/main" xmlns="" id="{E1097FDC-0986-4393-8594-71C4641A0930}"/>
                  </a:ext>
                </a:extLst>
              </p:cNvPr>
              <p:cNvSpPr/>
              <p:nvPr/>
            </p:nvSpPr>
            <p:spPr bwMode="auto">
              <a:xfrm>
                <a:off x="4061803" y="2794830"/>
                <a:ext cx="537139" cy="386394"/>
              </a:xfrm>
              <a:custGeom>
                <a:avLst/>
                <a:gdLst>
                  <a:gd name="T0" fmla="*/ 149 w 149"/>
                  <a:gd name="T1" fmla="*/ 79 h 107"/>
                  <a:gd name="T2" fmla="*/ 149 w 149"/>
                  <a:gd name="T3" fmla="*/ 78 h 107"/>
                  <a:gd name="T4" fmla="*/ 142 w 149"/>
                  <a:gd name="T5" fmla="*/ 71 h 107"/>
                  <a:gd name="T6" fmla="*/ 136 w 149"/>
                  <a:gd name="T7" fmla="*/ 78 h 107"/>
                  <a:gd name="T8" fmla="*/ 136 w 149"/>
                  <a:gd name="T9" fmla="*/ 79 h 107"/>
                  <a:gd name="T10" fmla="*/ 129 w 149"/>
                  <a:gd name="T11" fmla="*/ 96 h 107"/>
                  <a:gd name="T12" fmla="*/ 107 w 149"/>
                  <a:gd name="T13" fmla="*/ 91 h 107"/>
                  <a:gd name="T14" fmla="*/ 39 w 149"/>
                  <a:gd name="T15" fmla="*/ 41 h 107"/>
                  <a:gd name="T16" fmla="*/ 9 w 149"/>
                  <a:gd name="T17" fmla="*/ 32 h 107"/>
                  <a:gd name="T18" fmla="*/ 65 w 149"/>
                  <a:gd name="T19" fmla="*/ 0 h 107"/>
                  <a:gd name="T20" fmla="*/ 0 w 149"/>
                  <a:gd name="T21" fmla="*/ 38 h 107"/>
                  <a:gd name="T22" fmla="*/ 8 w 149"/>
                  <a:gd name="T23" fmla="*/ 41 h 107"/>
                  <a:gd name="T24" fmla="*/ 41 w 149"/>
                  <a:gd name="T25" fmla="*/ 55 h 107"/>
                  <a:gd name="T26" fmla="*/ 86 w 149"/>
                  <a:gd name="T27" fmla="*/ 87 h 107"/>
                  <a:gd name="T28" fmla="*/ 121 w 149"/>
                  <a:gd name="T29" fmla="*/ 106 h 107"/>
                  <a:gd name="T30" fmla="*/ 123 w 149"/>
                  <a:gd name="T31" fmla="*/ 107 h 107"/>
                  <a:gd name="T32" fmla="*/ 146 w 149"/>
                  <a:gd name="T33" fmla="*/ 83 h 107"/>
                  <a:gd name="T34" fmla="*/ 149 w 149"/>
                  <a:gd name="T35" fmla="*/ 79 h 107"/>
                  <a:gd name="T36" fmla="*/ 149 w 149"/>
                  <a:gd name="T37" fmla="*/ 79 h 1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49" h="107">
                    <a:moveTo>
                      <a:pt x="149" y="79"/>
                    </a:moveTo>
                    <a:cubicBezTo>
                      <a:pt x="149" y="78"/>
                      <a:pt x="149" y="78"/>
                      <a:pt x="149" y="78"/>
                    </a:cubicBezTo>
                    <a:cubicBezTo>
                      <a:pt x="149" y="74"/>
                      <a:pt x="146" y="71"/>
                      <a:pt x="142" y="71"/>
                    </a:cubicBezTo>
                    <a:cubicBezTo>
                      <a:pt x="139" y="71"/>
                      <a:pt x="136" y="74"/>
                      <a:pt x="136" y="78"/>
                    </a:cubicBezTo>
                    <a:cubicBezTo>
                      <a:pt x="136" y="79"/>
                      <a:pt x="136" y="79"/>
                      <a:pt x="136" y="79"/>
                    </a:cubicBezTo>
                    <a:cubicBezTo>
                      <a:pt x="136" y="87"/>
                      <a:pt x="133" y="94"/>
                      <a:pt x="129" y="96"/>
                    </a:cubicBezTo>
                    <a:cubicBezTo>
                      <a:pt x="123" y="99"/>
                      <a:pt x="115" y="97"/>
                      <a:pt x="107" y="91"/>
                    </a:cubicBezTo>
                    <a:cubicBezTo>
                      <a:pt x="39" y="41"/>
                      <a:pt x="39" y="41"/>
                      <a:pt x="39" y="41"/>
                    </a:cubicBezTo>
                    <a:cubicBezTo>
                      <a:pt x="28" y="33"/>
                      <a:pt x="18" y="30"/>
                      <a:pt x="9" y="32"/>
                    </a:cubicBezTo>
                    <a:cubicBezTo>
                      <a:pt x="65" y="0"/>
                      <a:pt x="65" y="0"/>
                      <a:pt x="65" y="0"/>
                    </a:cubicBezTo>
                    <a:cubicBezTo>
                      <a:pt x="0" y="38"/>
                      <a:pt x="0" y="38"/>
                      <a:pt x="0" y="38"/>
                    </a:cubicBezTo>
                    <a:cubicBezTo>
                      <a:pt x="8" y="41"/>
                      <a:pt x="8" y="41"/>
                      <a:pt x="8" y="41"/>
                    </a:cubicBezTo>
                    <a:cubicBezTo>
                      <a:pt x="41" y="55"/>
                      <a:pt x="41" y="55"/>
                      <a:pt x="41" y="55"/>
                    </a:cubicBezTo>
                    <a:cubicBezTo>
                      <a:pt x="86" y="87"/>
                      <a:pt x="86" y="87"/>
                      <a:pt x="86" y="87"/>
                    </a:cubicBezTo>
                    <a:cubicBezTo>
                      <a:pt x="121" y="106"/>
                      <a:pt x="121" y="106"/>
                      <a:pt x="121" y="106"/>
                    </a:cubicBezTo>
                    <a:cubicBezTo>
                      <a:pt x="123" y="107"/>
                      <a:pt x="123" y="107"/>
                      <a:pt x="123" y="107"/>
                    </a:cubicBezTo>
                    <a:cubicBezTo>
                      <a:pt x="131" y="100"/>
                      <a:pt x="141" y="94"/>
                      <a:pt x="146" y="83"/>
                    </a:cubicBezTo>
                    <a:cubicBezTo>
                      <a:pt x="147" y="82"/>
                      <a:pt x="148" y="81"/>
                      <a:pt x="149" y="79"/>
                    </a:cubicBezTo>
                    <a:cubicBezTo>
                      <a:pt x="149" y="79"/>
                      <a:pt x="149" y="79"/>
                      <a:pt x="149" y="79"/>
                    </a:cubicBezTo>
                    <a:close/>
                  </a:path>
                </a:pathLst>
              </a:custGeom>
              <a:solidFill>
                <a:srgbClr val="B45EF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8" name="ï$ḷïḑe">
                <a:extLst>
                  <a:ext uri="{FF2B5EF4-FFF2-40B4-BE49-F238E27FC236}">
                    <a16:creationId xmlns:a16="http://schemas.microsoft.com/office/drawing/2014/main" xmlns="" id="{66AF8C69-B99E-41CF-82FE-A5C6639D36DE}"/>
                  </a:ext>
                </a:extLst>
              </p:cNvPr>
              <p:cNvSpPr/>
              <p:nvPr/>
            </p:nvSpPr>
            <p:spPr bwMode="auto">
              <a:xfrm>
                <a:off x="4018486" y="2907456"/>
                <a:ext cx="573526" cy="291095"/>
              </a:xfrm>
              <a:custGeom>
                <a:avLst/>
                <a:gdLst>
                  <a:gd name="T0" fmla="*/ 133 w 159"/>
                  <a:gd name="T1" fmla="*/ 81 h 81"/>
                  <a:gd name="T2" fmla="*/ 110 w 159"/>
                  <a:gd name="T3" fmla="*/ 72 h 81"/>
                  <a:gd name="T4" fmla="*/ 41 w 159"/>
                  <a:gd name="T5" fmla="*/ 22 h 81"/>
                  <a:gd name="T6" fmla="*/ 20 w 159"/>
                  <a:gd name="T7" fmla="*/ 17 h 81"/>
                  <a:gd name="T8" fmla="*/ 12 w 159"/>
                  <a:gd name="T9" fmla="*/ 34 h 81"/>
                  <a:gd name="T10" fmla="*/ 6 w 159"/>
                  <a:gd name="T11" fmla="*/ 40 h 81"/>
                  <a:gd name="T12" fmla="*/ 0 w 159"/>
                  <a:gd name="T13" fmla="*/ 34 h 81"/>
                  <a:gd name="T14" fmla="*/ 14 w 159"/>
                  <a:gd name="T15" fmla="*/ 5 h 81"/>
                  <a:gd name="T16" fmla="*/ 49 w 159"/>
                  <a:gd name="T17" fmla="*/ 12 h 81"/>
                  <a:gd name="T18" fmla="*/ 117 w 159"/>
                  <a:gd name="T19" fmla="*/ 62 h 81"/>
                  <a:gd name="T20" fmla="*/ 139 w 159"/>
                  <a:gd name="T21" fmla="*/ 67 h 81"/>
                  <a:gd name="T22" fmla="*/ 146 w 159"/>
                  <a:gd name="T23" fmla="*/ 50 h 81"/>
                  <a:gd name="T24" fmla="*/ 146 w 159"/>
                  <a:gd name="T25" fmla="*/ 49 h 81"/>
                  <a:gd name="T26" fmla="*/ 153 w 159"/>
                  <a:gd name="T27" fmla="*/ 42 h 81"/>
                  <a:gd name="T28" fmla="*/ 159 w 159"/>
                  <a:gd name="T29" fmla="*/ 49 h 81"/>
                  <a:gd name="T30" fmla="*/ 159 w 159"/>
                  <a:gd name="T31" fmla="*/ 50 h 81"/>
                  <a:gd name="T32" fmla="*/ 145 w 159"/>
                  <a:gd name="T33" fmla="*/ 78 h 81"/>
                  <a:gd name="T34" fmla="*/ 133 w 159"/>
                  <a:gd name="T35" fmla="*/ 81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159" h="81">
                    <a:moveTo>
                      <a:pt x="133" y="81"/>
                    </a:moveTo>
                    <a:cubicBezTo>
                      <a:pt x="126" y="81"/>
                      <a:pt x="118" y="78"/>
                      <a:pt x="110" y="72"/>
                    </a:cubicBezTo>
                    <a:cubicBezTo>
                      <a:pt x="41" y="22"/>
                      <a:pt x="41" y="22"/>
                      <a:pt x="41" y="22"/>
                    </a:cubicBezTo>
                    <a:cubicBezTo>
                      <a:pt x="33" y="16"/>
                      <a:pt x="25" y="14"/>
                      <a:pt x="20" y="17"/>
                    </a:cubicBezTo>
                    <a:cubicBezTo>
                      <a:pt x="15" y="19"/>
                      <a:pt x="12" y="25"/>
                      <a:pt x="12" y="34"/>
                    </a:cubicBezTo>
                    <a:cubicBezTo>
                      <a:pt x="12" y="37"/>
                      <a:pt x="10" y="40"/>
                      <a:pt x="6" y="40"/>
                    </a:cubicBezTo>
                    <a:cubicBezTo>
                      <a:pt x="3" y="40"/>
                      <a:pt x="0" y="37"/>
                      <a:pt x="0" y="34"/>
                    </a:cubicBezTo>
                    <a:cubicBezTo>
                      <a:pt x="0" y="20"/>
                      <a:pt x="5" y="10"/>
                      <a:pt x="14" y="5"/>
                    </a:cubicBezTo>
                    <a:cubicBezTo>
                      <a:pt x="24" y="0"/>
                      <a:pt x="37" y="3"/>
                      <a:pt x="49" y="12"/>
                    </a:cubicBezTo>
                    <a:cubicBezTo>
                      <a:pt x="117" y="62"/>
                      <a:pt x="117" y="62"/>
                      <a:pt x="117" y="62"/>
                    </a:cubicBezTo>
                    <a:cubicBezTo>
                      <a:pt x="125" y="68"/>
                      <a:pt x="133" y="70"/>
                      <a:pt x="139" y="67"/>
                    </a:cubicBezTo>
                    <a:cubicBezTo>
                      <a:pt x="143" y="65"/>
                      <a:pt x="146" y="58"/>
                      <a:pt x="146" y="50"/>
                    </a:cubicBezTo>
                    <a:cubicBezTo>
                      <a:pt x="146" y="49"/>
                      <a:pt x="146" y="49"/>
                      <a:pt x="146" y="49"/>
                    </a:cubicBezTo>
                    <a:cubicBezTo>
                      <a:pt x="146" y="45"/>
                      <a:pt x="149" y="42"/>
                      <a:pt x="153" y="42"/>
                    </a:cubicBezTo>
                    <a:cubicBezTo>
                      <a:pt x="156" y="42"/>
                      <a:pt x="159" y="45"/>
                      <a:pt x="159" y="49"/>
                    </a:cubicBezTo>
                    <a:cubicBezTo>
                      <a:pt x="159" y="50"/>
                      <a:pt x="159" y="50"/>
                      <a:pt x="159" y="50"/>
                    </a:cubicBezTo>
                    <a:cubicBezTo>
                      <a:pt x="159" y="63"/>
                      <a:pt x="154" y="74"/>
                      <a:pt x="145" y="78"/>
                    </a:cubicBezTo>
                    <a:cubicBezTo>
                      <a:pt x="141" y="80"/>
                      <a:pt x="137" y="81"/>
                      <a:pt x="133" y="81"/>
                    </a:cubicBez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9" name="îŝlïḋé">
                <a:extLst>
                  <a:ext uri="{FF2B5EF4-FFF2-40B4-BE49-F238E27FC236}">
                    <a16:creationId xmlns:a16="http://schemas.microsoft.com/office/drawing/2014/main" xmlns="" id="{C2A71970-2452-4038-BDC8-916769550E45}"/>
                  </a:ext>
                </a:extLst>
              </p:cNvPr>
              <p:cNvSpPr/>
              <p:nvPr/>
            </p:nvSpPr>
            <p:spPr bwMode="auto">
              <a:xfrm>
                <a:off x="4158835" y="3576280"/>
                <a:ext cx="188865" cy="263371"/>
              </a:xfrm>
              <a:custGeom>
                <a:avLst/>
                <a:gdLst>
                  <a:gd name="T0" fmla="*/ 41 w 52"/>
                  <a:gd name="T1" fmla="*/ 7 h 73"/>
                  <a:gd name="T2" fmla="*/ 20 w 52"/>
                  <a:gd name="T3" fmla="*/ 10 h 73"/>
                  <a:gd name="T4" fmla="*/ 0 w 52"/>
                  <a:gd name="T5" fmla="*/ 58 h 73"/>
                  <a:gd name="T6" fmla="*/ 20 w 52"/>
                  <a:gd name="T7" fmla="*/ 68 h 73"/>
                  <a:gd name="T8" fmla="*/ 51 w 52"/>
                  <a:gd name="T9" fmla="*/ 27 h 73"/>
                  <a:gd name="T10" fmla="*/ 47 w 52"/>
                  <a:gd name="T11" fmla="*/ 11 h 73"/>
                  <a:gd name="T12" fmla="*/ 41 w 52"/>
                  <a:gd name="T13" fmla="*/ 7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2" h="73">
                    <a:moveTo>
                      <a:pt x="41" y="7"/>
                    </a:moveTo>
                    <a:cubicBezTo>
                      <a:pt x="41" y="7"/>
                      <a:pt x="28" y="0"/>
                      <a:pt x="20" y="10"/>
                    </a:cubicBezTo>
                    <a:cubicBezTo>
                      <a:pt x="12" y="20"/>
                      <a:pt x="1" y="42"/>
                      <a:pt x="0" y="58"/>
                    </a:cubicBezTo>
                    <a:cubicBezTo>
                      <a:pt x="0" y="73"/>
                      <a:pt x="13" y="72"/>
                      <a:pt x="20" y="68"/>
                    </a:cubicBezTo>
                    <a:cubicBezTo>
                      <a:pt x="28" y="65"/>
                      <a:pt x="49" y="33"/>
                      <a:pt x="51" y="27"/>
                    </a:cubicBezTo>
                    <a:cubicBezTo>
                      <a:pt x="52" y="21"/>
                      <a:pt x="49" y="12"/>
                      <a:pt x="47" y="11"/>
                    </a:cubicBezTo>
                    <a:cubicBezTo>
                      <a:pt x="45" y="9"/>
                      <a:pt x="41" y="7"/>
                      <a:pt x="41" y="7"/>
                    </a:cubicBezTo>
                    <a:close/>
                  </a:path>
                </a:pathLst>
              </a:custGeom>
              <a:solidFill>
                <a:srgbClr val="173D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0" name="iŝlîḍê">
                <a:extLst>
                  <a:ext uri="{FF2B5EF4-FFF2-40B4-BE49-F238E27FC236}">
                    <a16:creationId xmlns:a16="http://schemas.microsoft.com/office/drawing/2014/main" xmlns="" id="{378DE46C-2A9D-4C53-B9D8-86CC0ECA83CC}"/>
                  </a:ext>
                </a:extLst>
              </p:cNvPr>
              <p:cNvSpPr/>
              <p:nvPr/>
            </p:nvSpPr>
            <p:spPr bwMode="auto">
              <a:xfrm>
                <a:off x="4228143" y="3555487"/>
                <a:ext cx="90101" cy="114359"/>
              </a:xfrm>
              <a:custGeom>
                <a:avLst/>
                <a:gdLst>
                  <a:gd name="T0" fmla="*/ 25 w 25"/>
                  <a:gd name="T1" fmla="*/ 10 h 32"/>
                  <a:gd name="T2" fmla="*/ 25 w 25"/>
                  <a:gd name="T3" fmla="*/ 23 h 32"/>
                  <a:gd name="T4" fmla="*/ 21 w 25"/>
                  <a:gd name="T5" fmla="*/ 30 h 32"/>
                  <a:gd name="T6" fmla="*/ 12 w 25"/>
                  <a:gd name="T7" fmla="*/ 31 h 32"/>
                  <a:gd name="T8" fmla="*/ 0 w 25"/>
                  <a:gd name="T9" fmla="*/ 14 h 32"/>
                  <a:gd name="T10" fmla="*/ 25 w 25"/>
                  <a:gd name="T11" fmla="*/ 1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5" h="32">
                    <a:moveTo>
                      <a:pt x="25" y="10"/>
                    </a:moveTo>
                    <a:cubicBezTo>
                      <a:pt x="25" y="23"/>
                      <a:pt x="25" y="23"/>
                      <a:pt x="25" y="23"/>
                    </a:cubicBezTo>
                    <a:cubicBezTo>
                      <a:pt x="25" y="26"/>
                      <a:pt x="24" y="28"/>
                      <a:pt x="21" y="30"/>
                    </a:cubicBezTo>
                    <a:cubicBezTo>
                      <a:pt x="19" y="31"/>
                      <a:pt x="16" y="32"/>
                      <a:pt x="12" y="31"/>
                    </a:cubicBezTo>
                    <a:cubicBezTo>
                      <a:pt x="2" y="30"/>
                      <a:pt x="1" y="27"/>
                      <a:pt x="0" y="14"/>
                    </a:cubicBezTo>
                    <a:cubicBezTo>
                      <a:pt x="0" y="0"/>
                      <a:pt x="25" y="10"/>
                      <a:pt x="25" y="10"/>
                    </a:cubicBez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1" name="îŝḷíḋê">
                <a:extLst>
                  <a:ext uri="{FF2B5EF4-FFF2-40B4-BE49-F238E27FC236}">
                    <a16:creationId xmlns:a16="http://schemas.microsoft.com/office/drawing/2014/main" xmlns="" id="{CC8B520A-E2D9-4AF7-B861-0487E69ECCF3}"/>
                  </a:ext>
                </a:extLst>
              </p:cNvPr>
              <p:cNvSpPr/>
              <p:nvPr/>
            </p:nvSpPr>
            <p:spPr bwMode="auto">
              <a:xfrm>
                <a:off x="3990763" y="3486179"/>
                <a:ext cx="187132" cy="263371"/>
              </a:xfrm>
              <a:custGeom>
                <a:avLst/>
                <a:gdLst>
                  <a:gd name="T0" fmla="*/ 41 w 52"/>
                  <a:gd name="T1" fmla="*/ 6 h 73"/>
                  <a:gd name="T2" fmla="*/ 20 w 52"/>
                  <a:gd name="T3" fmla="*/ 9 h 73"/>
                  <a:gd name="T4" fmla="*/ 0 w 52"/>
                  <a:gd name="T5" fmla="*/ 57 h 73"/>
                  <a:gd name="T6" fmla="*/ 20 w 52"/>
                  <a:gd name="T7" fmla="*/ 68 h 73"/>
                  <a:gd name="T8" fmla="*/ 51 w 52"/>
                  <a:gd name="T9" fmla="*/ 26 h 73"/>
                  <a:gd name="T10" fmla="*/ 47 w 52"/>
                  <a:gd name="T11" fmla="*/ 10 h 73"/>
                  <a:gd name="T12" fmla="*/ 41 w 52"/>
                  <a:gd name="T13" fmla="*/ 6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2" h="73">
                    <a:moveTo>
                      <a:pt x="41" y="6"/>
                    </a:moveTo>
                    <a:cubicBezTo>
                      <a:pt x="41" y="6"/>
                      <a:pt x="28" y="0"/>
                      <a:pt x="20" y="9"/>
                    </a:cubicBezTo>
                    <a:cubicBezTo>
                      <a:pt x="12" y="19"/>
                      <a:pt x="1" y="42"/>
                      <a:pt x="0" y="57"/>
                    </a:cubicBezTo>
                    <a:cubicBezTo>
                      <a:pt x="0" y="73"/>
                      <a:pt x="13" y="71"/>
                      <a:pt x="20" y="68"/>
                    </a:cubicBezTo>
                    <a:cubicBezTo>
                      <a:pt x="28" y="64"/>
                      <a:pt x="49" y="33"/>
                      <a:pt x="51" y="26"/>
                    </a:cubicBezTo>
                    <a:cubicBezTo>
                      <a:pt x="52" y="20"/>
                      <a:pt x="49" y="12"/>
                      <a:pt x="47" y="10"/>
                    </a:cubicBezTo>
                    <a:cubicBezTo>
                      <a:pt x="45" y="9"/>
                      <a:pt x="41" y="6"/>
                      <a:pt x="41" y="6"/>
                    </a:cubicBezTo>
                    <a:close/>
                  </a:path>
                </a:pathLst>
              </a:custGeom>
              <a:solidFill>
                <a:srgbClr val="173D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2" name="îŝḻidê">
                <a:extLst>
                  <a:ext uri="{FF2B5EF4-FFF2-40B4-BE49-F238E27FC236}">
                    <a16:creationId xmlns:a16="http://schemas.microsoft.com/office/drawing/2014/main" xmlns="" id="{DD0599B0-5278-483D-AD3A-48DE6898E5EB}"/>
                  </a:ext>
                </a:extLst>
              </p:cNvPr>
              <p:cNvSpPr/>
              <p:nvPr/>
            </p:nvSpPr>
            <p:spPr bwMode="auto">
              <a:xfrm>
                <a:off x="4054872" y="3465387"/>
                <a:ext cx="93566" cy="110893"/>
              </a:xfrm>
              <a:custGeom>
                <a:avLst/>
                <a:gdLst>
                  <a:gd name="T0" fmla="*/ 26 w 26"/>
                  <a:gd name="T1" fmla="*/ 9 h 31"/>
                  <a:gd name="T2" fmla="*/ 26 w 26"/>
                  <a:gd name="T3" fmla="*/ 22 h 31"/>
                  <a:gd name="T4" fmla="*/ 22 w 26"/>
                  <a:gd name="T5" fmla="*/ 29 h 31"/>
                  <a:gd name="T6" fmla="*/ 12 w 26"/>
                  <a:gd name="T7" fmla="*/ 31 h 31"/>
                  <a:gd name="T8" fmla="*/ 1 w 26"/>
                  <a:gd name="T9" fmla="*/ 13 h 31"/>
                  <a:gd name="T10" fmla="*/ 26 w 26"/>
                  <a:gd name="T11" fmla="*/ 9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6" h="31">
                    <a:moveTo>
                      <a:pt x="26" y="9"/>
                    </a:moveTo>
                    <a:cubicBezTo>
                      <a:pt x="26" y="22"/>
                      <a:pt x="26" y="22"/>
                      <a:pt x="26" y="22"/>
                    </a:cubicBezTo>
                    <a:cubicBezTo>
                      <a:pt x="26" y="25"/>
                      <a:pt x="25" y="28"/>
                      <a:pt x="22" y="29"/>
                    </a:cubicBezTo>
                    <a:cubicBezTo>
                      <a:pt x="20" y="31"/>
                      <a:pt x="17" y="31"/>
                      <a:pt x="12" y="31"/>
                    </a:cubicBezTo>
                    <a:cubicBezTo>
                      <a:pt x="3" y="29"/>
                      <a:pt x="2" y="26"/>
                      <a:pt x="1" y="13"/>
                    </a:cubicBezTo>
                    <a:cubicBezTo>
                      <a:pt x="0" y="0"/>
                      <a:pt x="26" y="9"/>
                      <a:pt x="26" y="9"/>
                    </a:cubicBez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3" name="î$lîḑe">
                <a:extLst>
                  <a:ext uri="{FF2B5EF4-FFF2-40B4-BE49-F238E27FC236}">
                    <a16:creationId xmlns:a16="http://schemas.microsoft.com/office/drawing/2014/main" xmlns="" id="{FD93631E-1ACB-4272-8867-C65AA645491C}"/>
                  </a:ext>
                </a:extLst>
              </p:cNvPr>
              <p:cNvSpPr/>
              <p:nvPr/>
            </p:nvSpPr>
            <p:spPr bwMode="auto">
              <a:xfrm>
                <a:off x="3983832" y="2392843"/>
                <a:ext cx="590853" cy="1143586"/>
              </a:xfrm>
              <a:custGeom>
                <a:avLst/>
                <a:gdLst>
                  <a:gd name="T0" fmla="*/ 160 w 164"/>
                  <a:gd name="T1" fmla="*/ 62 h 318"/>
                  <a:gd name="T2" fmla="*/ 93 w 164"/>
                  <a:gd name="T3" fmla="*/ 71 h 318"/>
                  <a:gd name="T4" fmla="*/ 50 w 164"/>
                  <a:gd name="T5" fmla="*/ 114 h 318"/>
                  <a:gd name="T6" fmla="*/ 11 w 164"/>
                  <a:gd name="T7" fmla="*/ 157 h 318"/>
                  <a:gd name="T8" fmla="*/ 1 w 164"/>
                  <a:gd name="T9" fmla="*/ 188 h 318"/>
                  <a:gd name="T10" fmla="*/ 17 w 164"/>
                  <a:gd name="T11" fmla="*/ 308 h 318"/>
                  <a:gd name="T12" fmla="*/ 29 w 164"/>
                  <a:gd name="T13" fmla="*/ 318 h 318"/>
                  <a:gd name="T14" fmla="*/ 35 w 164"/>
                  <a:gd name="T15" fmla="*/ 317 h 318"/>
                  <a:gd name="T16" fmla="*/ 48 w 164"/>
                  <a:gd name="T17" fmla="*/ 302 h 318"/>
                  <a:gd name="T18" fmla="*/ 45 w 164"/>
                  <a:gd name="T19" fmla="*/ 190 h 318"/>
                  <a:gd name="T20" fmla="*/ 127 w 164"/>
                  <a:gd name="T21" fmla="*/ 140 h 318"/>
                  <a:gd name="T22" fmla="*/ 160 w 164"/>
                  <a:gd name="T23" fmla="*/ 62 h 3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64" h="318">
                    <a:moveTo>
                      <a:pt x="160" y="62"/>
                    </a:moveTo>
                    <a:cubicBezTo>
                      <a:pt x="156" y="0"/>
                      <a:pt x="93" y="71"/>
                      <a:pt x="93" y="71"/>
                    </a:cubicBezTo>
                    <a:cubicBezTo>
                      <a:pt x="50" y="114"/>
                      <a:pt x="50" y="114"/>
                      <a:pt x="50" y="114"/>
                    </a:cubicBezTo>
                    <a:cubicBezTo>
                      <a:pt x="11" y="157"/>
                      <a:pt x="11" y="157"/>
                      <a:pt x="11" y="157"/>
                    </a:cubicBezTo>
                    <a:cubicBezTo>
                      <a:pt x="3" y="165"/>
                      <a:pt x="0" y="176"/>
                      <a:pt x="1" y="188"/>
                    </a:cubicBezTo>
                    <a:cubicBezTo>
                      <a:pt x="17" y="308"/>
                      <a:pt x="17" y="308"/>
                      <a:pt x="17" y="308"/>
                    </a:cubicBezTo>
                    <a:cubicBezTo>
                      <a:pt x="18" y="314"/>
                      <a:pt x="23" y="318"/>
                      <a:pt x="29" y="318"/>
                    </a:cubicBezTo>
                    <a:cubicBezTo>
                      <a:pt x="31" y="318"/>
                      <a:pt x="32" y="318"/>
                      <a:pt x="35" y="317"/>
                    </a:cubicBezTo>
                    <a:cubicBezTo>
                      <a:pt x="49" y="315"/>
                      <a:pt x="48" y="302"/>
                      <a:pt x="48" y="302"/>
                    </a:cubicBezTo>
                    <a:cubicBezTo>
                      <a:pt x="45" y="190"/>
                      <a:pt x="45" y="190"/>
                      <a:pt x="45" y="190"/>
                    </a:cubicBezTo>
                    <a:cubicBezTo>
                      <a:pt x="127" y="140"/>
                      <a:pt x="127" y="140"/>
                      <a:pt x="127" y="140"/>
                    </a:cubicBezTo>
                    <a:cubicBezTo>
                      <a:pt x="127" y="140"/>
                      <a:pt x="164" y="124"/>
                      <a:pt x="160" y="62"/>
                    </a:cubicBezTo>
                    <a:close/>
                  </a:path>
                </a:pathLst>
              </a:custGeom>
              <a:solidFill>
                <a:srgbClr val="FDD76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4" name="íṧļïḓé">
                <a:extLst>
                  <a:ext uri="{FF2B5EF4-FFF2-40B4-BE49-F238E27FC236}">
                    <a16:creationId xmlns:a16="http://schemas.microsoft.com/office/drawing/2014/main" xmlns="" id="{96D21768-E7A1-47F1-B373-3666627EE137}"/>
                  </a:ext>
                </a:extLst>
              </p:cNvPr>
              <p:cNvSpPr/>
              <p:nvPr/>
            </p:nvSpPr>
            <p:spPr bwMode="auto">
              <a:xfrm>
                <a:off x="4151904" y="2479478"/>
                <a:ext cx="590853" cy="1143586"/>
              </a:xfrm>
              <a:custGeom>
                <a:avLst/>
                <a:gdLst>
                  <a:gd name="T0" fmla="*/ 160 w 164"/>
                  <a:gd name="T1" fmla="*/ 62 h 318"/>
                  <a:gd name="T2" fmla="*/ 93 w 164"/>
                  <a:gd name="T3" fmla="*/ 71 h 318"/>
                  <a:gd name="T4" fmla="*/ 50 w 164"/>
                  <a:gd name="T5" fmla="*/ 114 h 318"/>
                  <a:gd name="T6" fmla="*/ 11 w 164"/>
                  <a:gd name="T7" fmla="*/ 156 h 318"/>
                  <a:gd name="T8" fmla="*/ 1 w 164"/>
                  <a:gd name="T9" fmla="*/ 187 h 318"/>
                  <a:gd name="T10" fmla="*/ 17 w 164"/>
                  <a:gd name="T11" fmla="*/ 307 h 318"/>
                  <a:gd name="T12" fmla="*/ 29 w 164"/>
                  <a:gd name="T13" fmla="*/ 318 h 318"/>
                  <a:gd name="T14" fmla="*/ 35 w 164"/>
                  <a:gd name="T15" fmla="*/ 317 h 318"/>
                  <a:gd name="T16" fmla="*/ 48 w 164"/>
                  <a:gd name="T17" fmla="*/ 302 h 318"/>
                  <a:gd name="T18" fmla="*/ 45 w 164"/>
                  <a:gd name="T19" fmla="*/ 189 h 318"/>
                  <a:gd name="T20" fmla="*/ 127 w 164"/>
                  <a:gd name="T21" fmla="*/ 140 h 318"/>
                  <a:gd name="T22" fmla="*/ 160 w 164"/>
                  <a:gd name="T23" fmla="*/ 62 h 3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64" h="318">
                    <a:moveTo>
                      <a:pt x="160" y="62"/>
                    </a:moveTo>
                    <a:cubicBezTo>
                      <a:pt x="157" y="0"/>
                      <a:pt x="93" y="71"/>
                      <a:pt x="93" y="71"/>
                    </a:cubicBezTo>
                    <a:cubicBezTo>
                      <a:pt x="50" y="114"/>
                      <a:pt x="50" y="114"/>
                      <a:pt x="50" y="114"/>
                    </a:cubicBezTo>
                    <a:cubicBezTo>
                      <a:pt x="11" y="156"/>
                      <a:pt x="11" y="156"/>
                      <a:pt x="11" y="156"/>
                    </a:cubicBezTo>
                    <a:cubicBezTo>
                      <a:pt x="3" y="165"/>
                      <a:pt x="0" y="176"/>
                      <a:pt x="1" y="187"/>
                    </a:cubicBezTo>
                    <a:cubicBezTo>
                      <a:pt x="17" y="307"/>
                      <a:pt x="17" y="307"/>
                      <a:pt x="17" y="307"/>
                    </a:cubicBezTo>
                    <a:cubicBezTo>
                      <a:pt x="18" y="313"/>
                      <a:pt x="23" y="318"/>
                      <a:pt x="29" y="318"/>
                    </a:cubicBezTo>
                    <a:cubicBezTo>
                      <a:pt x="31" y="318"/>
                      <a:pt x="33" y="317"/>
                      <a:pt x="35" y="317"/>
                    </a:cubicBezTo>
                    <a:cubicBezTo>
                      <a:pt x="49" y="315"/>
                      <a:pt x="48" y="302"/>
                      <a:pt x="48" y="302"/>
                    </a:cubicBezTo>
                    <a:cubicBezTo>
                      <a:pt x="45" y="189"/>
                      <a:pt x="45" y="189"/>
                      <a:pt x="45" y="189"/>
                    </a:cubicBezTo>
                    <a:cubicBezTo>
                      <a:pt x="127" y="140"/>
                      <a:pt x="127" y="140"/>
                      <a:pt x="127" y="140"/>
                    </a:cubicBezTo>
                    <a:cubicBezTo>
                      <a:pt x="127" y="140"/>
                      <a:pt x="164" y="124"/>
                      <a:pt x="160" y="62"/>
                    </a:cubicBezTo>
                    <a:close/>
                  </a:path>
                </a:pathLst>
              </a:custGeom>
              <a:solidFill>
                <a:srgbClr val="FDD76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5" name="ïs1ïḓé">
                <a:extLst>
                  <a:ext uri="{FF2B5EF4-FFF2-40B4-BE49-F238E27FC236}">
                    <a16:creationId xmlns:a16="http://schemas.microsoft.com/office/drawing/2014/main" xmlns="" id="{5233B367-DC7E-44E5-A49C-8A18DE5C1BF0}"/>
                  </a:ext>
                </a:extLst>
              </p:cNvPr>
              <p:cNvSpPr/>
              <p:nvPr/>
            </p:nvSpPr>
            <p:spPr bwMode="auto">
              <a:xfrm>
                <a:off x="4188291" y="1942339"/>
                <a:ext cx="580457" cy="954721"/>
              </a:xfrm>
              <a:custGeom>
                <a:avLst/>
                <a:gdLst>
                  <a:gd name="T0" fmla="*/ 113 w 161"/>
                  <a:gd name="T1" fmla="*/ 12 h 265"/>
                  <a:gd name="T2" fmla="*/ 160 w 161"/>
                  <a:gd name="T3" fmla="*/ 60 h 265"/>
                  <a:gd name="T4" fmla="*/ 154 w 161"/>
                  <a:gd name="T5" fmla="*/ 234 h 265"/>
                  <a:gd name="T6" fmla="*/ 23 w 161"/>
                  <a:gd name="T7" fmla="*/ 188 h 265"/>
                  <a:gd name="T8" fmla="*/ 53 w 161"/>
                  <a:gd name="T9" fmla="*/ 11 h 265"/>
                  <a:gd name="T10" fmla="*/ 113 w 161"/>
                  <a:gd name="T11" fmla="*/ 12 h 2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61" h="265">
                    <a:moveTo>
                      <a:pt x="113" y="12"/>
                    </a:moveTo>
                    <a:cubicBezTo>
                      <a:pt x="161" y="32"/>
                      <a:pt x="160" y="60"/>
                      <a:pt x="160" y="60"/>
                    </a:cubicBezTo>
                    <a:cubicBezTo>
                      <a:pt x="160" y="60"/>
                      <a:pt x="151" y="164"/>
                      <a:pt x="154" y="234"/>
                    </a:cubicBezTo>
                    <a:cubicBezTo>
                      <a:pt x="155" y="263"/>
                      <a:pt x="0" y="265"/>
                      <a:pt x="23" y="188"/>
                    </a:cubicBezTo>
                    <a:cubicBezTo>
                      <a:pt x="50" y="96"/>
                      <a:pt x="40" y="22"/>
                      <a:pt x="53" y="11"/>
                    </a:cubicBezTo>
                    <a:cubicBezTo>
                      <a:pt x="65" y="0"/>
                      <a:pt x="101" y="7"/>
                      <a:pt x="113" y="12"/>
                    </a:cubicBez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6" name="íṣļide">
                <a:extLst>
                  <a:ext uri="{FF2B5EF4-FFF2-40B4-BE49-F238E27FC236}">
                    <a16:creationId xmlns:a16="http://schemas.microsoft.com/office/drawing/2014/main" xmlns="" id="{16618871-8750-4B4F-8787-F552962FB509}"/>
                  </a:ext>
                </a:extLst>
              </p:cNvPr>
              <p:cNvSpPr/>
              <p:nvPr/>
            </p:nvSpPr>
            <p:spPr bwMode="auto">
              <a:xfrm>
                <a:off x="4468990" y="1978725"/>
                <a:ext cx="192331" cy="150746"/>
              </a:xfrm>
              <a:custGeom>
                <a:avLst/>
                <a:gdLst>
                  <a:gd name="T0" fmla="*/ 50 w 53"/>
                  <a:gd name="T1" fmla="*/ 27 h 42"/>
                  <a:gd name="T2" fmla="*/ 22 w 53"/>
                  <a:gd name="T3" fmla="*/ 39 h 42"/>
                  <a:gd name="T4" fmla="*/ 2 w 53"/>
                  <a:gd name="T5" fmla="*/ 15 h 42"/>
                  <a:gd name="T6" fmla="*/ 31 w 53"/>
                  <a:gd name="T7" fmla="*/ 3 h 42"/>
                  <a:gd name="T8" fmla="*/ 50 w 53"/>
                  <a:gd name="T9" fmla="*/ 27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3" h="42">
                    <a:moveTo>
                      <a:pt x="50" y="27"/>
                    </a:moveTo>
                    <a:cubicBezTo>
                      <a:pt x="48" y="37"/>
                      <a:pt x="35" y="42"/>
                      <a:pt x="22" y="39"/>
                    </a:cubicBezTo>
                    <a:cubicBezTo>
                      <a:pt x="9" y="35"/>
                      <a:pt x="0" y="25"/>
                      <a:pt x="2" y="15"/>
                    </a:cubicBezTo>
                    <a:cubicBezTo>
                      <a:pt x="5" y="5"/>
                      <a:pt x="18" y="0"/>
                      <a:pt x="31" y="3"/>
                    </a:cubicBezTo>
                    <a:cubicBezTo>
                      <a:pt x="44" y="7"/>
                      <a:pt x="53" y="18"/>
                      <a:pt x="50" y="27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7" name="îṣ1ïḋê">
                <a:extLst>
                  <a:ext uri="{FF2B5EF4-FFF2-40B4-BE49-F238E27FC236}">
                    <a16:creationId xmlns:a16="http://schemas.microsoft.com/office/drawing/2014/main" xmlns="" id="{99872347-2DB7-44AB-A389-298FFD5D9A0B}"/>
                  </a:ext>
                </a:extLst>
              </p:cNvPr>
              <p:cNvSpPr/>
              <p:nvPr/>
            </p:nvSpPr>
            <p:spPr bwMode="auto">
              <a:xfrm>
                <a:off x="4458593" y="1971795"/>
                <a:ext cx="209658" cy="157677"/>
              </a:xfrm>
              <a:custGeom>
                <a:avLst/>
                <a:gdLst>
                  <a:gd name="T0" fmla="*/ 33 w 58"/>
                  <a:gd name="T1" fmla="*/ 44 h 44"/>
                  <a:gd name="T2" fmla="*/ 24 w 58"/>
                  <a:gd name="T3" fmla="*/ 43 h 44"/>
                  <a:gd name="T4" fmla="*/ 3 w 58"/>
                  <a:gd name="T5" fmla="*/ 16 h 44"/>
                  <a:gd name="T6" fmla="*/ 35 w 58"/>
                  <a:gd name="T7" fmla="*/ 3 h 44"/>
                  <a:gd name="T8" fmla="*/ 56 w 58"/>
                  <a:gd name="T9" fmla="*/ 30 h 44"/>
                  <a:gd name="T10" fmla="*/ 44 w 58"/>
                  <a:gd name="T11" fmla="*/ 42 h 44"/>
                  <a:gd name="T12" fmla="*/ 33 w 58"/>
                  <a:gd name="T13" fmla="*/ 44 h 44"/>
                  <a:gd name="T14" fmla="*/ 26 w 58"/>
                  <a:gd name="T15" fmla="*/ 7 h 44"/>
                  <a:gd name="T16" fmla="*/ 8 w 58"/>
                  <a:gd name="T17" fmla="*/ 18 h 44"/>
                  <a:gd name="T18" fmla="*/ 25 w 58"/>
                  <a:gd name="T19" fmla="*/ 39 h 44"/>
                  <a:gd name="T20" fmla="*/ 42 w 58"/>
                  <a:gd name="T21" fmla="*/ 38 h 44"/>
                  <a:gd name="T22" fmla="*/ 51 w 58"/>
                  <a:gd name="T23" fmla="*/ 29 h 44"/>
                  <a:gd name="T24" fmla="*/ 33 w 58"/>
                  <a:gd name="T25" fmla="*/ 8 h 44"/>
                  <a:gd name="T26" fmla="*/ 26 w 58"/>
                  <a:gd name="T27" fmla="*/ 7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58" h="44">
                    <a:moveTo>
                      <a:pt x="33" y="44"/>
                    </a:moveTo>
                    <a:cubicBezTo>
                      <a:pt x="30" y="44"/>
                      <a:pt x="27" y="44"/>
                      <a:pt x="24" y="43"/>
                    </a:cubicBezTo>
                    <a:cubicBezTo>
                      <a:pt x="10" y="39"/>
                      <a:pt x="0" y="27"/>
                      <a:pt x="3" y="16"/>
                    </a:cubicBezTo>
                    <a:cubicBezTo>
                      <a:pt x="6" y="5"/>
                      <a:pt x="20" y="0"/>
                      <a:pt x="35" y="3"/>
                    </a:cubicBezTo>
                    <a:cubicBezTo>
                      <a:pt x="49" y="7"/>
                      <a:pt x="58" y="19"/>
                      <a:pt x="56" y="30"/>
                    </a:cubicBezTo>
                    <a:cubicBezTo>
                      <a:pt x="54" y="35"/>
                      <a:pt x="50" y="40"/>
                      <a:pt x="44" y="42"/>
                    </a:cubicBezTo>
                    <a:cubicBezTo>
                      <a:pt x="41" y="43"/>
                      <a:pt x="37" y="44"/>
                      <a:pt x="33" y="44"/>
                    </a:cubicBezTo>
                    <a:close/>
                    <a:moveTo>
                      <a:pt x="26" y="7"/>
                    </a:moveTo>
                    <a:cubicBezTo>
                      <a:pt x="17" y="7"/>
                      <a:pt x="9" y="11"/>
                      <a:pt x="8" y="18"/>
                    </a:cubicBezTo>
                    <a:cubicBezTo>
                      <a:pt x="5" y="26"/>
                      <a:pt x="13" y="35"/>
                      <a:pt x="25" y="39"/>
                    </a:cubicBezTo>
                    <a:cubicBezTo>
                      <a:pt x="31" y="40"/>
                      <a:pt x="37" y="40"/>
                      <a:pt x="42" y="38"/>
                    </a:cubicBezTo>
                    <a:cubicBezTo>
                      <a:pt x="47" y="36"/>
                      <a:pt x="50" y="33"/>
                      <a:pt x="51" y="29"/>
                    </a:cubicBezTo>
                    <a:cubicBezTo>
                      <a:pt x="53" y="20"/>
                      <a:pt x="45" y="11"/>
                      <a:pt x="33" y="8"/>
                    </a:cubicBezTo>
                    <a:cubicBezTo>
                      <a:pt x="31" y="7"/>
                      <a:pt x="28" y="7"/>
                      <a:pt x="26" y="7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8" name="iṣļíde">
                <a:extLst>
                  <a:ext uri="{FF2B5EF4-FFF2-40B4-BE49-F238E27FC236}">
                    <a16:creationId xmlns:a16="http://schemas.microsoft.com/office/drawing/2014/main" xmlns="" id="{26F5DC41-E656-454B-9CB2-A93F2A9B2F1D}"/>
                  </a:ext>
                </a:extLst>
              </p:cNvPr>
              <p:cNvSpPr/>
              <p:nvPr/>
            </p:nvSpPr>
            <p:spPr bwMode="auto">
              <a:xfrm>
                <a:off x="4522703" y="1909417"/>
                <a:ext cx="95299" cy="162874"/>
              </a:xfrm>
              <a:custGeom>
                <a:avLst/>
                <a:gdLst>
                  <a:gd name="T0" fmla="*/ 1 w 26"/>
                  <a:gd name="T1" fmla="*/ 19 h 45"/>
                  <a:gd name="T2" fmla="*/ 0 w 26"/>
                  <a:gd name="T3" fmla="*/ 36 h 45"/>
                  <a:gd name="T4" fmla="*/ 21 w 26"/>
                  <a:gd name="T5" fmla="*/ 41 h 45"/>
                  <a:gd name="T6" fmla="*/ 25 w 26"/>
                  <a:gd name="T7" fmla="*/ 16 h 45"/>
                  <a:gd name="T8" fmla="*/ 1 w 26"/>
                  <a:gd name="T9" fmla="*/ 19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6" h="45">
                    <a:moveTo>
                      <a:pt x="1" y="19"/>
                    </a:moveTo>
                    <a:cubicBezTo>
                      <a:pt x="1" y="19"/>
                      <a:pt x="1" y="21"/>
                      <a:pt x="0" y="36"/>
                    </a:cubicBezTo>
                    <a:cubicBezTo>
                      <a:pt x="0" y="41"/>
                      <a:pt x="17" y="45"/>
                      <a:pt x="21" y="41"/>
                    </a:cubicBezTo>
                    <a:cubicBezTo>
                      <a:pt x="25" y="37"/>
                      <a:pt x="24" y="32"/>
                      <a:pt x="25" y="16"/>
                    </a:cubicBezTo>
                    <a:cubicBezTo>
                      <a:pt x="26" y="0"/>
                      <a:pt x="1" y="19"/>
                      <a:pt x="1" y="19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9" name="íṩ1íḋé">
                <a:extLst>
                  <a:ext uri="{FF2B5EF4-FFF2-40B4-BE49-F238E27FC236}">
                    <a16:creationId xmlns:a16="http://schemas.microsoft.com/office/drawing/2014/main" xmlns="" id="{073E8F91-AA65-4BE6-B53A-7DBD0C7B5C6D}"/>
                  </a:ext>
                </a:extLst>
              </p:cNvPr>
              <p:cNvSpPr/>
              <p:nvPr/>
            </p:nvSpPr>
            <p:spPr bwMode="auto">
              <a:xfrm>
                <a:off x="4522703" y="1968329"/>
                <a:ext cx="90101" cy="74507"/>
              </a:xfrm>
              <a:custGeom>
                <a:avLst/>
                <a:gdLst>
                  <a:gd name="T0" fmla="*/ 25 w 25"/>
                  <a:gd name="T1" fmla="*/ 0 h 21"/>
                  <a:gd name="T2" fmla="*/ 0 w 25"/>
                  <a:gd name="T3" fmla="*/ 21 h 21"/>
                  <a:gd name="T4" fmla="*/ 1 w 25"/>
                  <a:gd name="T5" fmla="*/ 7 h 21"/>
                  <a:gd name="T6" fmla="*/ 25 w 25"/>
                  <a:gd name="T7" fmla="*/ 0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" h="21">
                    <a:moveTo>
                      <a:pt x="25" y="0"/>
                    </a:moveTo>
                    <a:cubicBezTo>
                      <a:pt x="25" y="0"/>
                      <a:pt x="21" y="15"/>
                      <a:pt x="0" y="21"/>
                    </a:cubicBezTo>
                    <a:cubicBezTo>
                      <a:pt x="1" y="7"/>
                      <a:pt x="1" y="7"/>
                      <a:pt x="1" y="7"/>
                    </a:cubicBezTo>
                    <a:lnTo>
                      <a:pt x="25" y="0"/>
                    </a:lnTo>
                    <a:close/>
                  </a:path>
                </a:pathLst>
              </a:custGeom>
              <a:solidFill>
                <a:srgbClr val="EA9C9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0" name="iṥḻiḍe">
                <a:extLst>
                  <a:ext uri="{FF2B5EF4-FFF2-40B4-BE49-F238E27FC236}">
                    <a16:creationId xmlns:a16="http://schemas.microsoft.com/office/drawing/2014/main" xmlns="" id="{153F437E-CB86-440F-A5C6-76F1985E6652}"/>
                  </a:ext>
                </a:extLst>
              </p:cNvPr>
              <p:cNvSpPr/>
              <p:nvPr/>
            </p:nvSpPr>
            <p:spPr bwMode="auto">
              <a:xfrm>
                <a:off x="4382354" y="1715354"/>
                <a:ext cx="296293" cy="296293"/>
              </a:xfrm>
              <a:custGeom>
                <a:avLst/>
                <a:gdLst>
                  <a:gd name="T0" fmla="*/ 77 w 82"/>
                  <a:gd name="T1" fmla="*/ 32 h 82"/>
                  <a:gd name="T2" fmla="*/ 50 w 82"/>
                  <a:gd name="T3" fmla="*/ 77 h 82"/>
                  <a:gd name="T4" fmla="*/ 5 w 82"/>
                  <a:gd name="T5" fmla="*/ 50 h 82"/>
                  <a:gd name="T6" fmla="*/ 32 w 82"/>
                  <a:gd name="T7" fmla="*/ 5 h 82"/>
                  <a:gd name="T8" fmla="*/ 77 w 82"/>
                  <a:gd name="T9" fmla="*/ 32 h 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2" h="82">
                    <a:moveTo>
                      <a:pt x="77" y="32"/>
                    </a:moveTo>
                    <a:cubicBezTo>
                      <a:pt x="82" y="51"/>
                      <a:pt x="70" y="72"/>
                      <a:pt x="50" y="77"/>
                    </a:cubicBezTo>
                    <a:cubicBezTo>
                      <a:pt x="30" y="82"/>
                      <a:pt x="10" y="70"/>
                      <a:pt x="5" y="50"/>
                    </a:cubicBezTo>
                    <a:cubicBezTo>
                      <a:pt x="0" y="30"/>
                      <a:pt x="12" y="10"/>
                      <a:pt x="32" y="5"/>
                    </a:cubicBezTo>
                    <a:cubicBezTo>
                      <a:pt x="51" y="0"/>
                      <a:pt x="71" y="12"/>
                      <a:pt x="77" y="32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1" name="ïŝ1íḓè">
                <a:extLst>
                  <a:ext uri="{FF2B5EF4-FFF2-40B4-BE49-F238E27FC236}">
                    <a16:creationId xmlns:a16="http://schemas.microsoft.com/office/drawing/2014/main" xmlns="" id="{53AE7A83-CEB3-4896-86B0-4ECBF82790EA}"/>
                  </a:ext>
                </a:extLst>
              </p:cNvPr>
              <p:cNvSpPr/>
              <p:nvPr/>
            </p:nvSpPr>
            <p:spPr bwMode="auto">
              <a:xfrm>
                <a:off x="4385820" y="1834911"/>
                <a:ext cx="173271" cy="64111"/>
              </a:xfrm>
              <a:custGeom>
                <a:avLst/>
                <a:gdLst>
                  <a:gd name="T0" fmla="*/ 48 w 48"/>
                  <a:gd name="T1" fmla="*/ 9 h 18"/>
                  <a:gd name="T2" fmla="*/ 14 w 48"/>
                  <a:gd name="T3" fmla="*/ 18 h 18"/>
                  <a:gd name="T4" fmla="*/ 3 w 48"/>
                  <a:gd name="T5" fmla="*/ 6 h 18"/>
                  <a:gd name="T6" fmla="*/ 45 w 48"/>
                  <a:gd name="T7" fmla="*/ 0 h 18"/>
                  <a:gd name="T8" fmla="*/ 48 w 48"/>
                  <a:gd name="T9" fmla="*/ 9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8" h="18">
                    <a:moveTo>
                      <a:pt x="48" y="9"/>
                    </a:moveTo>
                    <a:cubicBezTo>
                      <a:pt x="48" y="9"/>
                      <a:pt x="28" y="18"/>
                      <a:pt x="14" y="18"/>
                    </a:cubicBezTo>
                    <a:cubicBezTo>
                      <a:pt x="0" y="18"/>
                      <a:pt x="3" y="6"/>
                      <a:pt x="3" y="6"/>
                    </a:cubicBezTo>
                    <a:cubicBezTo>
                      <a:pt x="45" y="0"/>
                      <a:pt x="45" y="0"/>
                      <a:pt x="45" y="0"/>
                    </a:cubicBezTo>
                    <a:lnTo>
                      <a:pt x="48" y="9"/>
                    </a:lnTo>
                    <a:close/>
                  </a:path>
                </a:pathLst>
              </a:custGeom>
              <a:solidFill>
                <a:srgbClr val="EA9C9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2" name="íŝlíďe">
                <a:extLst>
                  <a:ext uri="{FF2B5EF4-FFF2-40B4-BE49-F238E27FC236}">
                    <a16:creationId xmlns:a16="http://schemas.microsoft.com/office/drawing/2014/main" xmlns="" id="{A751481E-E30A-4713-BEC6-366AA217B739}"/>
                  </a:ext>
                </a:extLst>
              </p:cNvPr>
              <p:cNvSpPr/>
              <p:nvPr/>
            </p:nvSpPr>
            <p:spPr bwMode="auto">
              <a:xfrm>
                <a:off x="4314778" y="1618323"/>
                <a:ext cx="414117" cy="327482"/>
              </a:xfrm>
              <a:custGeom>
                <a:avLst/>
                <a:gdLst>
                  <a:gd name="T0" fmla="*/ 30 w 115"/>
                  <a:gd name="T1" fmla="*/ 72 h 91"/>
                  <a:gd name="T2" fmla="*/ 63 w 115"/>
                  <a:gd name="T3" fmla="*/ 67 h 91"/>
                  <a:gd name="T4" fmla="*/ 72 w 115"/>
                  <a:gd name="T5" fmla="*/ 73 h 91"/>
                  <a:gd name="T6" fmla="*/ 75 w 115"/>
                  <a:gd name="T7" fmla="*/ 75 h 91"/>
                  <a:gd name="T8" fmla="*/ 88 w 115"/>
                  <a:gd name="T9" fmla="*/ 64 h 91"/>
                  <a:gd name="T10" fmla="*/ 92 w 115"/>
                  <a:gd name="T11" fmla="*/ 74 h 91"/>
                  <a:gd name="T12" fmla="*/ 91 w 115"/>
                  <a:gd name="T13" fmla="*/ 90 h 91"/>
                  <a:gd name="T14" fmla="*/ 96 w 115"/>
                  <a:gd name="T15" fmla="*/ 38 h 91"/>
                  <a:gd name="T16" fmla="*/ 22 w 115"/>
                  <a:gd name="T17" fmla="*/ 28 h 91"/>
                  <a:gd name="T18" fmla="*/ 7 w 115"/>
                  <a:gd name="T19" fmla="*/ 29 h 91"/>
                  <a:gd name="T20" fmla="*/ 30 w 115"/>
                  <a:gd name="T21" fmla="*/ 72 h 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15" h="91">
                    <a:moveTo>
                      <a:pt x="30" y="72"/>
                    </a:moveTo>
                    <a:cubicBezTo>
                      <a:pt x="30" y="72"/>
                      <a:pt x="47" y="64"/>
                      <a:pt x="63" y="67"/>
                    </a:cubicBezTo>
                    <a:cubicBezTo>
                      <a:pt x="67" y="68"/>
                      <a:pt x="70" y="70"/>
                      <a:pt x="72" y="73"/>
                    </a:cubicBezTo>
                    <a:cubicBezTo>
                      <a:pt x="73" y="74"/>
                      <a:pt x="74" y="75"/>
                      <a:pt x="75" y="75"/>
                    </a:cubicBezTo>
                    <a:cubicBezTo>
                      <a:pt x="78" y="75"/>
                      <a:pt x="82" y="64"/>
                      <a:pt x="88" y="64"/>
                    </a:cubicBezTo>
                    <a:cubicBezTo>
                      <a:pt x="93" y="63"/>
                      <a:pt x="97" y="67"/>
                      <a:pt x="92" y="74"/>
                    </a:cubicBezTo>
                    <a:cubicBezTo>
                      <a:pt x="88" y="81"/>
                      <a:pt x="89" y="89"/>
                      <a:pt x="91" y="90"/>
                    </a:cubicBezTo>
                    <a:cubicBezTo>
                      <a:pt x="93" y="91"/>
                      <a:pt x="115" y="75"/>
                      <a:pt x="96" y="38"/>
                    </a:cubicBezTo>
                    <a:cubicBezTo>
                      <a:pt x="77" y="0"/>
                      <a:pt x="29" y="20"/>
                      <a:pt x="22" y="28"/>
                    </a:cubicBezTo>
                    <a:cubicBezTo>
                      <a:pt x="22" y="28"/>
                      <a:pt x="14" y="35"/>
                      <a:pt x="7" y="29"/>
                    </a:cubicBezTo>
                    <a:cubicBezTo>
                      <a:pt x="7" y="29"/>
                      <a:pt x="0" y="82"/>
                      <a:pt x="30" y="72"/>
                    </a:cubicBezTo>
                    <a:close/>
                  </a:path>
                </a:pathLst>
              </a:custGeom>
              <a:solidFill>
                <a:srgbClr val="FF2C9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3" name="iṡľïḓe">
                <a:extLst>
                  <a:ext uri="{FF2B5EF4-FFF2-40B4-BE49-F238E27FC236}">
                    <a16:creationId xmlns:a16="http://schemas.microsoft.com/office/drawing/2014/main" xmlns="" id="{D3A902CF-95DE-459D-8FFE-0F31A4B10279}"/>
                  </a:ext>
                </a:extLst>
              </p:cNvPr>
              <p:cNvSpPr/>
              <p:nvPr/>
            </p:nvSpPr>
            <p:spPr bwMode="auto">
              <a:xfrm>
                <a:off x="4448197" y="2373782"/>
                <a:ext cx="337878" cy="417583"/>
              </a:xfrm>
              <a:custGeom>
                <a:avLst/>
                <a:gdLst>
                  <a:gd name="T0" fmla="*/ 61 w 94"/>
                  <a:gd name="T1" fmla="*/ 16 h 116"/>
                  <a:gd name="T2" fmla="*/ 61 w 94"/>
                  <a:gd name="T3" fmla="*/ 44 h 116"/>
                  <a:gd name="T4" fmla="*/ 57 w 94"/>
                  <a:gd name="T5" fmla="*/ 53 h 116"/>
                  <a:gd name="T6" fmla="*/ 0 w 94"/>
                  <a:gd name="T7" fmla="*/ 105 h 116"/>
                  <a:gd name="T8" fmla="*/ 6 w 94"/>
                  <a:gd name="T9" fmla="*/ 116 h 116"/>
                  <a:gd name="T10" fmla="*/ 82 w 94"/>
                  <a:gd name="T11" fmla="*/ 60 h 116"/>
                  <a:gd name="T12" fmla="*/ 89 w 94"/>
                  <a:gd name="T13" fmla="*/ 49 h 116"/>
                  <a:gd name="T14" fmla="*/ 94 w 94"/>
                  <a:gd name="T15" fmla="*/ 0 h 116"/>
                  <a:gd name="T16" fmla="*/ 61 w 94"/>
                  <a:gd name="T17" fmla="*/ 16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94" h="116">
                    <a:moveTo>
                      <a:pt x="61" y="16"/>
                    </a:moveTo>
                    <a:cubicBezTo>
                      <a:pt x="61" y="44"/>
                      <a:pt x="61" y="44"/>
                      <a:pt x="61" y="44"/>
                    </a:cubicBezTo>
                    <a:cubicBezTo>
                      <a:pt x="61" y="48"/>
                      <a:pt x="60" y="51"/>
                      <a:pt x="57" y="53"/>
                    </a:cubicBezTo>
                    <a:cubicBezTo>
                      <a:pt x="0" y="105"/>
                      <a:pt x="0" y="105"/>
                      <a:pt x="0" y="105"/>
                    </a:cubicBezTo>
                    <a:cubicBezTo>
                      <a:pt x="6" y="116"/>
                      <a:pt x="6" y="116"/>
                      <a:pt x="6" y="116"/>
                    </a:cubicBezTo>
                    <a:cubicBezTo>
                      <a:pt x="82" y="60"/>
                      <a:pt x="82" y="60"/>
                      <a:pt x="82" y="60"/>
                    </a:cubicBezTo>
                    <a:cubicBezTo>
                      <a:pt x="86" y="58"/>
                      <a:pt x="88" y="54"/>
                      <a:pt x="89" y="49"/>
                    </a:cubicBezTo>
                    <a:cubicBezTo>
                      <a:pt x="94" y="0"/>
                      <a:pt x="94" y="0"/>
                      <a:pt x="94" y="0"/>
                    </a:cubicBezTo>
                    <a:lnTo>
                      <a:pt x="61" y="16"/>
                    </a:ln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4" name="iṡ1ïḍè">
                <a:extLst>
                  <a:ext uri="{FF2B5EF4-FFF2-40B4-BE49-F238E27FC236}">
                    <a16:creationId xmlns:a16="http://schemas.microsoft.com/office/drawing/2014/main" xmlns="" id="{E14CBA2B-3E0B-41F9-843B-1A5860A83DFB}"/>
                  </a:ext>
                </a:extLst>
              </p:cNvPr>
              <p:cNvSpPr/>
              <p:nvPr/>
            </p:nvSpPr>
            <p:spPr bwMode="auto">
              <a:xfrm>
                <a:off x="4605873" y="2108679"/>
                <a:ext cx="230450" cy="381195"/>
              </a:xfrm>
              <a:custGeom>
                <a:avLst/>
                <a:gdLst>
                  <a:gd name="T0" fmla="*/ 40 w 64"/>
                  <a:gd name="T1" fmla="*/ 0 h 106"/>
                  <a:gd name="T2" fmla="*/ 64 w 64"/>
                  <a:gd name="T3" fmla="*/ 96 h 106"/>
                  <a:gd name="T4" fmla="*/ 17 w 64"/>
                  <a:gd name="T5" fmla="*/ 100 h 106"/>
                  <a:gd name="T6" fmla="*/ 40 w 64"/>
                  <a:gd name="T7" fmla="*/ 0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4" h="106">
                    <a:moveTo>
                      <a:pt x="40" y="0"/>
                    </a:moveTo>
                    <a:cubicBezTo>
                      <a:pt x="40" y="0"/>
                      <a:pt x="57" y="27"/>
                      <a:pt x="64" y="96"/>
                    </a:cubicBezTo>
                    <a:cubicBezTo>
                      <a:pt x="64" y="96"/>
                      <a:pt x="34" y="106"/>
                      <a:pt x="17" y="100"/>
                    </a:cubicBezTo>
                    <a:cubicBezTo>
                      <a:pt x="0" y="95"/>
                      <a:pt x="40" y="0"/>
                      <a:pt x="40" y="0"/>
                    </a:cubicBez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5" name="îsľïďè">
                <a:extLst>
                  <a:ext uri="{FF2B5EF4-FFF2-40B4-BE49-F238E27FC236}">
                    <a16:creationId xmlns:a16="http://schemas.microsoft.com/office/drawing/2014/main" xmlns="" id="{6B3FEC55-1535-4648-9E77-1B04A9F4CAE3}"/>
                  </a:ext>
                </a:extLst>
              </p:cNvPr>
              <p:cNvSpPr/>
              <p:nvPr/>
            </p:nvSpPr>
            <p:spPr bwMode="auto">
              <a:xfrm>
                <a:off x="4628398" y="2229968"/>
                <a:ext cx="27723" cy="230450"/>
              </a:xfrm>
              <a:custGeom>
                <a:avLst/>
                <a:gdLst>
                  <a:gd name="T0" fmla="*/ 8 w 8"/>
                  <a:gd name="T1" fmla="*/ 0 h 64"/>
                  <a:gd name="T2" fmla="*/ 1 w 8"/>
                  <a:gd name="T3" fmla="*/ 54 h 64"/>
                  <a:gd name="T4" fmla="*/ 8 w 8"/>
                  <a:gd name="T5" fmla="*/ 64 h 64"/>
                  <a:gd name="T6" fmla="*/ 8 w 8"/>
                  <a:gd name="T7" fmla="*/ 64 h 64"/>
                  <a:gd name="T8" fmla="*/ 8 w 8"/>
                  <a:gd name="T9" fmla="*/ 0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" h="64">
                    <a:moveTo>
                      <a:pt x="8" y="0"/>
                    </a:moveTo>
                    <a:cubicBezTo>
                      <a:pt x="8" y="0"/>
                      <a:pt x="1" y="36"/>
                      <a:pt x="1" y="54"/>
                    </a:cubicBezTo>
                    <a:cubicBezTo>
                      <a:pt x="0" y="58"/>
                      <a:pt x="3" y="63"/>
                      <a:pt x="8" y="64"/>
                    </a:cubicBezTo>
                    <a:cubicBezTo>
                      <a:pt x="8" y="64"/>
                      <a:pt x="8" y="64"/>
                      <a:pt x="8" y="64"/>
                    </a:cubicBezTo>
                    <a:lnTo>
                      <a:pt x="8" y="0"/>
                    </a:lnTo>
                    <a:close/>
                  </a:path>
                </a:pathLst>
              </a:custGeom>
              <a:solidFill>
                <a:srgbClr val="6614C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6" name="iŝ1ïďé">
                <a:extLst>
                  <a:ext uri="{FF2B5EF4-FFF2-40B4-BE49-F238E27FC236}">
                    <a16:creationId xmlns:a16="http://schemas.microsoft.com/office/drawing/2014/main" xmlns="" id="{FE042135-6E9C-4B4C-B5A0-A8DE8E2B3036}"/>
                  </a:ext>
                </a:extLst>
              </p:cNvPr>
              <p:cNvSpPr/>
              <p:nvPr/>
            </p:nvSpPr>
            <p:spPr bwMode="auto">
              <a:xfrm>
                <a:off x="3983832" y="2701264"/>
                <a:ext cx="618576" cy="363868"/>
              </a:xfrm>
              <a:custGeom>
                <a:avLst/>
                <a:gdLst>
                  <a:gd name="T0" fmla="*/ 172 w 172"/>
                  <a:gd name="T1" fmla="*/ 51 h 101"/>
                  <a:gd name="T2" fmla="*/ 159 w 172"/>
                  <a:gd name="T3" fmla="*/ 49 h 101"/>
                  <a:gd name="T4" fmla="*/ 77 w 172"/>
                  <a:gd name="T5" fmla="*/ 2 h 101"/>
                  <a:gd name="T6" fmla="*/ 66 w 172"/>
                  <a:gd name="T7" fmla="*/ 2 h 101"/>
                  <a:gd name="T8" fmla="*/ 8 w 172"/>
                  <a:gd name="T9" fmla="*/ 36 h 101"/>
                  <a:gd name="T10" fmla="*/ 0 w 172"/>
                  <a:gd name="T11" fmla="*/ 35 h 101"/>
                  <a:gd name="T12" fmla="*/ 0 w 172"/>
                  <a:gd name="T13" fmla="*/ 43 h 101"/>
                  <a:gd name="T14" fmla="*/ 0 w 172"/>
                  <a:gd name="T15" fmla="*/ 43 h 101"/>
                  <a:gd name="T16" fmla="*/ 2 w 172"/>
                  <a:gd name="T17" fmla="*/ 45 h 101"/>
                  <a:gd name="T18" fmla="*/ 96 w 172"/>
                  <a:gd name="T19" fmla="*/ 99 h 101"/>
                  <a:gd name="T20" fmla="*/ 106 w 172"/>
                  <a:gd name="T21" fmla="*/ 99 h 101"/>
                  <a:gd name="T22" fmla="*/ 169 w 172"/>
                  <a:gd name="T23" fmla="*/ 62 h 101"/>
                  <a:gd name="T24" fmla="*/ 172 w 172"/>
                  <a:gd name="T25" fmla="*/ 59 h 101"/>
                  <a:gd name="T26" fmla="*/ 172 w 172"/>
                  <a:gd name="T27" fmla="*/ 59 h 101"/>
                  <a:gd name="T28" fmla="*/ 172 w 172"/>
                  <a:gd name="T29" fmla="*/ 51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72" h="101">
                    <a:moveTo>
                      <a:pt x="172" y="51"/>
                    </a:moveTo>
                    <a:cubicBezTo>
                      <a:pt x="159" y="49"/>
                      <a:pt x="159" y="49"/>
                      <a:pt x="159" y="49"/>
                    </a:cubicBezTo>
                    <a:cubicBezTo>
                      <a:pt x="77" y="2"/>
                      <a:pt x="77" y="2"/>
                      <a:pt x="77" y="2"/>
                    </a:cubicBezTo>
                    <a:cubicBezTo>
                      <a:pt x="74" y="0"/>
                      <a:pt x="70" y="0"/>
                      <a:pt x="66" y="2"/>
                    </a:cubicBezTo>
                    <a:cubicBezTo>
                      <a:pt x="8" y="36"/>
                      <a:pt x="8" y="36"/>
                      <a:pt x="8" y="36"/>
                    </a:cubicBezTo>
                    <a:cubicBezTo>
                      <a:pt x="0" y="35"/>
                      <a:pt x="0" y="35"/>
                      <a:pt x="0" y="35"/>
                    </a:cubicBezTo>
                    <a:cubicBezTo>
                      <a:pt x="0" y="43"/>
                      <a:pt x="0" y="43"/>
                      <a:pt x="0" y="43"/>
                    </a:cubicBezTo>
                    <a:cubicBezTo>
                      <a:pt x="0" y="43"/>
                      <a:pt x="0" y="43"/>
                      <a:pt x="0" y="43"/>
                    </a:cubicBezTo>
                    <a:cubicBezTo>
                      <a:pt x="0" y="44"/>
                      <a:pt x="1" y="45"/>
                      <a:pt x="2" y="45"/>
                    </a:cubicBezTo>
                    <a:cubicBezTo>
                      <a:pt x="96" y="99"/>
                      <a:pt x="96" y="99"/>
                      <a:pt x="96" y="99"/>
                    </a:cubicBezTo>
                    <a:cubicBezTo>
                      <a:pt x="98" y="101"/>
                      <a:pt x="103" y="100"/>
                      <a:pt x="106" y="99"/>
                    </a:cubicBezTo>
                    <a:cubicBezTo>
                      <a:pt x="169" y="62"/>
                      <a:pt x="169" y="62"/>
                      <a:pt x="169" y="62"/>
                    </a:cubicBezTo>
                    <a:cubicBezTo>
                      <a:pt x="171" y="61"/>
                      <a:pt x="172" y="60"/>
                      <a:pt x="172" y="59"/>
                    </a:cubicBezTo>
                    <a:cubicBezTo>
                      <a:pt x="172" y="59"/>
                      <a:pt x="172" y="59"/>
                      <a:pt x="172" y="59"/>
                    </a:cubicBezTo>
                    <a:lnTo>
                      <a:pt x="172" y="51"/>
                    </a:lnTo>
                    <a:close/>
                  </a:path>
                </a:pathLst>
              </a:custGeom>
              <a:solidFill>
                <a:srgbClr val="173D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7" name="ïṧḻidè">
                <a:extLst>
                  <a:ext uri="{FF2B5EF4-FFF2-40B4-BE49-F238E27FC236}">
                    <a16:creationId xmlns:a16="http://schemas.microsoft.com/office/drawing/2014/main" xmlns="" id="{7CD60983-983A-4D73-8392-FF8826B7F9C8}"/>
                  </a:ext>
                </a:extLst>
              </p:cNvPr>
              <p:cNvSpPr/>
              <p:nvPr/>
            </p:nvSpPr>
            <p:spPr bwMode="auto">
              <a:xfrm>
                <a:off x="3983832" y="2767107"/>
                <a:ext cx="395057" cy="294560"/>
              </a:xfrm>
              <a:custGeom>
                <a:avLst/>
                <a:gdLst>
                  <a:gd name="T0" fmla="*/ 110 w 110"/>
                  <a:gd name="T1" fmla="*/ 3 h 82"/>
                  <a:gd name="T2" fmla="*/ 104 w 110"/>
                  <a:gd name="T3" fmla="*/ 0 h 82"/>
                  <a:gd name="T4" fmla="*/ 40 w 110"/>
                  <a:gd name="T5" fmla="*/ 0 h 82"/>
                  <a:gd name="T6" fmla="*/ 8 w 110"/>
                  <a:gd name="T7" fmla="*/ 18 h 82"/>
                  <a:gd name="T8" fmla="*/ 0 w 110"/>
                  <a:gd name="T9" fmla="*/ 17 h 82"/>
                  <a:gd name="T10" fmla="*/ 0 w 110"/>
                  <a:gd name="T11" fmla="*/ 25 h 82"/>
                  <a:gd name="T12" fmla="*/ 0 w 110"/>
                  <a:gd name="T13" fmla="*/ 25 h 82"/>
                  <a:gd name="T14" fmla="*/ 2 w 110"/>
                  <a:gd name="T15" fmla="*/ 27 h 82"/>
                  <a:gd name="T16" fmla="*/ 96 w 110"/>
                  <a:gd name="T17" fmla="*/ 81 h 82"/>
                  <a:gd name="T18" fmla="*/ 101 w 110"/>
                  <a:gd name="T19" fmla="*/ 82 h 82"/>
                  <a:gd name="T20" fmla="*/ 110 w 110"/>
                  <a:gd name="T21" fmla="*/ 3 h 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10" h="82">
                    <a:moveTo>
                      <a:pt x="110" y="3"/>
                    </a:moveTo>
                    <a:cubicBezTo>
                      <a:pt x="104" y="0"/>
                      <a:pt x="104" y="0"/>
                      <a:pt x="104" y="0"/>
                    </a:cubicBezTo>
                    <a:cubicBezTo>
                      <a:pt x="40" y="0"/>
                      <a:pt x="40" y="0"/>
                      <a:pt x="40" y="0"/>
                    </a:cubicBezTo>
                    <a:cubicBezTo>
                      <a:pt x="8" y="18"/>
                      <a:pt x="8" y="18"/>
                      <a:pt x="8" y="18"/>
                    </a:cubicBezTo>
                    <a:cubicBezTo>
                      <a:pt x="0" y="17"/>
                      <a:pt x="0" y="17"/>
                      <a:pt x="0" y="17"/>
                    </a:cubicBezTo>
                    <a:cubicBezTo>
                      <a:pt x="0" y="25"/>
                      <a:pt x="0" y="25"/>
                      <a:pt x="0" y="25"/>
                    </a:cubicBezTo>
                    <a:cubicBezTo>
                      <a:pt x="0" y="25"/>
                      <a:pt x="0" y="25"/>
                      <a:pt x="0" y="25"/>
                    </a:cubicBezTo>
                    <a:cubicBezTo>
                      <a:pt x="0" y="26"/>
                      <a:pt x="1" y="27"/>
                      <a:pt x="2" y="27"/>
                    </a:cubicBezTo>
                    <a:cubicBezTo>
                      <a:pt x="96" y="81"/>
                      <a:pt x="96" y="81"/>
                      <a:pt x="96" y="81"/>
                    </a:cubicBezTo>
                    <a:cubicBezTo>
                      <a:pt x="97" y="82"/>
                      <a:pt x="99" y="82"/>
                      <a:pt x="101" y="82"/>
                    </a:cubicBezTo>
                    <a:lnTo>
                      <a:pt x="110" y="3"/>
                    </a:lnTo>
                    <a:close/>
                  </a:path>
                </a:pathLst>
              </a:custGeom>
              <a:solidFill>
                <a:srgbClr val="396C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8" name="ïsļiḋê">
                <a:extLst>
                  <a:ext uri="{FF2B5EF4-FFF2-40B4-BE49-F238E27FC236}">
                    <a16:creationId xmlns:a16="http://schemas.microsoft.com/office/drawing/2014/main" xmlns="" id="{5BB69B9B-BC82-4A5D-9B30-68019B93D920}"/>
                  </a:ext>
                </a:extLst>
              </p:cNvPr>
              <p:cNvSpPr/>
              <p:nvPr/>
            </p:nvSpPr>
            <p:spPr bwMode="auto">
              <a:xfrm>
                <a:off x="3983832" y="2827751"/>
                <a:ext cx="13862" cy="39853"/>
              </a:xfrm>
              <a:custGeom>
                <a:avLst/>
                <a:gdLst>
                  <a:gd name="T0" fmla="*/ 4 w 4"/>
                  <a:gd name="T1" fmla="*/ 0 h 11"/>
                  <a:gd name="T2" fmla="*/ 0 w 4"/>
                  <a:gd name="T3" fmla="*/ 0 h 11"/>
                  <a:gd name="T4" fmla="*/ 0 w 4"/>
                  <a:gd name="T5" fmla="*/ 8 h 11"/>
                  <a:gd name="T6" fmla="*/ 0 w 4"/>
                  <a:gd name="T7" fmla="*/ 8 h 11"/>
                  <a:gd name="T8" fmla="*/ 2 w 4"/>
                  <a:gd name="T9" fmla="*/ 10 h 11"/>
                  <a:gd name="T10" fmla="*/ 4 w 4"/>
                  <a:gd name="T11" fmla="*/ 11 h 11"/>
                  <a:gd name="T12" fmla="*/ 4 w 4"/>
                  <a:gd name="T13" fmla="*/ 0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" h="11">
                    <a:moveTo>
                      <a:pt x="4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8"/>
                      <a:pt x="0" y="8"/>
                      <a:pt x="0" y="8"/>
                    </a:cubicBezTo>
                    <a:cubicBezTo>
                      <a:pt x="0" y="8"/>
                      <a:pt x="0" y="8"/>
                      <a:pt x="0" y="8"/>
                    </a:cubicBezTo>
                    <a:cubicBezTo>
                      <a:pt x="0" y="9"/>
                      <a:pt x="1" y="10"/>
                      <a:pt x="2" y="10"/>
                    </a:cubicBezTo>
                    <a:cubicBezTo>
                      <a:pt x="4" y="11"/>
                      <a:pt x="4" y="11"/>
                      <a:pt x="4" y="11"/>
                    </a:cubicBezTo>
                    <a:lnTo>
                      <a:pt x="4" y="0"/>
                    </a:lnTo>
                    <a:close/>
                  </a:path>
                </a:pathLst>
              </a:custGeom>
              <a:solidFill>
                <a:srgbClr val="5793C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9" name="íṡḷîde">
                <a:extLst>
                  <a:ext uri="{FF2B5EF4-FFF2-40B4-BE49-F238E27FC236}">
                    <a16:creationId xmlns:a16="http://schemas.microsoft.com/office/drawing/2014/main" xmlns="" id="{85127230-A933-4B5B-920E-6D8DDFA7FFF5}"/>
                  </a:ext>
                </a:extLst>
              </p:cNvPr>
              <p:cNvSpPr/>
              <p:nvPr/>
            </p:nvSpPr>
            <p:spPr bwMode="auto">
              <a:xfrm>
                <a:off x="4328640" y="3011418"/>
                <a:ext cx="32922" cy="50249"/>
              </a:xfrm>
              <a:custGeom>
                <a:avLst/>
                <a:gdLst>
                  <a:gd name="T0" fmla="*/ 0 w 9"/>
                  <a:gd name="T1" fmla="*/ 14 h 14"/>
                  <a:gd name="T2" fmla="*/ 9 w 9"/>
                  <a:gd name="T3" fmla="*/ 13 h 14"/>
                  <a:gd name="T4" fmla="*/ 9 w 9"/>
                  <a:gd name="T5" fmla="*/ 0 h 14"/>
                  <a:gd name="T6" fmla="*/ 0 w 9"/>
                  <a:gd name="T7" fmla="*/ 0 h 14"/>
                  <a:gd name="T8" fmla="*/ 0 w 9"/>
                  <a:gd name="T9" fmla="*/ 14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" h="14">
                    <a:moveTo>
                      <a:pt x="0" y="14"/>
                    </a:moveTo>
                    <a:cubicBezTo>
                      <a:pt x="3" y="14"/>
                      <a:pt x="7" y="14"/>
                      <a:pt x="9" y="13"/>
                    </a:cubicBezTo>
                    <a:cubicBezTo>
                      <a:pt x="9" y="0"/>
                      <a:pt x="9" y="0"/>
                      <a:pt x="9" y="0"/>
                    </a:cubicBezTo>
                    <a:cubicBezTo>
                      <a:pt x="0" y="0"/>
                      <a:pt x="0" y="0"/>
                      <a:pt x="0" y="0"/>
                    </a:cubicBezTo>
                    <a:lnTo>
                      <a:pt x="0" y="14"/>
                    </a:lnTo>
                    <a:close/>
                  </a:path>
                </a:pathLst>
              </a:custGeom>
              <a:solidFill>
                <a:srgbClr val="274F8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0" name="ïSlîďé">
                <a:extLst>
                  <a:ext uri="{FF2B5EF4-FFF2-40B4-BE49-F238E27FC236}">
                    <a16:creationId xmlns:a16="http://schemas.microsoft.com/office/drawing/2014/main" xmlns="" id="{B15F166B-906E-459B-85B0-6D35E491C2DF}"/>
                  </a:ext>
                </a:extLst>
              </p:cNvPr>
              <p:cNvSpPr/>
              <p:nvPr/>
            </p:nvSpPr>
            <p:spPr bwMode="auto">
              <a:xfrm>
                <a:off x="3983832" y="2677006"/>
                <a:ext cx="622042" cy="360403"/>
              </a:xfrm>
              <a:custGeom>
                <a:avLst/>
                <a:gdLst>
                  <a:gd name="T0" fmla="*/ 96 w 173"/>
                  <a:gd name="T1" fmla="*/ 98 h 100"/>
                  <a:gd name="T2" fmla="*/ 2 w 173"/>
                  <a:gd name="T3" fmla="*/ 45 h 100"/>
                  <a:gd name="T4" fmla="*/ 3 w 173"/>
                  <a:gd name="T5" fmla="*/ 39 h 100"/>
                  <a:gd name="T6" fmla="*/ 66 w 173"/>
                  <a:gd name="T7" fmla="*/ 2 h 100"/>
                  <a:gd name="T8" fmla="*/ 77 w 173"/>
                  <a:gd name="T9" fmla="*/ 2 h 100"/>
                  <a:gd name="T10" fmla="*/ 170 w 173"/>
                  <a:gd name="T11" fmla="*/ 55 h 100"/>
                  <a:gd name="T12" fmla="*/ 169 w 173"/>
                  <a:gd name="T13" fmla="*/ 61 h 100"/>
                  <a:gd name="T14" fmla="*/ 106 w 173"/>
                  <a:gd name="T15" fmla="*/ 98 h 100"/>
                  <a:gd name="T16" fmla="*/ 96 w 173"/>
                  <a:gd name="T17" fmla="*/ 98 h 1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73" h="100">
                    <a:moveTo>
                      <a:pt x="96" y="98"/>
                    </a:moveTo>
                    <a:cubicBezTo>
                      <a:pt x="2" y="45"/>
                      <a:pt x="2" y="45"/>
                      <a:pt x="2" y="45"/>
                    </a:cubicBezTo>
                    <a:cubicBezTo>
                      <a:pt x="0" y="43"/>
                      <a:pt x="0" y="40"/>
                      <a:pt x="3" y="39"/>
                    </a:cubicBezTo>
                    <a:cubicBezTo>
                      <a:pt x="66" y="2"/>
                      <a:pt x="66" y="2"/>
                      <a:pt x="66" y="2"/>
                    </a:cubicBezTo>
                    <a:cubicBezTo>
                      <a:pt x="70" y="0"/>
                      <a:pt x="74" y="0"/>
                      <a:pt x="77" y="2"/>
                    </a:cubicBezTo>
                    <a:cubicBezTo>
                      <a:pt x="170" y="55"/>
                      <a:pt x="170" y="55"/>
                      <a:pt x="170" y="55"/>
                    </a:cubicBezTo>
                    <a:cubicBezTo>
                      <a:pt x="173" y="57"/>
                      <a:pt x="172" y="60"/>
                      <a:pt x="169" y="61"/>
                    </a:cubicBezTo>
                    <a:cubicBezTo>
                      <a:pt x="106" y="98"/>
                      <a:pt x="106" y="98"/>
                      <a:pt x="106" y="98"/>
                    </a:cubicBezTo>
                    <a:cubicBezTo>
                      <a:pt x="103" y="100"/>
                      <a:pt x="98" y="100"/>
                      <a:pt x="96" y="98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1" name="iṥḷîde">
                <a:extLst>
                  <a:ext uri="{FF2B5EF4-FFF2-40B4-BE49-F238E27FC236}">
                    <a16:creationId xmlns:a16="http://schemas.microsoft.com/office/drawing/2014/main" xmlns="" id="{C5B3C0F2-6882-423E-A300-C44C9D628748}"/>
                  </a:ext>
                </a:extLst>
              </p:cNvPr>
              <p:cNvSpPr/>
              <p:nvPr/>
            </p:nvSpPr>
            <p:spPr bwMode="auto">
              <a:xfrm>
                <a:off x="4034080" y="2748047"/>
                <a:ext cx="450503" cy="259906"/>
              </a:xfrm>
              <a:custGeom>
                <a:avLst/>
                <a:gdLst>
                  <a:gd name="T0" fmla="*/ 80 w 125"/>
                  <a:gd name="T1" fmla="*/ 70 h 72"/>
                  <a:gd name="T2" fmla="*/ 2 w 125"/>
                  <a:gd name="T3" fmla="*/ 25 h 72"/>
                  <a:gd name="T4" fmla="*/ 3 w 125"/>
                  <a:gd name="T5" fmla="*/ 21 h 72"/>
                  <a:gd name="T6" fmla="*/ 37 w 125"/>
                  <a:gd name="T7" fmla="*/ 1 h 72"/>
                  <a:gd name="T8" fmla="*/ 46 w 125"/>
                  <a:gd name="T9" fmla="*/ 1 h 72"/>
                  <a:gd name="T10" fmla="*/ 123 w 125"/>
                  <a:gd name="T11" fmla="*/ 46 h 72"/>
                  <a:gd name="T12" fmla="*/ 123 w 125"/>
                  <a:gd name="T13" fmla="*/ 51 h 72"/>
                  <a:gd name="T14" fmla="*/ 88 w 125"/>
                  <a:gd name="T15" fmla="*/ 70 h 72"/>
                  <a:gd name="T16" fmla="*/ 80 w 125"/>
                  <a:gd name="T17" fmla="*/ 70 h 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25" h="72">
                    <a:moveTo>
                      <a:pt x="80" y="70"/>
                    </a:moveTo>
                    <a:cubicBezTo>
                      <a:pt x="2" y="25"/>
                      <a:pt x="2" y="25"/>
                      <a:pt x="2" y="25"/>
                    </a:cubicBezTo>
                    <a:cubicBezTo>
                      <a:pt x="0" y="24"/>
                      <a:pt x="0" y="22"/>
                      <a:pt x="3" y="21"/>
                    </a:cubicBezTo>
                    <a:cubicBezTo>
                      <a:pt x="37" y="1"/>
                      <a:pt x="37" y="1"/>
                      <a:pt x="37" y="1"/>
                    </a:cubicBezTo>
                    <a:cubicBezTo>
                      <a:pt x="40" y="0"/>
                      <a:pt x="43" y="0"/>
                      <a:pt x="46" y="1"/>
                    </a:cubicBezTo>
                    <a:cubicBezTo>
                      <a:pt x="123" y="46"/>
                      <a:pt x="123" y="46"/>
                      <a:pt x="123" y="46"/>
                    </a:cubicBezTo>
                    <a:cubicBezTo>
                      <a:pt x="125" y="47"/>
                      <a:pt x="125" y="49"/>
                      <a:pt x="123" y="51"/>
                    </a:cubicBezTo>
                    <a:cubicBezTo>
                      <a:pt x="88" y="70"/>
                      <a:pt x="88" y="70"/>
                      <a:pt x="88" y="70"/>
                    </a:cubicBezTo>
                    <a:cubicBezTo>
                      <a:pt x="86" y="71"/>
                      <a:pt x="82" y="72"/>
                      <a:pt x="80" y="70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2" name="ïSļïďe">
                <a:extLst>
                  <a:ext uri="{FF2B5EF4-FFF2-40B4-BE49-F238E27FC236}">
                    <a16:creationId xmlns:a16="http://schemas.microsoft.com/office/drawing/2014/main" xmlns="" id="{14F767DF-CC90-479E-99E4-910D7EE4C54A}"/>
                  </a:ext>
                </a:extLst>
              </p:cNvPr>
              <p:cNvSpPr/>
              <p:nvPr/>
            </p:nvSpPr>
            <p:spPr bwMode="auto">
              <a:xfrm>
                <a:off x="4228143" y="2651015"/>
                <a:ext cx="83170" cy="155943"/>
              </a:xfrm>
              <a:custGeom>
                <a:avLst/>
                <a:gdLst>
                  <a:gd name="T0" fmla="*/ 2 w 23"/>
                  <a:gd name="T1" fmla="*/ 7 h 43"/>
                  <a:gd name="T2" fmla="*/ 1 w 23"/>
                  <a:gd name="T3" fmla="*/ 14 h 43"/>
                  <a:gd name="T4" fmla="*/ 2 w 23"/>
                  <a:gd name="T5" fmla="*/ 30 h 43"/>
                  <a:gd name="T6" fmla="*/ 3 w 23"/>
                  <a:gd name="T7" fmla="*/ 36 h 43"/>
                  <a:gd name="T8" fmla="*/ 9 w 23"/>
                  <a:gd name="T9" fmla="*/ 42 h 43"/>
                  <a:gd name="T10" fmla="*/ 9 w 23"/>
                  <a:gd name="T11" fmla="*/ 42 h 43"/>
                  <a:gd name="T12" fmla="*/ 14 w 23"/>
                  <a:gd name="T13" fmla="*/ 38 h 43"/>
                  <a:gd name="T14" fmla="*/ 16 w 23"/>
                  <a:gd name="T15" fmla="*/ 24 h 43"/>
                  <a:gd name="T16" fmla="*/ 21 w 23"/>
                  <a:gd name="T17" fmla="*/ 29 h 43"/>
                  <a:gd name="T18" fmla="*/ 15 w 23"/>
                  <a:gd name="T19" fmla="*/ 8 h 43"/>
                  <a:gd name="T20" fmla="*/ 2 w 23"/>
                  <a:gd name="T21" fmla="*/ 7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3" h="43">
                    <a:moveTo>
                      <a:pt x="2" y="7"/>
                    </a:moveTo>
                    <a:cubicBezTo>
                      <a:pt x="1" y="14"/>
                      <a:pt x="1" y="14"/>
                      <a:pt x="1" y="14"/>
                    </a:cubicBezTo>
                    <a:cubicBezTo>
                      <a:pt x="0" y="19"/>
                      <a:pt x="0" y="25"/>
                      <a:pt x="2" y="30"/>
                    </a:cubicBezTo>
                    <a:cubicBezTo>
                      <a:pt x="3" y="36"/>
                      <a:pt x="3" y="36"/>
                      <a:pt x="3" y="36"/>
                    </a:cubicBezTo>
                    <a:cubicBezTo>
                      <a:pt x="3" y="39"/>
                      <a:pt x="6" y="41"/>
                      <a:pt x="9" y="42"/>
                    </a:cubicBezTo>
                    <a:cubicBezTo>
                      <a:pt x="9" y="42"/>
                      <a:pt x="9" y="42"/>
                      <a:pt x="9" y="42"/>
                    </a:cubicBezTo>
                    <a:cubicBezTo>
                      <a:pt x="12" y="43"/>
                      <a:pt x="14" y="41"/>
                      <a:pt x="14" y="38"/>
                    </a:cubicBezTo>
                    <a:cubicBezTo>
                      <a:pt x="16" y="24"/>
                      <a:pt x="16" y="24"/>
                      <a:pt x="16" y="24"/>
                    </a:cubicBezTo>
                    <a:cubicBezTo>
                      <a:pt x="16" y="24"/>
                      <a:pt x="19" y="29"/>
                      <a:pt x="21" y="29"/>
                    </a:cubicBezTo>
                    <a:cubicBezTo>
                      <a:pt x="23" y="29"/>
                      <a:pt x="19" y="15"/>
                      <a:pt x="15" y="8"/>
                    </a:cubicBezTo>
                    <a:cubicBezTo>
                      <a:pt x="11" y="0"/>
                      <a:pt x="2" y="7"/>
                      <a:pt x="2" y="7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3" name="iṧľîďè">
                <a:extLst>
                  <a:ext uri="{FF2B5EF4-FFF2-40B4-BE49-F238E27FC236}">
                    <a16:creationId xmlns:a16="http://schemas.microsoft.com/office/drawing/2014/main" xmlns="" id="{AA6834B2-568D-4BD7-B23B-150B38D38152}"/>
                  </a:ext>
                </a:extLst>
              </p:cNvPr>
              <p:cNvSpPr/>
              <p:nvPr/>
            </p:nvSpPr>
            <p:spPr bwMode="auto">
              <a:xfrm>
                <a:off x="4214281" y="2236899"/>
                <a:ext cx="136884" cy="443573"/>
              </a:xfrm>
              <a:custGeom>
                <a:avLst/>
                <a:gdLst>
                  <a:gd name="T0" fmla="*/ 38 w 38"/>
                  <a:gd name="T1" fmla="*/ 20 h 123"/>
                  <a:gd name="T2" fmla="*/ 28 w 38"/>
                  <a:gd name="T3" fmla="*/ 40 h 123"/>
                  <a:gd name="T4" fmla="*/ 24 w 38"/>
                  <a:gd name="T5" fmla="*/ 55 h 123"/>
                  <a:gd name="T6" fmla="*/ 19 w 38"/>
                  <a:gd name="T7" fmla="*/ 123 h 123"/>
                  <a:gd name="T8" fmla="*/ 6 w 38"/>
                  <a:gd name="T9" fmla="*/ 122 h 123"/>
                  <a:gd name="T10" fmla="*/ 0 w 38"/>
                  <a:gd name="T11" fmla="*/ 46 h 123"/>
                  <a:gd name="T12" fmla="*/ 0 w 38"/>
                  <a:gd name="T13" fmla="*/ 39 h 123"/>
                  <a:gd name="T14" fmla="*/ 7 w 38"/>
                  <a:gd name="T15" fmla="*/ 0 h 123"/>
                  <a:gd name="T16" fmla="*/ 38 w 38"/>
                  <a:gd name="T17" fmla="*/ 20 h 1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8" h="123">
                    <a:moveTo>
                      <a:pt x="38" y="20"/>
                    </a:moveTo>
                    <a:cubicBezTo>
                      <a:pt x="28" y="40"/>
                      <a:pt x="28" y="40"/>
                      <a:pt x="28" y="40"/>
                    </a:cubicBezTo>
                    <a:cubicBezTo>
                      <a:pt x="25" y="44"/>
                      <a:pt x="24" y="50"/>
                      <a:pt x="24" y="55"/>
                    </a:cubicBezTo>
                    <a:cubicBezTo>
                      <a:pt x="19" y="123"/>
                      <a:pt x="19" y="123"/>
                      <a:pt x="19" y="123"/>
                    </a:cubicBezTo>
                    <a:cubicBezTo>
                      <a:pt x="6" y="122"/>
                      <a:pt x="6" y="122"/>
                      <a:pt x="6" y="122"/>
                    </a:cubicBezTo>
                    <a:cubicBezTo>
                      <a:pt x="0" y="46"/>
                      <a:pt x="0" y="46"/>
                      <a:pt x="0" y="46"/>
                    </a:cubicBezTo>
                    <a:cubicBezTo>
                      <a:pt x="0" y="44"/>
                      <a:pt x="0" y="41"/>
                      <a:pt x="0" y="39"/>
                    </a:cubicBezTo>
                    <a:cubicBezTo>
                      <a:pt x="7" y="0"/>
                      <a:pt x="7" y="0"/>
                      <a:pt x="7" y="0"/>
                    </a:cubicBezTo>
                    <a:lnTo>
                      <a:pt x="38" y="20"/>
                    </a:ln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4" name="îṩḻîḍé">
                <a:extLst>
                  <a:ext uri="{FF2B5EF4-FFF2-40B4-BE49-F238E27FC236}">
                    <a16:creationId xmlns:a16="http://schemas.microsoft.com/office/drawing/2014/main" xmlns="" id="{6091FDDF-25AA-4434-A579-8B827820C034}"/>
                  </a:ext>
                </a:extLst>
              </p:cNvPr>
              <p:cNvSpPr/>
              <p:nvPr/>
            </p:nvSpPr>
            <p:spPr bwMode="auto">
              <a:xfrm>
                <a:off x="3957841" y="2533191"/>
                <a:ext cx="381195" cy="518079"/>
              </a:xfrm>
              <a:custGeom>
                <a:avLst/>
                <a:gdLst>
                  <a:gd name="T0" fmla="*/ 99 w 106"/>
                  <a:gd name="T1" fmla="*/ 144 h 144"/>
                  <a:gd name="T2" fmla="*/ 92 w 106"/>
                  <a:gd name="T3" fmla="*/ 133 h 144"/>
                  <a:gd name="T4" fmla="*/ 9 w 106"/>
                  <a:gd name="T5" fmla="*/ 86 h 144"/>
                  <a:gd name="T6" fmla="*/ 4 w 106"/>
                  <a:gd name="T7" fmla="*/ 77 h 144"/>
                  <a:gd name="T8" fmla="*/ 5 w 106"/>
                  <a:gd name="T9" fmla="*/ 9 h 144"/>
                  <a:gd name="T10" fmla="*/ 0 w 106"/>
                  <a:gd name="T11" fmla="*/ 3 h 144"/>
                  <a:gd name="T12" fmla="*/ 4 w 106"/>
                  <a:gd name="T13" fmla="*/ 1 h 144"/>
                  <a:gd name="T14" fmla="*/ 4 w 106"/>
                  <a:gd name="T15" fmla="*/ 1 h 144"/>
                  <a:gd name="T16" fmla="*/ 8 w 106"/>
                  <a:gd name="T17" fmla="*/ 1 h 144"/>
                  <a:gd name="T18" fmla="*/ 101 w 106"/>
                  <a:gd name="T19" fmla="*/ 55 h 144"/>
                  <a:gd name="T20" fmla="*/ 106 w 106"/>
                  <a:gd name="T21" fmla="*/ 64 h 144"/>
                  <a:gd name="T22" fmla="*/ 105 w 106"/>
                  <a:gd name="T23" fmla="*/ 137 h 144"/>
                  <a:gd name="T24" fmla="*/ 104 w 106"/>
                  <a:gd name="T25" fmla="*/ 141 h 144"/>
                  <a:gd name="T26" fmla="*/ 104 w 106"/>
                  <a:gd name="T27" fmla="*/ 141 h 144"/>
                  <a:gd name="T28" fmla="*/ 99 w 106"/>
                  <a:gd name="T29" fmla="*/ 144 h 1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06" h="144">
                    <a:moveTo>
                      <a:pt x="99" y="144"/>
                    </a:moveTo>
                    <a:cubicBezTo>
                      <a:pt x="92" y="133"/>
                      <a:pt x="92" y="133"/>
                      <a:pt x="92" y="133"/>
                    </a:cubicBezTo>
                    <a:cubicBezTo>
                      <a:pt x="9" y="86"/>
                      <a:pt x="9" y="86"/>
                      <a:pt x="9" y="86"/>
                    </a:cubicBezTo>
                    <a:cubicBezTo>
                      <a:pt x="7" y="84"/>
                      <a:pt x="4" y="80"/>
                      <a:pt x="4" y="77"/>
                    </a:cubicBezTo>
                    <a:cubicBezTo>
                      <a:pt x="5" y="9"/>
                      <a:pt x="5" y="9"/>
                      <a:pt x="5" y="9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5" y="0"/>
                      <a:pt x="6" y="0"/>
                      <a:pt x="8" y="1"/>
                    </a:cubicBezTo>
                    <a:cubicBezTo>
                      <a:pt x="101" y="55"/>
                      <a:pt x="101" y="55"/>
                      <a:pt x="101" y="55"/>
                    </a:cubicBezTo>
                    <a:cubicBezTo>
                      <a:pt x="103" y="56"/>
                      <a:pt x="106" y="60"/>
                      <a:pt x="106" y="64"/>
                    </a:cubicBezTo>
                    <a:cubicBezTo>
                      <a:pt x="105" y="137"/>
                      <a:pt x="105" y="137"/>
                      <a:pt x="105" y="137"/>
                    </a:cubicBezTo>
                    <a:cubicBezTo>
                      <a:pt x="105" y="139"/>
                      <a:pt x="105" y="141"/>
                      <a:pt x="104" y="141"/>
                    </a:cubicBezTo>
                    <a:cubicBezTo>
                      <a:pt x="104" y="141"/>
                      <a:pt x="104" y="141"/>
                      <a:pt x="104" y="141"/>
                    </a:cubicBezTo>
                    <a:lnTo>
                      <a:pt x="99" y="144"/>
                    </a:lnTo>
                    <a:close/>
                  </a:path>
                </a:pathLst>
              </a:custGeom>
              <a:solidFill>
                <a:srgbClr val="173D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5" name="ïṩḷiďê">
                <a:extLst>
                  <a:ext uri="{FF2B5EF4-FFF2-40B4-BE49-F238E27FC236}">
                    <a16:creationId xmlns:a16="http://schemas.microsoft.com/office/drawing/2014/main" xmlns="" id="{3DD043D4-DBEA-4543-A7D2-25102EFB34A0}"/>
                  </a:ext>
                </a:extLst>
              </p:cNvPr>
              <p:cNvSpPr/>
              <p:nvPr/>
            </p:nvSpPr>
            <p:spPr bwMode="auto">
              <a:xfrm>
                <a:off x="3957841" y="2533191"/>
                <a:ext cx="374264" cy="377730"/>
              </a:xfrm>
              <a:custGeom>
                <a:avLst/>
                <a:gdLst>
                  <a:gd name="T0" fmla="*/ 42 w 104"/>
                  <a:gd name="T1" fmla="*/ 105 h 105"/>
                  <a:gd name="T2" fmla="*/ 37 w 104"/>
                  <a:gd name="T3" fmla="*/ 102 h 105"/>
                  <a:gd name="T4" fmla="*/ 5 w 104"/>
                  <a:gd name="T5" fmla="*/ 46 h 105"/>
                  <a:gd name="T6" fmla="*/ 5 w 104"/>
                  <a:gd name="T7" fmla="*/ 9 h 105"/>
                  <a:gd name="T8" fmla="*/ 0 w 104"/>
                  <a:gd name="T9" fmla="*/ 3 h 105"/>
                  <a:gd name="T10" fmla="*/ 4 w 104"/>
                  <a:gd name="T11" fmla="*/ 1 h 105"/>
                  <a:gd name="T12" fmla="*/ 4 w 104"/>
                  <a:gd name="T13" fmla="*/ 1 h 105"/>
                  <a:gd name="T14" fmla="*/ 8 w 104"/>
                  <a:gd name="T15" fmla="*/ 1 h 105"/>
                  <a:gd name="T16" fmla="*/ 101 w 104"/>
                  <a:gd name="T17" fmla="*/ 55 h 105"/>
                  <a:gd name="T18" fmla="*/ 104 w 104"/>
                  <a:gd name="T19" fmla="*/ 59 h 105"/>
                  <a:gd name="T20" fmla="*/ 42 w 104"/>
                  <a:gd name="T21" fmla="*/ 105 h 1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04" h="105">
                    <a:moveTo>
                      <a:pt x="42" y="105"/>
                    </a:moveTo>
                    <a:cubicBezTo>
                      <a:pt x="37" y="102"/>
                      <a:pt x="37" y="102"/>
                      <a:pt x="37" y="102"/>
                    </a:cubicBezTo>
                    <a:cubicBezTo>
                      <a:pt x="5" y="46"/>
                      <a:pt x="5" y="46"/>
                      <a:pt x="5" y="46"/>
                    </a:cubicBezTo>
                    <a:cubicBezTo>
                      <a:pt x="5" y="9"/>
                      <a:pt x="5" y="9"/>
                      <a:pt x="5" y="9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5" y="0"/>
                      <a:pt x="6" y="0"/>
                      <a:pt x="8" y="1"/>
                    </a:cubicBezTo>
                    <a:cubicBezTo>
                      <a:pt x="101" y="55"/>
                      <a:pt x="101" y="55"/>
                      <a:pt x="101" y="55"/>
                    </a:cubicBezTo>
                    <a:cubicBezTo>
                      <a:pt x="102" y="56"/>
                      <a:pt x="103" y="57"/>
                      <a:pt x="104" y="59"/>
                    </a:cubicBezTo>
                    <a:lnTo>
                      <a:pt x="42" y="105"/>
                    </a:lnTo>
                    <a:close/>
                  </a:path>
                </a:pathLst>
              </a:custGeom>
              <a:solidFill>
                <a:srgbClr val="396C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6" name="ísḻídè">
                <a:extLst>
                  <a:ext uri="{FF2B5EF4-FFF2-40B4-BE49-F238E27FC236}">
                    <a16:creationId xmlns:a16="http://schemas.microsoft.com/office/drawing/2014/main" xmlns="" id="{2FD5E7A7-113C-4B69-B822-16AC383C59A5}"/>
                  </a:ext>
                </a:extLst>
              </p:cNvPr>
              <p:cNvSpPr/>
              <p:nvPr/>
            </p:nvSpPr>
            <p:spPr bwMode="auto">
              <a:xfrm>
                <a:off x="3957841" y="2533191"/>
                <a:ext cx="32922" cy="20792"/>
              </a:xfrm>
              <a:custGeom>
                <a:avLst/>
                <a:gdLst>
                  <a:gd name="T0" fmla="*/ 2 w 9"/>
                  <a:gd name="T1" fmla="*/ 6 h 6"/>
                  <a:gd name="T2" fmla="*/ 0 w 9"/>
                  <a:gd name="T3" fmla="*/ 3 h 6"/>
                  <a:gd name="T4" fmla="*/ 4 w 9"/>
                  <a:gd name="T5" fmla="*/ 1 h 6"/>
                  <a:gd name="T6" fmla="*/ 4 w 9"/>
                  <a:gd name="T7" fmla="*/ 1 h 6"/>
                  <a:gd name="T8" fmla="*/ 8 w 9"/>
                  <a:gd name="T9" fmla="*/ 1 h 6"/>
                  <a:gd name="T10" fmla="*/ 9 w 9"/>
                  <a:gd name="T11" fmla="*/ 2 h 6"/>
                  <a:gd name="T12" fmla="*/ 2 w 9"/>
                  <a:gd name="T13" fmla="*/ 6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" h="6">
                    <a:moveTo>
                      <a:pt x="2" y="6"/>
                    </a:moveTo>
                    <a:cubicBezTo>
                      <a:pt x="0" y="3"/>
                      <a:pt x="0" y="3"/>
                      <a:pt x="0" y="3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5" y="0"/>
                      <a:pt x="6" y="0"/>
                      <a:pt x="8" y="1"/>
                    </a:cubicBezTo>
                    <a:cubicBezTo>
                      <a:pt x="9" y="2"/>
                      <a:pt x="9" y="2"/>
                      <a:pt x="9" y="2"/>
                    </a:cubicBezTo>
                    <a:lnTo>
                      <a:pt x="2" y="6"/>
                    </a:lnTo>
                    <a:close/>
                  </a:path>
                </a:pathLst>
              </a:custGeom>
              <a:solidFill>
                <a:srgbClr val="5793C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7" name="îśḻíde">
                <a:extLst>
                  <a:ext uri="{FF2B5EF4-FFF2-40B4-BE49-F238E27FC236}">
                    <a16:creationId xmlns:a16="http://schemas.microsoft.com/office/drawing/2014/main" xmlns="" id="{AA7210F6-2A2D-4EB9-968A-DBD933153A82}"/>
                  </a:ext>
                </a:extLst>
              </p:cNvPr>
              <p:cNvSpPr/>
              <p:nvPr/>
            </p:nvSpPr>
            <p:spPr bwMode="auto">
              <a:xfrm>
                <a:off x="4288788" y="2730720"/>
                <a:ext cx="46784" cy="46784"/>
              </a:xfrm>
              <a:custGeom>
                <a:avLst/>
                <a:gdLst>
                  <a:gd name="T0" fmla="*/ 10 w 13"/>
                  <a:gd name="T1" fmla="*/ 0 h 13"/>
                  <a:gd name="T2" fmla="*/ 13 w 13"/>
                  <a:gd name="T3" fmla="*/ 8 h 13"/>
                  <a:gd name="T4" fmla="*/ 4 w 13"/>
                  <a:gd name="T5" fmla="*/ 13 h 13"/>
                  <a:gd name="T6" fmla="*/ 0 w 13"/>
                  <a:gd name="T7" fmla="*/ 6 h 13"/>
                  <a:gd name="T8" fmla="*/ 10 w 13"/>
                  <a:gd name="T9" fmla="*/ 0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3" h="13">
                    <a:moveTo>
                      <a:pt x="10" y="0"/>
                    </a:moveTo>
                    <a:cubicBezTo>
                      <a:pt x="12" y="2"/>
                      <a:pt x="13" y="5"/>
                      <a:pt x="13" y="8"/>
                    </a:cubicBezTo>
                    <a:cubicBezTo>
                      <a:pt x="4" y="13"/>
                      <a:pt x="4" y="13"/>
                      <a:pt x="4" y="13"/>
                    </a:cubicBezTo>
                    <a:cubicBezTo>
                      <a:pt x="0" y="6"/>
                      <a:pt x="0" y="6"/>
                      <a:pt x="0" y="6"/>
                    </a:cubicBezTo>
                    <a:lnTo>
                      <a:pt x="10" y="0"/>
                    </a:lnTo>
                    <a:close/>
                  </a:path>
                </a:pathLst>
              </a:custGeom>
              <a:solidFill>
                <a:srgbClr val="274F8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8" name="íṩľîḍe">
                <a:extLst>
                  <a:ext uri="{FF2B5EF4-FFF2-40B4-BE49-F238E27FC236}">
                    <a16:creationId xmlns:a16="http://schemas.microsoft.com/office/drawing/2014/main" xmlns="" id="{69041B39-A838-40A5-9315-B68DB54C5E57}"/>
                  </a:ext>
                </a:extLst>
              </p:cNvPr>
              <p:cNvSpPr/>
              <p:nvPr/>
            </p:nvSpPr>
            <p:spPr bwMode="auto">
              <a:xfrm>
                <a:off x="3950910" y="2540122"/>
                <a:ext cx="370799" cy="514614"/>
              </a:xfrm>
              <a:custGeom>
                <a:avLst/>
                <a:gdLst>
                  <a:gd name="T0" fmla="*/ 98 w 103"/>
                  <a:gd name="T1" fmla="*/ 55 h 143"/>
                  <a:gd name="T2" fmla="*/ 5 w 103"/>
                  <a:gd name="T3" fmla="*/ 1 h 143"/>
                  <a:gd name="T4" fmla="*/ 0 w 103"/>
                  <a:gd name="T5" fmla="*/ 5 h 143"/>
                  <a:gd name="T6" fmla="*/ 0 w 103"/>
                  <a:gd name="T7" fmla="*/ 78 h 143"/>
                  <a:gd name="T8" fmla="*/ 5 w 103"/>
                  <a:gd name="T9" fmla="*/ 87 h 143"/>
                  <a:gd name="T10" fmla="*/ 98 w 103"/>
                  <a:gd name="T11" fmla="*/ 141 h 143"/>
                  <a:gd name="T12" fmla="*/ 103 w 103"/>
                  <a:gd name="T13" fmla="*/ 138 h 143"/>
                  <a:gd name="T14" fmla="*/ 103 w 103"/>
                  <a:gd name="T15" fmla="*/ 64 h 143"/>
                  <a:gd name="T16" fmla="*/ 98 w 103"/>
                  <a:gd name="T17" fmla="*/ 55 h 1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03" h="143">
                    <a:moveTo>
                      <a:pt x="98" y="55"/>
                    </a:moveTo>
                    <a:cubicBezTo>
                      <a:pt x="5" y="1"/>
                      <a:pt x="5" y="1"/>
                      <a:pt x="5" y="1"/>
                    </a:cubicBezTo>
                    <a:cubicBezTo>
                      <a:pt x="2" y="0"/>
                      <a:pt x="0" y="1"/>
                      <a:pt x="0" y="5"/>
                    </a:cubicBezTo>
                    <a:cubicBezTo>
                      <a:pt x="0" y="78"/>
                      <a:pt x="0" y="78"/>
                      <a:pt x="0" y="78"/>
                    </a:cubicBezTo>
                    <a:cubicBezTo>
                      <a:pt x="0" y="82"/>
                      <a:pt x="2" y="86"/>
                      <a:pt x="5" y="87"/>
                    </a:cubicBezTo>
                    <a:cubicBezTo>
                      <a:pt x="98" y="141"/>
                      <a:pt x="98" y="141"/>
                      <a:pt x="98" y="141"/>
                    </a:cubicBezTo>
                    <a:cubicBezTo>
                      <a:pt x="101" y="143"/>
                      <a:pt x="103" y="141"/>
                      <a:pt x="103" y="138"/>
                    </a:cubicBezTo>
                    <a:cubicBezTo>
                      <a:pt x="103" y="64"/>
                      <a:pt x="103" y="64"/>
                      <a:pt x="103" y="64"/>
                    </a:cubicBezTo>
                    <a:cubicBezTo>
                      <a:pt x="103" y="61"/>
                      <a:pt x="101" y="57"/>
                      <a:pt x="98" y="55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9" name="îś1ïdè">
                <a:extLst>
                  <a:ext uri="{FF2B5EF4-FFF2-40B4-BE49-F238E27FC236}">
                    <a16:creationId xmlns:a16="http://schemas.microsoft.com/office/drawing/2014/main" xmlns="" id="{2446D438-82CE-4101-BA66-F5A6C3C021E3}"/>
                  </a:ext>
                </a:extLst>
              </p:cNvPr>
              <p:cNvSpPr/>
              <p:nvPr/>
            </p:nvSpPr>
            <p:spPr bwMode="auto">
              <a:xfrm>
                <a:off x="4358096" y="2751512"/>
                <a:ext cx="110893" cy="109161"/>
              </a:xfrm>
              <a:custGeom>
                <a:avLst/>
                <a:gdLst>
                  <a:gd name="T0" fmla="*/ 31 w 31"/>
                  <a:gd name="T1" fmla="*/ 11 h 30"/>
                  <a:gd name="T2" fmla="*/ 30 w 31"/>
                  <a:gd name="T3" fmla="*/ 14 h 30"/>
                  <a:gd name="T4" fmla="*/ 22 w 31"/>
                  <a:gd name="T5" fmla="*/ 22 h 30"/>
                  <a:gd name="T6" fmla="*/ 13 w 31"/>
                  <a:gd name="T7" fmla="*/ 28 h 30"/>
                  <a:gd name="T8" fmla="*/ 3 w 31"/>
                  <a:gd name="T9" fmla="*/ 28 h 30"/>
                  <a:gd name="T10" fmla="*/ 3 w 31"/>
                  <a:gd name="T11" fmla="*/ 28 h 30"/>
                  <a:gd name="T12" fmla="*/ 2 w 31"/>
                  <a:gd name="T13" fmla="*/ 19 h 30"/>
                  <a:gd name="T14" fmla="*/ 12 w 31"/>
                  <a:gd name="T15" fmla="*/ 9 h 30"/>
                  <a:gd name="T16" fmla="*/ 5 w 31"/>
                  <a:gd name="T17" fmla="*/ 12 h 30"/>
                  <a:gd name="T18" fmla="*/ 15 w 31"/>
                  <a:gd name="T19" fmla="*/ 5 h 30"/>
                  <a:gd name="T20" fmla="*/ 25 w 31"/>
                  <a:gd name="T21" fmla="*/ 0 h 30"/>
                  <a:gd name="T22" fmla="*/ 31 w 31"/>
                  <a:gd name="T23" fmla="*/ 11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1" h="30">
                    <a:moveTo>
                      <a:pt x="31" y="11"/>
                    </a:moveTo>
                    <a:cubicBezTo>
                      <a:pt x="30" y="14"/>
                      <a:pt x="30" y="14"/>
                      <a:pt x="30" y="14"/>
                    </a:cubicBezTo>
                    <a:cubicBezTo>
                      <a:pt x="28" y="17"/>
                      <a:pt x="25" y="20"/>
                      <a:pt x="22" y="22"/>
                    </a:cubicBezTo>
                    <a:cubicBezTo>
                      <a:pt x="13" y="28"/>
                      <a:pt x="13" y="28"/>
                      <a:pt x="13" y="28"/>
                    </a:cubicBezTo>
                    <a:cubicBezTo>
                      <a:pt x="10" y="30"/>
                      <a:pt x="6" y="30"/>
                      <a:pt x="3" y="28"/>
                    </a:cubicBezTo>
                    <a:cubicBezTo>
                      <a:pt x="3" y="28"/>
                      <a:pt x="3" y="28"/>
                      <a:pt x="3" y="28"/>
                    </a:cubicBezTo>
                    <a:cubicBezTo>
                      <a:pt x="0" y="26"/>
                      <a:pt x="0" y="22"/>
                      <a:pt x="2" y="19"/>
                    </a:cubicBezTo>
                    <a:cubicBezTo>
                      <a:pt x="12" y="9"/>
                      <a:pt x="12" y="9"/>
                      <a:pt x="12" y="9"/>
                    </a:cubicBezTo>
                    <a:cubicBezTo>
                      <a:pt x="12" y="9"/>
                      <a:pt x="6" y="14"/>
                      <a:pt x="5" y="12"/>
                    </a:cubicBezTo>
                    <a:cubicBezTo>
                      <a:pt x="4" y="11"/>
                      <a:pt x="10" y="5"/>
                      <a:pt x="15" y="5"/>
                    </a:cubicBezTo>
                    <a:cubicBezTo>
                      <a:pt x="20" y="4"/>
                      <a:pt x="25" y="0"/>
                      <a:pt x="25" y="0"/>
                    </a:cubicBezTo>
                    <a:lnTo>
                      <a:pt x="31" y="11"/>
                    </a:ln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50" name="îṥ1íďé">
                <a:extLst>
                  <a:ext uri="{FF2B5EF4-FFF2-40B4-BE49-F238E27FC236}">
                    <a16:creationId xmlns:a16="http://schemas.microsoft.com/office/drawing/2014/main" xmlns="" id="{B738B654-3DF9-4AD0-BDD9-DB57DC4B06D5}"/>
                  </a:ext>
                </a:extLst>
              </p:cNvPr>
              <p:cNvSpPr/>
              <p:nvPr/>
            </p:nvSpPr>
            <p:spPr bwMode="auto">
              <a:xfrm>
                <a:off x="4202153" y="1982191"/>
                <a:ext cx="256440" cy="407186"/>
              </a:xfrm>
              <a:custGeom>
                <a:avLst/>
                <a:gdLst>
                  <a:gd name="T0" fmla="*/ 50 w 71"/>
                  <a:gd name="T1" fmla="*/ 0 h 113"/>
                  <a:gd name="T2" fmla="*/ 0 w 71"/>
                  <a:gd name="T3" fmla="*/ 74 h 113"/>
                  <a:gd name="T4" fmla="*/ 42 w 71"/>
                  <a:gd name="T5" fmla="*/ 105 h 113"/>
                  <a:gd name="T6" fmla="*/ 50 w 71"/>
                  <a:gd name="T7" fmla="*/ 0 h 1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71" h="113">
                    <a:moveTo>
                      <a:pt x="50" y="0"/>
                    </a:moveTo>
                    <a:cubicBezTo>
                      <a:pt x="50" y="0"/>
                      <a:pt x="14" y="39"/>
                      <a:pt x="0" y="74"/>
                    </a:cubicBezTo>
                    <a:cubicBezTo>
                      <a:pt x="0" y="74"/>
                      <a:pt x="12" y="96"/>
                      <a:pt x="42" y="105"/>
                    </a:cubicBezTo>
                    <a:cubicBezTo>
                      <a:pt x="71" y="113"/>
                      <a:pt x="50" y="0"/>
                      <a:pt x="50" y="0"/>
                    </a:cubicBez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51" name="îṧ1îḍé">
                <a:extLst>
                  <a:ext uri="{FF2B5EF4-FFF2-40B4-BE49-F238E27FC236}">
                    <a16:creationId xmlns:a16="http://schemas.microsoft.com/office/drawing/2014/main" xmlns="" id="{C805E351-ADCB-412F-9D6C-7E8C5D2BADA9}"/>
                  </a:ext>
                </a:extLst>
              </p:cNvPr>
              <p:cNvSpPr/>
              <p:nvPr/>
            </p:nvSpPr>
            <p:spPr bwMode="auto">
              <a:xfrm>
                <a:off x="4300917" y="2151996"/>
                <a:ext cx="50249" cy="197528"/>
              </a:xfrm>
              <a:custGeom>
                <a:avLst/>
                <a:gdLst>
                  <a:gd name="T0" fmla="*/ 8 w 14"/>
                  <a:gd name="T1" fmla="*/ 55 h 55"/>
                  <a:gd name="T2" fmla="*/ 14 w 14"/>
                  <a:gd name="T3" fmla="*/ 0 h 55"/>
                  <a:gd name="T4" fmla="*/ 0 w 14"/>
                  <a:gd name="T5" fmla="*/ 52 h 55"/>
                  <a:gd name="T6" fmla="*/ 8 w 14"/>
                  <a:gd name="T7" fmla="*/ 55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4" h="55">
                    <a:moveTo>
                      <a:pt x="8" y="55"/>
                    </a:moveTo>
                    <a:cubicBezTo>
                      <a:pt x="14" y="0"/>
                      <a:pt x="14" y="0"/>
                      <a:pt x="14" y="0"/>
                    </a:cubicBezTo>
                    <a:cubicBezTo>
                      <a:pt x="0" y="52"/>
                      <a:pt x="0" y="52"/>
                      <a:pt x="0" y="52"/>
                    </a:cubicBezTo>
                    <a:cubicBezTo>
                      <a:pt x="3" y="53"/>
                      <a:pt x="5" y="54"/>
                      <a:pt x="8" y="55"/>
                    </a:cubicBezTo>
                    <a:close/>
                  </a:path>
                </a:pathLst>
              </a:custGeom>
              <a:solidFill>
                <a:srgbClr val="6614C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52" name="išḷïdé">
                <a:extLst>
                  <a:ext uri="{FF2B5EF4-FFF2-40B4-BE49-F238E27FC236}">
                    <a16:creationId xmlns:a16="http://schemas.microsoft.com/office/drawing/2014/main" xmlns="" id="{0D5AC83C-F453-4016-B283-9F3E8352712B}"/>
                  </a:ext>
                </a:extLst>
              </p:cNvPr>
              <p:cNvSpPr/>
              <p:nvPr/>
            </p:nvSpPr>
            <p:spPr bwMode="auto">
              <a:xfrm>
                <a:off x="4444732" y="1945805"/>
                <a:ext cx="67576" cy="36387"/>
              </a:xfrm>
              <a:custGeom>
                <a:avLst/>
                <a:gdLst>
                  <a:gd name="T0" fmla="*/ 9 w 19"/>
                  <a:gd name="T1" fmla="*/ 2 h 10"/>
                  <a:gd name="T2" fmla="*/ 0 w 19"/>
                  <a:gd name="T3" fmla="*/ 0 h 10"/>
                  <a:gd name="T4" fmla="*/ 11 w 19"/>
                  <a:gd name="T5" fmla="*/ 9 h 10"/>
                  <a:gd name="T6" fmla="*/ 19 w 19"/>
                  <a:gd name="T7" fmla="*/ 5 h 10"/>
                  <a:gd name="T8" fmla="*/ 9 w 19"/>
                  <a:gd name="T9" fmla="*/ 2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10">
                    <a:moveTo>
                      <a:pt x="9" y="2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4" y="7"/>
                      <a:pt x="11" y="9"/>
                    </a:cubicBezTo>
                    <a:cubicBezTo>
                      <a:pt x="17" y="10"/>
                      <a:pt x="19" y="5"/>
                      <a:pt x="19" y="5"/>
                    </a:cubicBezTo>
                    <a:lnTo>
                      <a:pt x="9" y="2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53" name="íṩlîḋe">
                <a:extLst>
                  <a:ext uri="{FF2B5EF4-FFF2-40B4-BE49-F238E27FC236}">
                    <a16:creationId xmlns:a16="http://schemas.microsoft.com/office/drawing/2014/main" xmlns="" id="{A30D2405-FF01-454B-ABD0-C2D530140966}"/>
                  </a:ext>
                </a:extLst>
              </p:cNvPr>
              <p:cNvSpPr/>
              <p:nvPr/>
            </p:nvSpPr>
            <p:spPr bwMode="auto">
              <a:xfrm>
                <a:off x="6955421" y="5116656"/>
                <a:ext cx="734667" cy="424513"/>
              </a:xfrm>
              <a:custGeom>
                <a:avLst/>
                <a:gdLst>
                  <a:gd name="T0" fmla="*/ 167 w 204"/>
                  <a:gd name="T1" fmla="*/ 97 h 118"/>
                  <a:gd name="T2" fmla="*/ 36 w 204"/>
                  <a:gd name="T3" fmla="*/ 97 h 118"/>
                  <a:gd name="T4" fmla="*/ 36 w 204"/>
                  <a:gd name="T5" fmla="*/ 21 h 118"/>
                  <a:gd name="T6" fmla="*/ 167 w 204"/>
                  <a:gd name="T7" fmla="*/ 21 h 118"/>
                  <a:gd name="T8" fmla="*/ 167 w 204"/>
                  <a:gd name="T9" fmla="*/ 97 h 1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4" h="118">
                    <a:moveTo>
                      <a:pt x="167" y="97"/>
                    </a:moveTo>
                    <a:cubicBezTo>
                      <a:pt x="131" y="118"/>
                      <a:pt x="72" y="118"/>
                      <a:pt x="36" y="97"/>
                    </a:cubicBezTo>
                    <a:cubicBezTo>
                      <a:pt x="0" y="76"/>
                      <a:pt x="0" y="42"/>
                      <a:pt x="36" y="21"/>
                    </a:cubicBezTo>
                    <a:cubicBezTo>
                      <a:pt x="72" y="0"/>
                      <a:pt x="131" y="0"/>
                      <a:pt x="167" y="21"/>
                    </a:cubicBezTo>
                    <a:cubicBezTo>
                      <a:pt x="204" y="42"/>
                      <a:pt x="204" y="76"/>
                      <a:pt x="167" y="97"/>
                    </a:cubicBezTo>
                    <a:close/>
                  </a:path>
                </a:pathLst>
              </a:custGeom>
              <a:solidFill>
                <a:srgbClr val="B2D3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54" name="is1îḍé">
                <a:extLst>
                  <a:ext uri="{FF2B5EF4-FFF2-40B4-BE49-F238E27FC236}">
                    <a16:creationId xmlns:a16="http://schemas.microsoft.com/office/drawing/2014/main" xmlns="" id="{5135AB7E-8B18-461B-BC70-FB54FE63C81E}"/>
                  </a:ext>
                </a:extLst>
              </p:cNvPr>
              <p:cNvSpPr/>
              <p:nvPr/>
            </p:nvSpPr>
            <p:spPr bwMode="auto">
              <a:xfrm>
                <a:off x="5016525" y="3411674"/>
                <a:ext cx="3224564" cy="1859193"/>
              </a:xfrm>
              <a:custGeom>
                <a:avLst/>
                <a:gdLst>
                  <a:gd name="T0" fmla="*/ 330 w 895"/>
                  <a:gd name="T1" fmla="*/ 512 h 517"/>
                  <a:gd name="T2" fmla="*/ 10 w 895"/>
                  <a:gd name="T3" fmla="*/ 327 h 517"/>
                  <a:gd name="T4" fmla="*/ 12 w 895"/>
                  <a:gd name="T5" fmla="*/ 306 h 517"/>
                  <a:gd name="T6" fmla="*/ 528 w 895"/>
                  <a:gd name="T7" fmla="*/ 7 h 517"/>
                  <a:gd name="T8" fmla="*/ 565 w 895"/>
                  <a:gd name="T9" fmla="*/ 5 h 517"/>
                  <a:gd name="T10" fmla="*/ 885 w 895"/>
                  <a:gd name="T11" fmla="*/ 190 h 517"/>
                  <a:gd name="T12" fmla="*/ 882 w 895"/>
                  <a:gd name="T13" fmla="*/ 211 h 517"/>
                  <a:gd name="T14" fmla="*/ 367 w 895"/>
                  <a:gd name="T15" fmla="*/ 510 h 517"/>
                  <a:gd name="T16" fmla="*/ 330 w 895"/>
                  <a:gd name="T17" fmla="*/ 512 h 5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95" h="517">
                    <a:moveTo>
                      <a:pt x="330" y="512"/>
                    </a:moveTo>
                    <a:cubicBezTo>
                      <a:pt x="10" y="327"/>
                      <a:pt x="10" y="327"/>
                      <a:pt x="10" y="327"/>
                    </a:cubicBezTo>
                    <a:cubicBezTo>
                      <a:pt x="0" y="322"/>
                      <a:pt x="1" y="312"/>
                      <a:pt x="12" y="306"/>
                    </a:cubicBezTo>
                    <a:cubicBezTo>
                      <a:pt x="528" y="7"/>
                      <a:pt x="528" y="7"/>
                      <a:pt x="528" y="7"/>
                    </a:cubicBezTo>
                    <a:cubicBezTo>
                      <a:pt x="539" y="0"/>
                      <a:pt x="556" y="0"/>
                      <a:pt x="565" y="5"/>
                    </a:cubicBezTo>
                    <a:cubicBezTo>
                      <a:pt x="885" y="190"/>
                      <a:pt x="885" y="190"/>
                      <a:pt x="885" y="190"/>
                    </a:cubicBezTo>
                    <a:cubicBezTo>
                      <a:pt x="895" y="195"/>
                      <a:pt x="893" y="205"/>
                      <a:pt x="882" y="211"/>
                    </a:cubicBezTo>
                    <a:cubicBezTo>
                      <a:pt x="367" y="510"/>
                      <a:pt x="367" y="510"/>
                      <a:pt x="367" y="510"/>
                    </a:cubicBezTo>
                    <a:cubicBezTo>
                      <a:pt x="356" y="517"/>
                      <a:pt x="339" y="517"/>
                      <a:pt x="330" y="512"/>
                    </a:cubicBezTo>
                    <a:close/>
                  </a:path>
                </a:pathLst>
              </a:custGeom>
              <a:solidFill>
                <a:srgbClr val="B2D3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55" name="ïṩ1îḑé">
                <a:extLst>
                  <a:ext uri="{FF2B5EF4-FFF2-40B4-BE49-F238E27FC236}">
                    <a16:creationId xmlns:a16="http://schemas.microsoft.com/office/drawing/2014/main" xmlns="" id="{D821CA39-B292-4219-916B-9750B064FF82}"/>
                  </a:ext>
                </a:extLst>
              </p:cNvPr>
              <p:cNvSpPr/>
              <p:nvPr/>
            </p:nvSpPr>
            <p:spPr bwMode="auto">
              <a:xfrm>
                <a:off x="7203199" y="3262661"/>
                <a:ext cx="289362" cy="370799"/>
              </a:xfrm>
              <a:custGeom>
                <a:avLst/>
                <a:gdLst>
                  <a:gd name="T0" fmla="*/ 80 w 80"/>
                  <a:gd name="T1" fmla="*/ 0 h 103"/>
                  <a:gd name="T2" fmla="*/ 74 w 80"/>
                  <a:gd name="T3" fmla="*/ 73 h 103"/>
                  <a:gd name="T4" fmla="*/ 0 w 80"/>
                  <a:gd name="T5" fmla="*/ 51 h 103"/>
                  <a:gd name="T6" fmla="*/ 0 w 80"/>
                  <a:gd name="T7" fmla="*/ 18 h 103"/>
                  <a:gd name="T8" fmla="*/ 80 w 80"/>
                  <a:gd name="T9" fmla="*/ 0 h 1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0" h="103">
                    <a:moveTo>
                      <a:pt x="80" y="0"/>
                    </a:moveTo>
                    <a:cubicBezTo>
                      <a:pt x="80" y="0"/>
                      <a:pt x="78" y="44"/>
                      <a:pt x="74" y="73"/>
                    </a:cubicBezTo>
                    <a:cubicBezTo>
                      <a:pt x="71" y="103"/>
                      <a:pt x="0" y="51"/>
                      <a:pt x="0" y="51"/>
                    </a:cubicBezTo>
                    <a:cubicBezTo>
                      <a:pt x="0" y="18"/>
                      <a:pt x="0" y="18"/>
                      <a:pt x="0" y="18"/>
                    </a:cubicBezTo>
                    <a:lnTo>
                      <a:pt x="80" y="0"/>
                    </a:lnTo>
                    <a:close/>
                  </a:path>
                </a:pathLst>
              </a:custGeom>
              <a:solidFill>
                <a:srgbClr val="6614C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56" name="íślíḓè">
                <a:extLst>
                  <a:ext uri="{FF2B5EF4-FFF2-40B4-BE49-F238E27FC236}">
                    <a16:creationId xmlns:a16="http://schemas.microsoft.com/office/drawing/2014/main" xmlns="" id="{07E62621-ADCB-457F-B48E-F6F61F0ADC54}"/>
                  </a:ext>
                </a:extLst>
              </p:cNvPr>
              <p:cNvSpPr/>
              <p:nvPr/>
            </p:nvSpPr>
            <p:spPr bwMode="auto">
              <a:xfrm>
                <a:off x="7139088" y="5116656"/>
                <a:ext cx="240847" cy="223520"/>
              </a:xfrm>
              <a:custGeom>
                <a:avLst/>
                <a:gdLst>
                  <a:gd name="T0" fmla="*/ 60 w 67"/>
                  <a:gd name="T1" fmla="*/ 29 h 62"/>
                  <a:gd name="T2" fmla="*/ 22 w 67"/>
                  <a:gd name="T3" fmla="*/ 59 h 62"/>
                  <a:gd name="T4" fmla="*/ 5 w 67"/>
                  <a:gd name="T5" fmla="*/ 62 h 62"/>
                  <a:gd name="T6" fmla="*/ 1 w 67"/>
                  <a:gd name="T7" fmla="*/ 54 h 62"/>
                  <a:gd name="T8" fmla="*/ 36 w 67"/>
                  <a:gd name="T9" fmla="*/ 16 h 62"/>
                  <a:gd name="T10" fmla="*/ 60 w 67"/>
                  <a:gd name="T11" fmla="*/ 29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7" h="62">
                    <a:moveTo>
                      <a:pt x="60" y="29"/>
                    </a:moveTo>
                    <a:cubicBezTo>
                      <a:pt x="59" y="32"/>
                      <a:pt x="41" y="54"/>
                      <a:pt x="22" y="59"/>
                    </a:cubicBezTo>
                    <a:cubicBezTo>
                      <a:pt x="14" y="62"/>
                      <a:pt x="9" y="62"/>
                      <a:pt x="5" y="62"/>
                    </a:cubicBezTo>
                    <a:cubicBezTo>
                      <a:pt x="2" y="61"/>
                      <a:pt x="0" y="58"/>
                      <a:pt x="1" y="54"/>
                    </a:cubicBezTo>
                    <a:cubicBezTo>
                      <a:pt x="4" y="45"/>
                      <a:pt x="13" y="27"/>
                      <a:pt x="36" y="16"/>
                    </a:cubicBezTo>
                    <a:cubicBezTo>
                      <a:pt x="67" y="0"/>
                      <a:pt x="60" y="29"/>
                      <a:pt x="60" y="29"/>
                    </a:cubicBezTo>
                    <a:close/>
                  </a:path>
                </a:pathLst>
              </a:custGeom>
              <a:solidFill>
                <a:srgbClr val="173D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57" name="iŝḻïḑé">
                <a:extLst>
                  <a:ext uri="{FF2B5EF4-FFF2-40B4-BE49-F238E27FC236}">
                    <a16:creationId xmlns:a16="http://schemas.microsoft.com/office/drawing/2014/main" xmlns="" id="{E0D70258-2FF8-490F-ADA1-99D39812200E}"/>
                  </a:ext>
                </a:extLst>
              </p:cNvPr>
              <p:cNvSpPr/>
              <p:nvPr/>
            </p:nvSpPr>
            <p:spPr bwMode="auto">
              <a:xfrm>
                <a:off x="7340082" y="5250073"/>
                <a:ext cx="133419" cy="223520"/>
              </a:xfrm>
              <a:custGeom>
                <a:avLst/>
                <a:gdLst>
                  <a:gd name="T0" fmla="*/ 10 w 37"/>
                  <a:gd name="T1" fmla="*/ 0 h 62"/>
                  <a:gd name="T2" fmla="*/ 1 w 37"/>
                  <a:gd name="T3" fmla="*/ 30 h 62"/>
                  <a:gd name="T4" fmla="*/ 8 w 37"/>
                  <a:gd name="T5" fmla="*/ 56 h 62"/>
                  <a:gd name="T6" fmla="*/ 20 w 37"/>
                  <a:gd name="T7" fmla="*/ 58 h 62"/>
                  <a:gd name="T8" fmla="*/ 35 w 37"/>
                  <a:gd name="T9" fmla="*/ 30 h 62"/>
                  <a:gd name="T10" fmla="*/ 35 w 37"/>
                  <a:gd name="T11" fmla="*/ 3 h 62"/>
                  <a:gd name="T12" fmla="*/ 10 w 37"/>
                  <a:gd name="T13" fmla="*/ 0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7" h="62">
                    <a:moveTo>
                      <a:pt x="10" y="0"/>
                    </a:moveTo>
                    <a:cubicBezTo>
                      <a:pt x="10" y="0"/>
                      <a:pt x="3" y="17"/>
                      <a:pt x="1" y="30"/>
                    </a:cubicBezTo>
                    <a:cubicBezTo>
                      <a:pt x="0" y="38"/>
                      <a:pt x="4" y="49"/>
                      <a:pt x="8" y="56"/>
                    </a:cubicBezTo>
                    <a:cubicBezTo>
                      <a:pt x="10" y="61"/>
                      <a:pt x="16" y="62"/>
                      <a:pt x="20" y="58"/>
                    </a:cubicBezTo>
                    <a:cubicBezTo>
                      <a:pt x="26" y="53"/>
                      <a:pt x="34" y="43"/>
                      <a:pt x="35" y="30"/>
                    </a:cubicBezTo>
                    <a:cubicBezTo>
                      <a:pt x="37" y="7"/>
                      <a:pt x="35" y="3"/>
                      <a:pt x="35" y="3"/>
                    </a:cubicBezTo>
                    <a:lnTo>
                      <a:pt x="10" y="0"/>
                    </a:lnTo>
                    <a:close/>
                  </a:path>
                </a:pathLst>
              </a:custGeom>
              <a:solidFill>
                <a:srgbClr val="173D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58" name="íṧ1íḑé">
                <a:extLst>
                  <a:ext uri="{FF2B5EF4-FFF2-40B4-BE49-F238E27FC236}">
                    <a16:creationId xmlns:a16="http://schemas.microsoft.com/office/drawing/2014/main" xmlns="" id="{A8D3A298-4CAC-49AF-B291-EF063C8C33F2}"/>
                  </a:ext>
                </a:extLst>
              </p:cNvPr>
              <p:cNvSpPr/>
              <p:nvPr/>
            </p:nvSpPr>
            <p:spPr bwMode="auto">
              <a:xfrm>
                <a:off x="7132157" y="4177529"/>
                <a:ext cx="414117" cy="1119328"/>
              </a:xfrm>
              <a:custGeom>
                <a:avLst/>
                <a:gdLst>
                  <a:gd name="T0" fmla="*/ 112 w 115"/>
                  <a:gd name="T1" fmla="*/ 23 h 311"/>
                  <a:gd name="T2" fmla="*/ 112 w 115"/>
                  <a:gd name="T3" fmla="*/ 83 h 311"/>
                  <a:gd name="T4" fmla="*/ 100 w 115"/>
                  <a:gd name="T5" fmla="*/ 300 h 311"/>
                  <a:gd name="T6" fmla="*/ 79 w 115"/>
                  <a:gd name="T7" fmla="*/ 308 h 311"/>
                  <a:gd name="T8" fmla="*/ 60 w 115"/>
                  <a:gd name="T9" fmla="*/ 294 h 311"/>
                  <a:gd name="T10" fmla="*/ 30 w 115"/>
                  <a:gd name="T11" fmla="*/ 276 h 311"/>
                  <a:gd name="T12" fmla="*/ 0 w 115"/>
                  <a:gd name="T13" fmla="*/ 0 h 311"/>
                  <a:gd name="T14" fmla="*/ 112 w 115"/>
                  <a:gd name="T15" fmla="*/ 23 h 3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15" h="311">
                    <a:moveTo>
                      <a:pt x="112" y="23"/>
                    </a:moveTo>
                    <a:cubicBezTo>
                      <a:pt x="112" y="23"/>
                      <a:pt x="115" y="51"/>
                      <a:pt x="112" y="83"/>
                    </a:cubicBezTo>
                    <a:cubicBezTo>
                      <a:pt x="110" y="115"/>
                      <a:pt x="101" y="264"/>
                      <a:pt x="100" y="300"/>
                    </a:cubicBezTo>
                    <a:cubicBezTo>
                      <a:pt x="100" y="300"/>
                      <a:pt x="100" y="311"/>
                      <a:pt x="79" y="308"/>
                    </a:cubicBezTo>
                    <a:cubicBezTo>
                      <a:pt x="58" y="306"/>
                      <a:pt x="60" y="294"/>
                      <a:pt x="60" y="294"/>
                    </a:cubicBezTo>
                    <a:cubicBezTo>
                      <a:pt x="60" y="294"/>
                      <a:pt x="31" y="293"/>
                      <a:pt x="30" y="276"/>
                    </a:cubicBezTo>
                    <a:cubicBezTo>
                      <a:pt x="29" y="259"/>
                      <a:pt x="0" y="68"/>
                      <a:pt x="0" y="0"/>
                    </a:cubicBezTo>
                    <a:lnTo>
                      <a:pt x="112" y="23"/>
                    </a:lnTo>
                    <a:close/>
                  </a:path>
                </a:pathLst>
              </a:custGeom>
              <a:solidFill>
                <a:srgbClr val="FDD76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59" name="isľïḋê">
                <a:extLst>
                  <a:ext uri="{FF2B5EF4-FFF2-40B4-BE49-F238E27FC236}">
                    <a16:creationId xmlns:a16="http://schemas.microsoft.com/office/drawing/2014/main" xmlns="" id="{AB0B7497-E713-4F84-AB02-B4435840A11A}"/>
                  </a:ext>
                </a:extLst>
              </p:cNvPr>
              <p:cNvSpPr/>
              <p:nvPr/>
            </p:nvSpPr>
            <p:spPr bwMode="auto">
              <a:xfrm>
                <a:off x="7048987" y="3723560"/>
                <a:ext cx="119557" cy="374264"/>
              </a:xfrm>
              <a:custGeom>
                <a:avLst/>
                <a:gdLst>
                  <a:gd name="T0" fmla="*/ 69 w 69"/>
                  <a:gd name="T1" fmla="*/ 0 h 216"/>
                  <a:gd name="T2" fmla="*/ 33 w 69"/>
                  <a:gd name="T3" fmla="*/ 216 h 216"/>
                  <a:gd name="T4" fmla="*/ 0 w 69"/>
                  <a:gd name="T5" fmla="*/ 216 h 216"/>
                  <a:gd name="T6" fmla="*/ 4 w 69"/>
                  <a:gd name="T7" fmla="*/ 17 h 216"/>
                  <a:gd name="T8" fmla="*/ 69 w 69"/>
                  <a:gd name="T9" fmla="*/ 0 h 2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9" h="216">
                    <a:moveTo>
                      <a:pt x="69" y="0"/>
                    </a:moveTo>
                    <a:lnTo>
                      <a:pt x="33" y="216"/>
                    </a:lnTo>
                    <a:lnTo>
                      <a:pt x="0" y="216"/>
                    </a:lnTo>
                    <a:lnTo>
                      <a:pt x="4" y="17"/>
                    </a:lnTo>
                    <a:lnTo>
                      <a:pt x="69" y="0"/>
                    </a:ln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60" name="îSľíďe">
                <a:extLst>
                  <a:ext uri="{FF2B5EF4-FFF2-40B4-BE49-F238E27FC236}">
                    <a16:creationId xmlns:a16="http://schemas.microsoft.com/office/drawing/2014/main" xmlns="" id="{990D91BE-42FC-4D4E-A0FE-039F8D4D5691}"/>
                  </a:ext>
                </a:extLst>
              </p:cNvPr>
              <p:cNvSpPr/>
              <p:nvPr/>
            </p:nvSpPr>
            <p:spPr bwMode="auto">
              <a:xfrm>
                <a:off x="7031660" y="3389148"/>
                <a:ext cx="161142" cy="438375"/>
              </a:xfrm>
              <a:custGeom>
                <a:avLst/>
                <a:gdLst>
                  <a:gd name="T0" fmla="*/ 45 w 45"/>
                  <a:gd name="T1" fmla="*/ 1 h 122"/>
                  <a:gd name="T2" fmla="*/ 14 w 45"/>
                  <a:gd name="T3" fmla="*/ 33 h 122"/>
                  <a:gd name="T4" fmla="*/ 7 w 45"/>
                  <a:gd name="T5" fmla="*/ 111 h 122"/>
                  <a:gd name="T6" fmla="*/ 41 w 45"/>
                  <a:gd name="T7" fmla="*/ 110 h 122"/>
                  <a:gd name="T8" fmla="*/ 45 w 45"/>
                  <a:gd name="T9" fmla="*/ 1 h 1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5" h="122">
                    <a:moveTo>
                      <a:pt x="45" y="1"/>
                    </a:moveTo>
                    <a:cubicBezTo>
                      <a:pt x="45" y="1"/>
                      <a:pt x="22" y="0"/>
                      <a:pt x="14" y="33"/>
                    </a:cubicBezTo>
                    <a:cubicBezTo>
                      <a:pt x="6" y="66"/>
                      <a:pt x="0" y="108"/>
                      <a:pt x="7" y="111"/>
                    </a:cubicBezTo>
                    <a:cubicBezTo>
                      <a:pt x="27" y="122"/>
                      <a:pt x="41" y="110"/>
                      <a:pt x="41" y="110"/>
                    </a:cubicBezTo>
                    <a:lnTo>
                      <a:pt x="45" y="1"/>
                    </a:lnTo>
                    <a:close/>
                  </a:path>
                </a:pathLst>
              </a:custGeom>
              <a:solidFill>
                <a:srgbClr val="8A2AE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61" name="îṣliḍê">
                <a:extLst>
                  <a:ext uri="{FF2B5EF4-FFF2-40B4-BE49-F238E27FC236}">
                    <a16:creationId xmlns:a16="http://schemas.microsoft.com/office/drawing/2014/main" xmlns="" id="{C1F31104-F6EE-485C-B459-9ACDFF6F1BF2}"/>
                  </a:ext>
                </a:extLst>
              </p:cNvPr>
              <p:cNvSpPr/>
              <p:nvPr/>
            </p:nvSpPr>
            <p:spPr bwMode="auto">
              <a:xfrm>
                <a:off x="7081909" y="3389148"/>
                <a:ext cx="561397" cy="972048"/>
              </a:xfrm>
              <a:custGeom>
                <a:avLst/>
                <a:gdLst>
                  <a:gd name="T0" fmla="*/ 24 w 156"/>
                  <a:gd name="T1" fmla="*/ 2 h 270"/>
                  <a:gd name="T2" fmla="*/ 36 w 156"/>
                  <a:gd name="T3" fmla="*/ 1 h 270"/>
                  <a:gd name="T4" fmla="*/ 142 w 156"/>
                  <a:gd name="T5" fmla="*/ 39 h 270"/>
                  <a:gd name="T6" fmla="*/ 121 w 156"/>
                  <a:gd name="T7" fmla="*/ 140 h 270"/>
                  <a:gd name="T8" fmla="*/ 126 w 156"/>
                  <a:gd name="T9" fmla="*/ 212 h 270"/>
                  <a:gd name="T10" fmla="*/ 111 w 156"/>
                  <a:gd name="T11" fmla="*/ 260 h 270"/>
                  <a:gd name="T12" fmla="*/ 33 w 156"/>
                  <a:gd name="T13" fmla="*/ 251 h 270"/>
                  <a:gd name="T14" fmla="*/ 13 w 156"/>
                  <a:gd name="T15" fmla="*/ 205 h 270"/>
                  <a:gd name="T16" fmla="*/ 22 w 156"/>
                  <a:gd name="T17" fmla="*/ 114 h 270"/>
                  <a:gd name="T18" fmla="*/ 7 w 156"/>
                  <a:gd name="T19" fmla="*/ 97 h 270"/>
                  <a:gd name="T20" fmla="*/ 17 w 156"/>
                  <a:gd name="T21" fmla="*/ 52 h 270"/>
                  <a:gd name="T22" fmla="*/ 15 w 156"/>
                  <a:gd name="T23" fmla="*/ 12 h 270"/>
                  <a:gd name="T24" fmla="*/ 24 w 156"/>
                  <a:gd name="T25" fmla="*/ 2 h 2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56" h="270">
                    <a:moveTo>
                      <a:pt x="24" y="2"/>
                    </a:moveTo>
                    <a:cubicBezTo>
                      <a:pt x="28" y="1"/>
                      <a:pt x="32" y="0"/>
                      <a:pt x="36" y="1"/>
                    </a:cubicBezTo>
                    <a:cubicBezTo>
                      <a:pt x="56" y="7"/>
                      <a:pt x="129" y="29"/>
                      <a:pt x="142" y="39"/>
                    </a:cubicBezTo>
                    <a:cubicBezTo>
                      <a:pt x="156" y="51"/>
                      <a:pt x="121" y="118"/>
                      <a:pt x="121" y="140"/>
                    </a:cubicBezTo>
                    <a:cubicBezTo>
                      <a:pt x="122" y="162"/>
                      <a:pt x="124" y="188"/>
                      <a:pt x="126" y="212"/>
                    </a:cubicBezTo>
                    <a:cubicBezTo>
                      <a:pt x="128" y="236"/>
                      <a:pt x="131" y="249"/>
                      <a:pt x="111" y="260"/>
                    </a:cubicBezTo>
                    <a:cubicBezTo>
                      <a:pt x="91" y="270"/>
                      <a:pt x="58" y="270"/>
                      <a:pt x="33" y="251"/>
                    </a:cubicBezTo>
                    <a:cubicBezTo>
                      <a:pt x="8" y="232"/>
                      <a:pt x="12" y="219"/>
                      <a:pt x="13" y="205"/>
                    </a:cubicBezTo>
                    <a:cubicBezTo>
                      <a:pt x="14" y="191"/>
                      <a:pt x="23" y="131"/>
                      <a:pt x="22" y="114"/>
                    </a:cubicBezTo>
                    <a:cubicBezTo>
                      <a:pt x="22" y="114"/>
                      <a:pt x="13" y="108"/>
                      <a:pt x="7" y="97"/>
                    </a:cubicBezTo>
                    <a:cubicBezTo>
                      <a:pt x="0" y="86"/>
                      <a:pt x="12" y="65"/>
                      <a:pt x="17" y="52"/>
                    </a:cubicBezTo>
                    <a:cubicBezTo>
                      <a:pt x="21" y="38"/>
                      <a:pt x="14" y="23"/>
                      <a:pt x="15" y="12"/>
                    </a:cubicBezTo>
                    <a:cubicBezTo>
                      <a:pt x="16" y="7"/>
                      <a:pt x="20" y="4"/>
                      <a:pt x="24" y="2"/>
                    </a:cubicBez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62" name="ísļiḍè">
                <a:extLst>
                  <a:ext uri="{FF2B5EF4-FFF2-40B4-BE49-F238E27FC236}">
                    <a16:creationId xmlns:a16="http://schemas.microsoft.com/office/drawing/2014/main" xmlns="" id="{BE48E380-026C-4545-AE7F-AA8D863E0BAA}"/>
                  </a:ext>
                </a:extLst>
              </p:cNvPr>
              <p:cNvSpPr/>
              <p:nvPr/>
            </p:nvSpPr>
            <p:spPr bwMode="auto">
              <a:xfrm>
                <a:off x="7246516" y="3406475"/>
                <a:ext cx="209658" cy="169805"/>
              </a:xfrm>
              <a:custGeom>
                <a:avLst/>
                <a:gdLst>
                  <a:gd name="T0" fmla="*/ 1 w 58"/>
                  <a:gd name="T1" fmla="*/ 20 h 47"/>
                  <a:gd name="T2" fmla="*/ 26 w 58"/>
                  <a:gd name="T3" fmla="*/ 46 h 47"/>
                  <a:gd name="T4" fmla="*/ 57 w 58"/>
                  <a:gd name="T5" fmla="*/ 27 h 47"/>
                  <a:gd name="T6" fmla="*/ 32 w 58"/>
                  <a:gd name="T7" fmla="*/ 2 h 47"/>
                  <a:gd name="T8" fmla="*/ 1 w 58"/>
                  <a:gd name="T9" fmla="*/ 20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8" h="47">
                    <a:moveTo>
                      <a:pt x="1" y="20"/>
                    </a:moveTo>
                    <a:cubicBezTo>
                      <a:pt x="0" y="32"/>
                      <a:pt x="11" y="44"/>
                      <a:pt x="26" y="46"/>
                    </a:cubicBezTo>
                    <a:cubicBezTo>
                      <a:pt x="42" y="47"/>
                      <a:pt x="55" y="39"/>
                      <a:pt x="57" y="27"/>
                    </a:cubicBezTo>
                    <a:cubicBezTo>
                      <a:pt x="58" y="15"/>
                      <a:pt x="47" y="4"/>
                      <a:pt x="32" y="2"/>
                    </a:cubicBezTo>
                    <a:cubicBezTo>
                      <a:pt x="17" y="0"/>
                      <a:pt x="3" y="8"/>
                      <a:pt x="1" y="2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63" name="iśļídé">
                <a:extLst>
                  <a:ext uri="{FF2B5EF4-FFF2-40B4-BE49-F238E27FC236}">
                    <a16:creationId xmlns:a16="http://schemas.microsoft.com/office/drawing/2014/main" xmlns="" id="{C66372E3-7C1D-4191-B473-80C56DCFE3F7}"/>
                  </a:ext>
                </a:extLst>
              </p:cNvPr>
              <p:cNvSpPr/>
              <p:nvPr/>
            </p:nvSpPr>
            <p:spPr bwMode="auto">
              <a:xfrm>
                <a:off x="7275972" y="3432466"/>
                <a:ext cx="150746" cy="123023"/>
              </a:xfrm>
              <a:custGeom>
                <a:avLst/>
                <a:gdLst>
                  <a:gd name="T0" fmla="*/ 1 w 42"/>
                  <a:gd name="T1" fmla="*/ 14 h 34"/>
                  <a:gd name="T2" fmla="*/ 19 w 42"/>
                  <a:gd name="T3" fmla="*/ 32 h 34"/>
                  <a:gd name="T4" fmla="*/ 41 w 42"/>
                  <a:gd name="T5" fmla="*/ 19 h 34"/>
                  <a:gd name="T6" fmla="*/ 23 w 42"/>
                  <a:gd name="T7" fmla="*/ 1 h 34"/>
                  <a:gd name="T8" fmla="*/ 1 w 42"/>
                  <a:gd name="T9" fmla="*/ 14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2" h="34">
                    <a:moveTo>
                      <a:pt x="1" y="14"/>
                    </a:moveTo>
                    <a:cubicBezTo>
                      <a:pt x="0" y="23"/>
                      <a:pt x="8" y="31"/>
                      <a:pt x="19" y="32"/>
                    </a:cubicBezTo>
                    <a:cubicBezTo>
                      <a:pt x="30" y="34"/>
                      <a:pt x="40" y="28"/>
                      <a:pt x="41" y="19"/>
                    </a:cubicBezTo>
                    <a:cubicBezTo>
                      <a:pt x="42" y="10"/>
                      <a:pt x="34" y="2"/>
                      <a:pt x="23" y="1"/>
                    </a:cubicBezTo>
                    <a:cubicBezTo>
                      <a:pt x="12" y="0"/>
                      <a:pt x="2" y="5"/>
                      <a:pt x="1" y="14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64" name="îṡḻîḍé">
                <a:extLst>
                  <a:ext uri="{FF2B5EF4-FFF2-40B4-BE49-F238E27FC236}">
                    <a16:creationId xmlns:a16="http://schemas.microsoft.com/office/drawing/2014/main" xmlns="" id="{C74F4182-A48D-4C02-82D2-573F114FCF1F}"/>
                  </a:ext>
                </a:extLst>
              </p:cNvPr>
              <p:cNvSpPr/>
              <p:nvPr/>
            </p:nvSpPr>
            <p:spPr bwMode="auto">
              <a:xfrm>
                <a:off x="7293300" y="3342365"/>
                <a:ext cx="102230" cy="150746"/>
              </a:xfrm>
              <a:custGeom>
                <a:avLst/>
                <a:gdLst>
                  <a:gd name="T0" fmla="*/ 7 w 28"/>
                  <a:gd name="T1" fmla="*/ 11 h 42"/>
                  <a:gd name="T2" fmla="*/ 23 w 28"/>
                  <a:gd name="T3" fmla="*/ 5 h 42"/>
                  <a:gd name="T4" fmla="*/ 28 w 28"/>
                  <a:gd name="T5" fmla="*/ 35 h 42"/>
                  <a:gd name="T6" fmla="*/ 1 w 28"/>
                  <a:gd name="T7" fmla="*/ 42 h 42"/>
                  <a:gd name="T8" fmla="*/ 5 w 28"/>
                  <a:gd name="T9" fmla="*/ 18 h 42"/>
                  <a:gd name="T10" fmla="*/ 7 w 28"/>
                  <a:gd name="T11" fmla="*/ 11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8" h="42">
                    <a:moveTo>
                      <a:pt x="7" y="11"/>
                    </a:moveTo>
                    <a:cubicBezTo>
                      <a:pt x="7" y="11"/>
                      <a:pt x="20" y="0"/>
                      <a:pt x="23" y="5"/>
                    </a:cubicBezTo>
                    <a:cubicBezTo>
                      <a:pt x="26" y="11"/>
                      <a:pt x="28" y="35"/>
                      <a:pt x="28" y="35"/>
                    </a:cubicBezTo>
                    <a:cubicBezTo>
                      <a:pt x="1" y="42"/>
                      <a:pt x="1" y="42"/>
                      <a:pt x="1" y="42"/>
                    </a:cubicBezTo>
                    <a:cubicBezTo>
                      <a:pt x="5" y="18"/>
                      <a:pt x="5" y="18"/>
                      <a:pt x="5" y="18"/>
                    </a:cubicBezTo>
                    <a:cubicBezTo>
                      <a:pt x="5" y="18"/>
                      <a:pt x="0" y="13"/>
                      <a:pt x="7" y="11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65" name="íṩ1íḓé">
                <a:extLst>
                  <a:ext uri="{FF2B5EF4-FFF2-40B4-BE49-F238E27FC236}">
                    <a16:creationId xmlns:a16="http://schemas.microsoft.com/office/drawing/2014/main" xmlns="" id="{E54F83F7-89E5-4047-865E-F98700D99917}"/>
                  </a:ext>
                </a:extLst>
              </p:cNvPr>
              <p:cNvSpPr/>
              <p:nvPr/>
            </p:nvSpPr>
            <p:spPr bwMode="auto">
              <a:xfrm>
                <a:off x="7168545" y="3134441"/>
                <a:ext cx="291095" cy="291095"/>
              </a:xfrm>
              <a:custGeom>
                <a:avLst/>
                <a:gdLst>
                  <a:gd name="T0" fmla="*/ 1 w 81"/>
                  <a:gd name="T1" fmla="*/ 43 h 81"/>
                  <a:gd name="T2" fmla="*/ 43 w 81"/>
                  <a:gd name="T3" fmla="*/ 80 h 81"/>
                  <a:gd name="T4" fmla="*/ 80 w 81"/>
                  <a:gd name="T5" fmla="*/ 38 h 81"/>
                  <a:gd name="T6" fmla="*/ 38 w 81"/>
                  <a:gd name="T7" fmla="*/ 1 h 81"/>
                  <a:gd name="T8" fmla="*/ 1 w 81"/>
                  <a:gd name="T9" fmla="*/ 43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81">
                    <a:moveTo>
                      <a:pt x="1" y="43"/>
                    </a:moveTo>
                    <a:cubicBezTo>
                      <a:pt x="2" y="64"/>
                      <a:pt x="21" y="81"/>
                      <a:pt x="43" y="80"/>
                    </a:cubicBezTo>
                    <a:cubicBezTo>
                      <a:pt x="64" y="78"/>
                      <a:pt x="81" y="60"/>
                      <a:pt x="80" y="38"/>
                    </a:cubicBezTo>
                    <a:cubicBezTo>
                      <a:pt x="78" y="16"/>
                      <a:pt x="60" y="0"/>
                      <a:pt x="38" y="1"/>
                    </a:cubicBezTo>
                    <a:cubicBezTo>
                      <a:pt x="16" y="2"/>
                      <a:pt x="0" y="21"/>
                      <a:pt x="1" y="43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66" name="ïṧḻïḋê">
                <a:extLst>
                  <a:ext uri="{FF2B5EF4-FFF2-40B4-BE49-F238E27FC236}">
                    <a16:creationId xmlns:a16="http://schemas.microsoft.com/office/drawing/2014/main" xmlns="" id="{8F91C6C5-FD36-4F4A-98A4-45BCFCD8F303}"/>
                  </a:ext>
                </a:extLst>
              </p:cNvPr>
              <p:cNvSpPr/>
              <p:nvPr/>
            </p:nvSpPr>
            <p:spPr bwMode="auto">
              <a:xfrm>
                <a:off x="7301963" y="3375286"/>
                <a:ext cx="86635" cy="97032"/>
              </a:xfrm>
              <a:custGeom>
                <a:avLst/>
                <a:gdLst>
                  <a:gd name="T0" fmla="*/ 23 w 24"/>
                  <a:gd name="T1" fmla="*/ 3 h 27"/>
                  <a:gd name="T2" fmla="*/ 24 w 24"/>
                  <a:gd name="T3" fmla="*/ 7 h 27"/>
                  <a:gd name="T4" fmla="*/ 0 w 24"/>
                  <a:gd name="T5" fmla="*/ 27 h 27"/>
                  <a:gd name="T6" fmla="*/ 3 w 24"/>
                  <a:gd name="T7" fmla="*/ 9 h 27"/>
                  <a:gd name="T8" fmla="*/ 2 w 24"/>
                  <a:gd name="T9" fmla="*/ 4 h 27"/>
                  <a:gd name="T10" fmla="*/ 23 w 24"/>
                  <a:gd name="T11" fmla="*/ 3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4" h="27">
                    <a:moveTo>
                      <a:pt x="23" y="3"/>
                    </a:moveTo>
                    <a:cubicBezTo>
                      <a:pt x="23" y="4"/>
                      <a:pt x="23" y="6"/>
                      <a:pt x="24" y="7"/>
                    </a:cubicBezTo>
                    <a:cubicBezTo>
                      <a:pt x="21" y="21"/>
                      <a:pt x="0" y="27"/>
                      <a:pt x="0" y="27"/>
                    </a:cubicBezTo>
                    <a:cubicBezTo>
                      <a:pt x="3" y="9"/>
                      <a:pt x="3" y="9"/>
                      <a:pt x="3" y="9"/>
                    </a:cubicBezTo>
                    <a:cubicBezTo>
                      <a:pt x="3" y="9"/>
                      <a:pt x="1" y="6"/>
                      <a:pt x="2" y="4"/>
                    </a:cubicBezTo>
                    <a:cubicBezTo>
                      <a:pt x="10" y="2"/>
                      <a:pt x="20" y="0"/>
                      <a:pt x="23" y="3"/>
                    </a:cubicBezTo>
                    <a:close/>
                  </a:path>
                </a:pathLst>
              </a:custGeom>
              <a:solidFill>
                <a:srgbClr val="EA9C9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67" name="íṡľíďè">
                <a:extLst>
                  <a:ext uri="{FF2B5EF4-FFF2-40B4-BE49-F238E27FC236}">
                    <a16:creationId xmlns:a16="http://schemas.microsoft.com/office/drawing/2014/main" xmlns="" id="{04428EB8-0D89-4DBE-B455-042F18D7EC7F}"/>
                  </a:ext>
                </a:extLst>
              </p:cNvPr>
              <p:cNvSpPr/>
              <p:nvPr/>
            </p:nvSpPr>
            <p:spPr bwMode="auto">
              <a:xfrm>
                <a:off x="7168545" y="3134441"/>
                <a:ext cx="291095" cy="291095"/>
              </a:xfrm>
              <a:custGeom>
                <a:avLst/>
                <a:gdLst>
                  <a:gd name="T0" fmla="*/ 1 w 81"/>
                  <a:gd name="T1" fmla="*/ 43 h 81"/>
                  <a:gd name="T2" fmla="*/ 43 w 81"/>
                  <a:gd name="T3" fmla="*/ 80 h 81"/>
                  <a:gd name="T4" fmla="*/ 80 w 81"/>
                  <a:gd name="T5" fmla="*/ 38 h 81"/>
                  <a:gd name="T6" fmla="*/ 38 w 81"/>
                  <a:gd name="T7" fmla="*/ 1 h 81"/>
                  <a:gd name="T8" fmla="*/ 1 w 81"/>
                  <a:gd name="T9" fmla="*/ 43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81">
                    <a:moveTo>
                      <a:pt x="1" y="43"/>
                    </a:moveTo>
                    <a:cubicBezTo>
                      <a:pt x="2" y="64"/>
                      <a:pt x="21" y="81"/>
                      <a:pt x="43" y="80"/>
                    </a:cubicBezTo>
                    <a:cubicBezTo>
                      <a:pt x="64" y="78"/>
                      <a:pt x="81" y="60"/>
                      <a:pt x="80" y="38"/>
                    </a:cubicBezTo>
                    <a:cubicBezTo>
                      <a:pt x="78" y="16"/>
                      <a:pt x="60" y="0"/>
                      <a:pt x="38" y="1"/>
                    </a:cubicBezTo>
                    <a:cubicBezTo>
                      <a:pt x="16" y="2"/>
                      <a:pt x="0" y="21"/>
                      <a:pt x="1" y="43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68" name="ïSļïďê">
                <a:extLst>
                  <a:ext uri="{FF2B5EF4-FFF2-40B4-BE49-F238E27FC236}">
                    <a16:creationId xmlns:a16="http://schemas.microsoft.com/office/drawing/2014/main" xmlns="" id="{0225C11B-CE77-464A-9BD9-641DD93B90B9}"/>
                  </a:ext>
                </a:extLst>
              </p:cNvPr>
              <p:cNvSpPr/>
              <p:nvPr/>
            </p:nvSpPr>
            <p:spPr bwMode="auto">
              <a:xfrm>
                <a:off x="7553205" y="3879504"/>
                <a:ext cx="109161" cy="384661"/>
              </a:xfrm>
              <a:custGeom>
                <a:avLst/>
                <a:gdLst>
                  <a:gd name="T0" fmla="*/ 63 w 63"/>
                  <a:gd name="T1" fmla="*/ 0 h 222"/>
                  <a:gd name="T2" fmla="*/ 54 w 63"/>
                  <a:gd name="T3" fmla="*/ 218 h 222"/>
                  <a:gd name="T4" fmla="*/ 21 w 63"/>
                  <a:gd name="T5" fmla="*/ 222 h 222"/>
                  <a:gd name="T6" fmla="*/ 0 w 63"/>
                  <a:gd name="T7" fmla="*/ 24 h 222"/>
                  <a:gd name="T8" fmla="*/ 63 w 63"/>
                  <a:gd name="T9" fmla="*/ 0 h 2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3" h="222">
                    <a:moveTo>
                      <a:pt x="63" y="0"/>
                    </a:moveTo>
                    <a:lnTo>
                      <a:pt x="54" y="218"/>
                    </a:lnTo>
                    <a:lnTo>
                      <a:pt x="21" y="222"/>
                    </a:lnTo>
                    <a:lnTo>
                      <a:pt x="0" y="24"/>
                    </a:lnTo>
                    <a:lnTo>
                      <a:pt x="63" y="0"/>
                    </a:ln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69" name="ís1ïḓè">
                <a:extLst>
                  <a:ext uri="{FF2B5EF4-FFF2-40B4-BE49-F238E27FC236}">
                    <a16:creationId xmlns:a16="http://schemas.microsoft.com/office/drawing/2014/main" xmlns="" id="{A62AC985-951F-4BBF-9205-D5246E638A29}"/>
                  </a:ext>
                </a:extLst>
              </p:cNvPr>
              <p:cNvSpPr/>
              <p:nvPr/>
            </p:nvSpPr>
            <p:spPr bwMode="auto">
              <a:xfrm>
                <a:off x="7463105" y="3586676"/>
                <a:ext cx="86635" cy="457434"/>
              </a:xfrm>
              <a:custGeom>
                <a:avLst/>
                <a:gdLst>
                  <a:gd name="T0" fmla="*/ 5 w 24"/>
                  <a:gd name="T1" fmla="*/ 72 h 127"/>
                  <a:gd name="T2" fmla="*/ 20 w 24"/>
                  <a:gd name="T3" fmla="*/ 0 h 127"/>
                  <a:gd name="T4" fmla="*/ 24 w 24"/>
                  <a:gd name="T5" fmla="*/ 49 h 127"/>
                  <a:gd name="T6" fmla="*/ 15 w 24"/>
                  <a:gd name="T7" fmla="*/ 85 h 127"/>
                  <a:gd name="T8" fmla="*/ 17 w 24"/>
                  <a:gd name="T9" fmla="*/ 127 h 127"/>
                  <a:gd name="T10" fmla="*/ 17 w 24"/>
                  <a:gd name="T11" fmla="*/ 127 h 127"/>
                  <a:gd name="T12" fmla="*/ 5 w 24"/>
                  <a:gd name="T13" fmla="*/ 72 h 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4" h="127">
                    <a:moveTo>
                      <a:pt x="5" y="72"/>
                    </a:moveTo>
                    <a:cubicBezTo>
                      <a:pt x="10" y="50"/>
                      <a:pt x="20" y="0"/>
                      <a:pt x="20" y="0"/>
                    </a:cubicBezTo>
                    <a:cubicBezTo>
                      <a:pt x="24" y="49"/>
                      <a:pt x="24" y="49"/>
                      <a:pt x="24" y="49"/>
                    </a:cubicBezTo>
                    <a:cubicBezTo>
                      <a:pt x="19" y="64"/>
                      <a:pt x="15" y="78"/>
                      <a:pt x="15" y="85"/>
                    </a:cubicBezTo>
                    <a:cubicBezTo>
                      <a:pt x="15" y="98"/>
                      <a:pt x="16" y="113"/>
                      <a:pt x="17" y="127"/>
                    </a:cubicBezTo>
                    <a:cubicBezTo>
                      <a:pt x="17" y="127"/>
                      <a:pt x="17" y="127"/>
                      <a:pt x="17" y="127"/>
                    </a:cubicBezTo>
                    <a:cubicBezTo>
                      <a:pt x="17" y="127"/>
                      <a:pt x="0" y="95"/>
                      <a:pt x="5" y="72"/>
                    </a:cubicBezTo>
                    <a:close/>
                  </a:path>
                </a:pathLst>
              </a:custGeom>
              <a:solidFill>
                <a:srgbClr val="8A2AE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70" name="iS1îďê">
                <a:extLst>
                  <a:ext uri="{FF2B5EF4-FFF2-40B4-BE49-F238E27FC236}">
                    <a16:creationId xmlns:a16="http://schemas.microsoft.com/office/drawing/2014/main" xmlns="" id="{77303C17-A933-4050-98FA-7A18302147D9}"/>
                  </a:ext>
                </a:extLst>
              </p:cNvPr>
              <p:cNvSpPr/>
              <p:nvPr/>
            </p:nvSpPr>
            <p:spPr bwMode="auto">
              <a:xfrm>
                <a:off x="7528947" y="3522567"/>
                <a:ext cx="164608" cy="474761"/>
              </a:xfrm>
              <a:custGeom>
                <a:avLst/>
                <a:gdLst>
                  <a:gd name="T0" fmla="*/ 15 w 46"/>
                  <a:gd name="T1" fmla="*/ 0 h 132"/>
                  <a:gd name="T2" fmla="*/ 34 w 46"/>
                  <a:gd name="T3" fmla="*/ 42 h 132"/>
                  <a:gd name="T4" fmla="*/ 34 w 46"/>
                  <a:gd name="T5" fmla="*/ 123 h 132"/>
                  <a:gd name="T6" fmla="*/ 7 w 46"/>
                  <a:gd name="T7" fmla="*/ 121 h 132"/>
                  <a:gd name="T8" fmla="*/ 1 w 46"/>
                  <a:gd name="T9" fmla="*/ 45 h 132"/>
                  <a:gd name="T10" fmla="*/ 15 w 46"/>
                  <a:gd name="T11" fmla="*/ 0 h 1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6" h="132">
                    <a:moveTo>
                      <a:pt x="15" y="0"/>
                    </a:moveTo>
                    <a:cubicBezTo>
                      <a:pt x="15" y="0"/>
                      <a:pt x="27" y="5"/>
                      <a:pt x="34" y="42"/>
                    </a:cubicBezTo>
                    <a:cubicBezTo>
                      <a:pt x="41" y="80"/>
                      <a:pt x="46" y="118"/>
                      <a:pt x="34" y="123"/>
                    </a:cubicBezTo>
                    <a:cubicBezTo>
                      <a:pt x="21" y="128"/>
                      <a:pt x="11" y="132"/>
                      <a:pt x="7" y="121"/>
                    </a:cubicBezTo>
                    <a:cubicBezTo>
                      <a:pt x="4" y="111"/>
                      <a:pt x="1" y="63"/>
                      <a:pt x="1" y="45"/>
                    </a:cubicBezTo>
                    <a:cubicBezTo>
                      <a:pt x="0" y="27"/>
                      <a:pt x="0" y="3"/>
                      <a:pt x="15" y="0"/>
                    </a:cubicBezTo>
                    <a:close/>
                  </a:path>
                </a:pathLst>
              </a:custGeom>
              <a:solidFill>
                <a:srgbClr val="B45EF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71" name="ïšľïdé">
                <a:extLst>
                  <a:ext uri="{FF2B5EF4-FFF2-40B4-BE49-F238E27FC236}">
                    <a16:creationId xmlns:a16="http://schemas.microsoft.com/office/drawing/2014/main" xmlns="" id="{3CA717E6-B5A6-4ECE-8F37-E8CD71905F4F}"/>
                  </a:ext>
                </a:extLst>
              </p:cNvPr>
              <p:cNvSpPr/>
              <p:nvPr/>
            </p:nvSpPr>
            <p:spPr bwMode="auto">
              <a:xfrm>
                <a:off x="7298497" y="4397582"/>
                <a:ext cx="50249" cy="838629"/>
              </a:xfrm>
              <a:custGeom>
                <a:avLst/>
                <a:gdLst>
                  <a:gd name="T0" fmla="*/ 14 w 14"/>
                  <a:gd name="T1" fmla="*/ 233 h 233"/>
                  <a:gd name="T2" fmla="*/ 6 w 14"/>
                  <a:gd name="T3" fmla="*/ 232 h 233"/>
                  <a:gd name="T4" fmla="*/ 6 w 14"/>
                  <a:gd name="T5" fmla="*/ 232 h 233"/>
                  <a:gd name="T6" fmla="*/ 0 w 14"/>
                  <a:gd name="T7" fmla="*/ 0 h 233"/>
                  <a:gd name="T8" fmla="*/ 14 w 14"/>
                  <a:gd name="T9" fmla="*/ 233 h 2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" h="233">
                    <a:moveTo>
                      <a:pt x="14" y="233"/>
                    </a:moveTo>
                    <a:cubicBezTo>
                      <a:pt x="14" y="233"/>
                      <a:pt x="11" y="233"/>
                      <a:pt x="6" y="232"/>
                    </a:cubicBezTo>
                    <a:cubicBezTo>
                      <a:pt x="6" y="232"/>
                      <a:pt x="6" y="232"/>
                      <a:pt x="6" y="232"/>
                    </a:cubicBezTo>
                    <a:cubicBezTo>
                      <a:pt x="0" y="0"/>
                      <a:pt x="0" y="0"/>
                      <a:pt x="0" y="0"/>
                    </a:cubicBezTo>
                    <a:lnTo>
                      <a:pt x="14" y="233"/>
                    </a:lnTo>
                    <a:close/>
                  </a:path>
                </a:pathLst>
              </a:custGeom>
              <a:solidFill>
                <a:srgbClr val="D8892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72" name="îs1îdé">
                <a:extLst>
                  <a:ext uri="{FF2B5EF4-FFF2-40B4-BE49-F238E27FC236}">
                    <a16:creationId xmlns:a16="http://schemas.microsoft.com/office/drawing/2014/main" xmlns="" id="{EFC6C216-0BEE-493D-9A85-7864B8A89FB6}"/>
                  </a:ext>
                </a:extLst>
              </p:cNvPr>
              <p:cNvSpPr/>
              <p:nvPr/>
            </p:nvSpPr>
            <p:spPr bwMode="auto">
              <a:xfrm>
                <a:off x="7405925" y="4241639"/>
                <a:ext cx="400256" cy="544070"/>
              </a:xfrm>
              <a:custGeom>
                <a:avLst/>
                <a:gdLst>
                  <a:gd name="T0" fmla="*/ 6 w 111"/>
                  <a:gd name="T1" fmla="*/ 151 h 151"/>
                  <a:gd name="T2" fmla="*/ 15 w 111"/>
                  <a:gd name="T3" fmla="*/ 140 h 151"/>
                  <a:gd name="T4" fmla="*/ 101 w 111"/>
                  <a:gd name="T5" fmla="*/ 90 h 151"/>
                  <a:gd name="T6" fmla="*/ 106 w 111"/>
                  <a:gd name="T7" fmla="*/ 81 h 151"/>
                  <a:gd name="T8" fmla="*/ 106 w 111"/>
                  <a:gd name="T9" fmla="*/ 10 h 151"/>
                  <a:gd name="T10" fmla="*/ 111 w 111"/>
                  <a:gd name="T11" fmla="*/ 4 h 151"/>
                  <a:gd name="T12" fmla="*/ 106 w 111"/>
                  <a:gd name="T13" fmla="*/ 1 h 151"/>
                  <a:gd name="T14" fmla="*/ 106 w 111"/>
                  <a:gd name="T15" fmla="*/ 1 h 151"/>
                  <a:gd name="T16" fmla="*/ 103 w 111"/>
                  <a:gd name="T17" fmla="*/ 1 h 151"/>
                  <a:gd name="T18" fmla="*/ 5 w 111"/>
                  <a:gd name="T19" fmla="*/ 58 h 151"/>
                  <a:gd name="T20" fmla="*/ 0 w 111"/>
                  <a:gd name="T21" fmla="*/ 67 h 151"/>
                  <a:gd name="T22" fmla="*/ 0 w 111"/>
                  <a:gd name="T23" fmla="*/ 144 h 151"/>
                  <a:gd name="T24" fmla="*/ 2 w 111"/>
                  <a:gd name="T25" fmla="*/ 148 h 151"/>
                  <a:gd name="T26" fmla="*/ 2 w 111"/>
                  <a:gd name="T27" fmla="*/ 148 h 151"/>
                  <a:gd name="T28" fmla="*/ 6 w 111"/>
                  <a:gd name="T29" fmla="*/ 151 h 1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11" h="151">
                    <a:moveTo>
                      <a:pt x="6" y="151"/>
                    </a:moveTo>
                    <a:cubicBezTo>
                      <a:pt x="15" y="140"/>
                      <a:pt x="15" y="140"/>
                      <a:pt x="15" y="140"/>
                    </a:cubicBezTo>
                    <a:cubicBezTo>
                      <a:pt x="101" y="90"/>
                      <a:pt x="101" y="90"/>
                      <a:pt x="101" y="90"/>
                    </a:cubicBezTo>
                    <a:cubicBezTo>
                      <a:pt x="104" y="89"/>
                      <a:pt x="106" y="84"/>
                      <a:pt x="106" y="81"/>
                    </a:cubicBezTo>
                    <a:cubicBezTo>
                      <a:pt x="106" y="10"/>
                      <a:pt x="106" y="10"/>
                      <a:pt x="106" y="10"/>
                    </a:cubicBezTo>
                    <a:cubicBezTo>
                      <a:pt x="111" y="4"/>
                      <a:pt x="111" y="4"/>
                      <a:pt x="111" y="4"/>
                    </a:cubicBezTo>
                    <a:cubicBezTo>
                      <a:pt x="106" y="1"/>
                      <a:pt x="106" y="1"/>
                      <a:pt x="106" y="1"/>
                    </a:cubicBezTo>
                    <a:cubicBezTo>
                      <a:pt x="106" y="1"/>
                      <a:pt x="106" y="1"/>
                      <a:pt x="106" y="1"/>
                    </a:cubicBezTo>
                    <a:cubicBezTo>
                      <a:pt x="105" y="0"/>
                      <a:pt x="104" y="0"/>
                      <a:pt x="103" y="1"/>
                    </a:cubicBezTo>
                    <a:cubicBezTo>
                      <a:pt x="5" y="58"/>
                      <a:pt x="5" y="58"/>
                      <a:pt x="5" y="58"/>
                    </a:cubicBezTo>
                    <a:cubicBezTo>
                      <a:pt x="2" y="59"/>
                      <a:pt x="0" y="64"/>
                      <a:pt x="0" y="67"/>
                    </a:cubicBezTo>
                    <a:cubicBezTo>
                      <a:pt x="0" y="144"/>
                      <a:pt x="0" y="144"/>
                      <a:pt x="0" y="144"/>
                    </a:cubicBezTo>
                    <a:cubicBezTo>
                      <a:pt x="0" y="146"/>
                      <a:pt x="1" y="148"/>
                      <a:pt x="2" y="148"/>
                    </a:cubicBezTo>
                    <a:cubicBezTo>
                      <a:pt x="2" y="148"/>
                      <a:pt x="2" y="148"/>
                      <a:pt x="2" y="148"/>
                    </a:cubicBezTo>
                    <a:lnTo>
                      <a:pt x="6" y="151"/>
                    </a:ln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73" name="iśľîḑè">
                <a:extLst>
                  <a:ext uri="{FF2B5EF4-FFF2-40B4-BE49-F238E27FC236}">
                    <a16:creationId xmlns:a16="http://schemas.microsoft.com/office/drawing/2014/main" xmlns="" id="{50EE28B6-1ABA-4E1E-9690-A1036E33A7B1}"/>
                  </a:ext>
                </a:extLst>
              </p:cNvPr>
              <p:cNvSpPr/>
              <p:nvPr/>
            </p:nvSpPr>
            <p:spPr bwMode="auto">
              <a:xfrm>
                <a:off x="7409390" y="4241639"/>
                <a:ext cx="396790" cy="396790"/>
              </a:xfrm>
              <a:custGeom>
                <a:avLst/>
                <a:gdLst>
                  <a:gd name="T0" fmla="*/ 65 w 110"/>
                  <a:gd name="T1" fmla="*/ 110 h 110"/>
                  <a:gd name="T2" fmla="*/ 71 w 110"/>
                  <a:gd name="T3" fmla="*/ 107 h 110"/>
                  <a:gd name="T4" fmla="*/ 105 w 110"/>
                  <a:gd name="T5" fmla="*/ 48 h 110"/>
                  <a:gd name="T6" fmla="*/ 105 w 110"/>
                  <a:gd name="T7" fmla="*/ 10 h 110"/>
                  <a:gd name="T8" fmla="*/ 110 w 110"/>
                  <a:gd name="T9" fmla="*/ 4 h 110"/>
                  <a:gd name="T10" fmla="*/ 105 w 110"/>
                  <a:gd name="T11" fmla="*/ 1 h 110"/>
                  <a:gd name="T12" fmla="*/ 105 w 110"/>
                  <a:gd name="T13" fmla="*/ 1 h 110"/>
                  <a:gd name="T14" fmla="*/ 102 w 110"/>
                  <a:gd name="T15" fmla="*/ 1 h 110"/>
                  <a:gd name="T16" fmla="*/ 4 w 110"/>
                  <a:gd name="T17" fmla="*/ 58 h 110"/>
                  <a:gd name="T18" fmla="*/ 0 w 110"/>
                  <a:gd name="T19" fmla="*/ 62 h 110"/>
                  <a:gd name="T20" fmla="*/ 65 w 110"/>
                  <a:gd name="T21" fmla="*/ 110 h 1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10" h="110">
                    <a:moveTo>
                      <a:pt x="65" y="110"/>
                    </a:moveTo>
                    <a:cubicBezTo>
                      <a:pt x="71" y="107"/>
                      <a:pt x="71" y="107"/>
                      <a:pt x="71" y="107"/>
                    </a:cubicBezTo>
                    <a:cubicBezTo>
                      <a:pt x="105" y="48"/>
                      <a:pt x="105" y="48"/>
                      <a:pt x="105" y="48"/>
                    </a:cubicBezTo>
                    <a:cubicBezTo>
                      <a:pt x="105" y="10"/>
                      <a:pt x="105" y="10"/>
                      <a:pt x="105" y="10"/>
                    </a:cubicBezTo>
                    <a:cubicBezTo>
                      <a:pt x="110" y="4"/>
                      <a:pt x="110" y="4"/>
                      <a:pt x="110" y="4"/>
                    </a:cubicBezTo>
                    <a:cubicBezTo>
                      <a:pt x="105" y="1"/>
                      <a:pt x="105" y="1"/>
                      <a:pt x="105" y="1"/>
                    </a:cubicBezTo>
                    <a:cubicBezTo>
                      <a:pt x="105" y="1"/>
                      <a:pt x="105" y="1"/>
                      <a:pt x="105" y="1"/>
                    </a:cubicBezTo>
                    <a:cubicBezTo>
                      <a:pt x="104" y="0"/>
                      <a:pt x="103" y="0"/>
                      <a:pt x="102" y="1"/>
                    </a:cubicBezTo>
                    <a:cubicBezTo>
                      <a:pt x="4" y="58"/>
                      <a:pt x="4" y="58"/>
                      <a:pt x="4" y="58"/>
                    </a:cubicBezTo>
                    <a:cubicBezTo>
                      <a:pt x="3" y="58"/>
                      <a:pt x="1" y="60"/>
                      <a:pt x="0" y="62"/>
                    </a:cubicBezTo>
                    <a:lnTo>
                      <a:pt x="65" y="110"/>
                    </a:lnTo>
                    <a:close/>
                  </a:path>
                </a:pathLst>
              </a:custGeom>
              <a:solidFill>
                <a:srgbClr val="D29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74" name="ïṡļidé">
                <a:extLst>
                  <a:ext uri="{FF2B5EF4-FFF2-40B4-BE49-F238E27FC236}">
                    <a16:creationId xmlns:a16="http://schemas.microsoft.com/office/drawing/2014/main" xmlns="" id="{FA5A484A-41BF-4D13-90AB-54F6ADC6E267}"/>
                  </a:ext>
                </a:extLst>
              </p:cNvPr>
              <p:cNvSpPr/>
              <p:nvPr/>
            </p:nvSpPr>
            <p:spPr bwMode="auto">
              <a:xfrm>
                <a:off x="7769793" y="4241639"/>
                <a:ext cx="36387" cy="22526"/>
              </a:xfrm>
              <a:custGeom>
                <a:avLst/>
                <a:gdLst>
                  <a:gd name="T0" fmla="*/ 8 w 10"/>
                  <a:gd name="T1" fmla="*/ 6 h 6"/>
                  <a:gd name="T2" fmla="*/ 10 w 10"/>
                  <a:gd name="T3" fmla="*/ 4 h 6"/>
                  <a:gd name="T4" fmla="*/ 5 w 10"/>
                  <a:gd name="T5" fmla="*/ 1 h 6"/>
                  <a:gd name="T6" fmla="*/ 5 w 10"/>
                  <a:gd name="T7" fmla="*/ 1 h 6"/>
                  <a:gd name="T8" fmla="*/ 2 w 10"/>
                  <a:gd name="T9" fmla="*/ 1 h 6"/>
                  <a:gd name="T10" fmla="*/ 0 w 10"/>
                  <a:gd name="T11" fmla="*/ 2 h 6"/>
                  <a:gd name="T12" fmla="*/ 8 w 10"/>
                  <a:gd name="T13" fmla="*/ 6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" h="6">
                    <a:moveTo>
                      <a:pt x="8" y="6"/>
                    </a:moveTo>
                    <a:cubicBezTo>
                      <a:pt x="10" y="4"/>
                      <a:pt x="10" y="4"/>
                      <a:pt x="10" y="4"/>
                    </a:cubicBezTo>
                    <a:cubicBezTo>
                      <a:pt x="5" y="1"/>
                      <a:pt x="5" y="1"/>
                      <a:pt x="5" y="1"/>
                    </a:cubicBezTo>
                    <a:cubicBezTo>
                      <a:pt x="5" y="1"/>
                      <a:pt x="5" y="1"/>
                      <a:pt x="5" y="1"/>
                    </a:cubicBezTo>
                    <a:cubicBezTo>
                      <a:pt x="4" y="0"/>
                      <a:pt x="3" y="0"/>
                      <a:pt x="2" y="1"/>
                    </a:cubicBezTo>
                    <a:cubicBezTo>
                      <a:pt x="0" y="2"/>
                      <a:pt x="0" y="2"/>
                      <a:pt x="0" y="2"/>
                    </a:cubicBezTo>
                    <a:lnTo>
                      <a:pt x="8" y="6"/>
                    </a:lnTo>
                    <a:close/>
                  </a:path>
                </a:pathLst>
              </a:custGeom>
              <a:solidFill>
                <a:srgbClr val="D29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75" name="îš1íďe">
                <a:extLst>
                  <a:ext uri="{FF2B5EF4-FFF2-40B4-BE49-F238E27FC236}">
                    <a16:creationId xmlns:a16="http://schemas.microsoft.com/office/drawing/2014/main" xmlns="" id="{18532DE4-AC79-48FA-832A-15C33E7FAA1D}"/>
                  </a:ext>
                </a:extLst>
              </p:cNvPr>
              <p:cNvSpPr/>
              <p:nvPr/>
            </p:nvSpPr>
            <p:spPr bwMode="auto">
              <a:xfrm>
                <a:off x="7405925" y="4451297"/>
                <a:ext cx="50249" cy="50249"/>
              </a:xfrm>
              <a:custGeom>
                <a:avLst/>
                <a:gdLst>
                  <a:gd name="T0" fmla="*/ 4 w 14"/>
                  <a:gd name="T1" fmla="*/ 0 h 14"/>
                  <a:gd name="T2" fmla="*/ 0 w 14"/>
                  <a:gd name="T3" fmla="*/ 8 h 14"/>
                  <a:gd name="T4" fmla="*/ 10 w 14"/>
                  <a:gd name="T5" fmla="*/ 14 h 14"/>
                  <a:gd name="T6" fmla="*/ 14 w 14"/>
                  <a:gd name="T7" fmla="*/ 6 h 14"/>
                  <a:gd name="T8" fmla="*/ 4 w 14"/>
                  <a:gd name="T9" fmla="*/ 0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" h="14">
                    <a:moveTo>
                      <a:pt x="4" y="0"/>
                    </a:moveTo>
                    <a:cubicBezTo>
                      <a:pt x="2" y="2"/>
                      <a:pt x="0" y="5"/>
                      <a:pt x="0" y="8"/>
                    </a:cubicBezTo>
                    <a:cubicBezTo>
                      <a:pt x="10" y="14"/>
                      <a:pt x="10" y="14"/>
                      <a:pt x="10" y="14"/>
                    </a:cubicBezTo>
                    <a:cubicBezTo>
                      <a:pt x="14" y="6"/>
                      <a:pt x="14" y="6"/>
                      <a:pt x="14" y="6"/>
                    </a:cubicBezTo>
                    <a:lnTo>
                      <a:pt x="4" y="0"/>
                    </a:ln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76" name="ïŝļíḍe">
                <a:extLst>
                  <a:ext uri="{FF2B5EF4-FFF2-40B4-BE49-F238E27FC236}">
                    <a16:creationId xmlns:a16="http://schemas.microsoft.com/office/drawing/2014/main" xmlns="" id="{B2C3348F-6B5D-4563-AD54-CEB05A6C7283}"/>
                  </a:ext>
                </a:extLst>
              </p:cNvPr>
              <p:cNvSpPr/>
              <p:nvPr/>
            </p:nvSpPr>
            <p:spPr bwMode="auto">
              <a:xfrm>
                <a:off x="7423252" y="4248570"/>
                <a:ext cx="386394" cy="540604"/>
              </a:xfrm>
              <a:custGeom>
                <a:avLst/>
                <a:gdLst>
                  <a:gd name="T0" fmla="*/ 5 w 107"/>
                  <a:gd name="T1" fmla="*/ 58 h 150"/>
                  <a:gd name="T2" fmla="*/ 102 w 107"/>
                  <a:gd name="T3" fmla="*/ 2 h 150"/>
                  <a:gd name="T4" fmla="*/ 107 w 107"/>
                  <a:gd name="T5" fmla="*/ 6 h 150"/>
                  <a:gd name="T6" fmla="*/ 107 w 107"/>
                  <a:gd name="T7" fmla="*/ 82 h 150"/>
                  <a:gd name="T8" fmla="*/ 102 w 107"/>
                  <a:gd name="T9" fmla="*/ 92 h 150"/>
                  <a:gd name="T10" fmla="*/ 5 w 107"/>
                  <a:gd name="T11" fmla="*/ 149 h 150"/>
                  <a:gd name="T12" fmla="*/ 0 w 107"/>
                  <a:gd name="T13" fmla="*/ 145 h 150"/>
                  <a:gd name="T14" fmla="*/ 0 w 107"/>
                  <a:gd name="T15" fmla="*/ 68 h 150"/>
                  <a:gd name="T16" fmla="*/ 5 w 107"/>
                  <a:gd name="T17" fmla="*/ 58 h 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07" h="150">
                    <a:moveTo>
                      <a:pt x="5" y="58"/>
                    </a:moveTo>
                    <a:cubicBezTo>
                      <a:pt x="102" y="2"/>
                      <a:pt x="102" y="2"/>
                      <a:pt x="102" y="2"/>
                    </a:cubicBezTo>
                    <a:cubicBezTo>
                      <a:pt x="105" y="0"/>
                      <a:pt x="107" y="2"/>
                      <a:pt x="107" y="6"/>
                    </a:cubicBezTo>
                    <a:cubicBezTo>
                      <a:pt x="107" y="82"/>
                      <a:pt x="107" y="82"/>
                      <a:pt x="107" y="82"/>
                    </a:cubicBezTo>
                    <a:cubicBezTo>
                      <a:pt x="107" y="86"/>
                      <a:pt x="105" y="90"/>
                      <a:pt x="102" y="92"/>
                    </a:cubicBezTo>
                    <a:cubicBezTo>
                      <a:pt x="5" y="149"/>
                      <a:pt x="5" y="149"/>
                      <a:pt x="5" y="149"/>
                    </a:cubicBezTo>
                    <a:cubicBezTo>
                      <a:pt x="2" y="150"/>
                      <a:pt x="0" y="148"/>
                      <a:pt x="0" y="145"/>
                    </a:cubicBezTo>
                    <a:cubicBezTo>
                      <a:pt x="0" y="68"/>
                      <a:pt x="0" y="68"/>
                      <a:pt x="0" y="68"/>
                    </a:cubicBezTo>
                    <a:cubicBezTo>
                      <a:pt x="0" y="64"/>
                      <a:pt x="2" y="60"/>
                      <a:pt x="5" y="58"/>
                    </a:cubicBezTo>
                    <a:close/>
                  </a:path>
                </a:pathLst>
              </a:custGeom>
              <a:solidFill>
                <a:srgbClr val="B45EF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77" name="ïşḻïḋê">
                <a:extLst>
                  <a:ext uri="{FF2B5EF4-FFF2-40B4-BE49-F238E27FC236}">
                    <a16:creationId xmlns:a16="http://schemas.microsoft.com/office/drawing/2014/main" xmlns="" id="{9DDA11FA-98A0-42CE-BAEC-E5DBD27C23F3}"/>
                  </a:ext>
                </a:extLst>
              </p:cNvPr>
              <p:cNvSpPr/>
              <p:nvPr/>
            </p:nvSpPr>
            <p:spPr bwMode="auto">
              <a:xfrm>
                <a:off x="7567067" y="4180995"/>
                <a:ext cx="95299" cy="266837"/>
              </a:xfrm>
              <a:custGeom>
                <a:avLst/>
                <a:gdLst>
                  <a:gd name="T0" fmla="*/ 22 w 26"/>
                  <a:gd name="T1" fmla="*/ 20 h 74"/>
                  <a:gd name="T2" fmla="*/ 25 w 26"/>
                  <a:gd name="T3" fmla="*/ 53 h 74"/>
                  <a:gd name="T4" fmla="*/ 17 w 26"/>
                  <a:gd name="T5" fmla="*/ 73 h 74"/>
                  <a:gd name="T6" fmla="*/ 11 w 26"/>
                  <a:gd name="T7" fmla="*/ 45 h 74"/>
                  <a:gd name="T8" fmla="*/ 3 w 26"/>
                  <a:gd name="T9" fmla="*/ 52 h 74"/>
                  <a:gd name="T10" fmla="*/ 5 w 26"/>
                  <a:gd name="T11" fmla="*/ 11 h 74"/>
                  <a:gd name="T12" fmla="*/ 22 w 26"/>
                  <a:gd name="T13" fmla="*/ 20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6" h="74">
                    <a:moveTo>
                      <a:pt x="22" y="20"/>
                    </a:moveTo>
                    <a:cubicBezTo>
                      <a:pt x="22" y="20"/>
                      <a:pt x="26" y="45"/>
                      <a:pt x="25" y="53"/>
                    </a:cubicBezTo>
                    <a:cubicBezTo>
                      <a:pt x="25" y="61"/>
                      <a:pt x="20" y="74"/>
                      <a:pt x="17" y="73"/>
                    </a:cubicBezTo>
                    <a:cubicBezTo>
                      <a:pt x="14" y="73"/>
                      <a:pt x="17" y="42"/>
                      <a:pt x="11" y="45"/>
                    </a:cubicBezTo>
                    <a:cubicBezTo>
                      <a:pt x="6" y="48"/>
                      <a:pt x="5" y="53"/>
                      <a:pt x="3" y="52"/>
                    </a:cubicBezTo>
                    <a:cubicBezTo>
                      <a:pt x="0" y="50"/>
                      <a:pt x="7" y="23"/>
                      <a:pt x="5" y="11"/>
                    </a:cubicBezTo>
                    <a:cubicBezTo>
                      <a:pt x="3" y="0"/>
                      <a:pt x="22" y="20"/>
                      <a:pt x="22" y="20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78" name="ïŝ1íḓè">
                <a:extLst>
                  <a:ext uri="{FF2B5EF4-FFF2-40B4-BE49-F238E27FC236}">
                    <a16:creationId xmlns:a16="http://schemas.microsoft.com/office/drawing/2014/main" xmlns="" id="{0C8CB7EF-2196-4B6B-B77A-CC8EFA04CD7C}"/>
                  </a:ext>
                </a:extLst>
              </p:cNvPr>
              <p:cNvSpPr/>
              <p:nvPr/>
            </p:nvSpPr>
            <p:spPr bwMode="auto">
              <a:xfrm>
                <a:off x="7035126" y="4023318"/>
                <a:ext cx="93566" cy="265104"/>
              </a:xfrm>
              <a:custGeom>
                <a:avLst/>
                <a:gdLst>
                  <a:gd name="T0" fmla="*/ 4 w 26"/>
                  <a:gd name="T1" fmla="*/ 21 h 74"/>
                  <a:gd name="T2" fmla="*/ 1 w 26"/>
                  <a:gd name="T3" fmla="*/ 53 h 74"/>
                  <a:gd name="T4" fmla="*/ 9 w 26"/>
                  <a:gd name="T5" fmla="*/ 74 h 74"/>
                  <a:gd name="T6" fmla="*/ 14 w 26"/>
                  <a:gd name="T7" fmla="*/ 45 h 74"/>
                  <a:gd name="T8" fmla="*/ 23 w 26"/>
                  <a:gd name="T9" fmla="*/ 52 h 74"/>
                  <a:gd name="T10" fmla="*/ 21 w 26"/>
                  <a:gd name="T11" fmla="*/ 11 h 74"/>
                  <a:gd name="T12" fmla="*/ 4 w 26"/>
                  <a:gd name="T13" fmla="*/ 21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6" h="74">
                    <a:moveTo>
                      <a:pt x="4" y="21"/>
                    </a:moveTo>
                    <a:cubicBezTo>
                      <a:pt x="4" y="21"/>
                      <a:pt x="0" y="45"/>
                      <a:pt x="1" y="53"/>
                    </a:cubicBezTo>
                    <a:cubicBezTo>
                      <a:pt x="1" y="61"/>
                      <a:pt x="6" y="74"/>
                      <a:pt x="9" y="74"/>
                    </a:cubicBezTo>
                    <a:cubicBezTo>
                      <a:pt x="12" y="73"/>
                      <a:pt x="9" y="42"/>
                      <a:pt x="14" y="45"/>
                    </a:cubicBezTo>
                    <a:cubicBezTo>
                      <a:pt x="20" y="48"/>
                      <a:pt x="21" y="54"/>
                      <a:pt x="23" y="52"/>
                    </a:cubicBezTo>
                    <a:cubicBezTo>
                      <a:pt x="26" y="50"/>
                      <a:pt x="19" y="23"/>
                      <a:pt x="21" y="11"/>
                    </a:cubicBezTo>
                    <a:cubicBezTo>
                      <a:pt x="23" y="0"/>
                      <a:pt x="4" y="21"/>
                      <a:pt x="4" y="21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79" name="iṩľîḑè">
                <a:extLst>
                  <a:ext uri="{FF2B5EF4-FFF2-40B4-BE49-F238E27FC236}">
                    <a16:creationId xmlns:a16="http://schemas.microsoft.com/office/drawing/2014/main" xmlns="" id="{B2C79582-A21B-40FA-95EE-22B4E60B701B}"/>
                  </a:ext>
                </a:extLst>
              </p:cNvPr>
              <p:cNvSpPr/>
              <p:nvPr/>
            </p:nvSpPr>
            <p:spPr bwMode="auto">
              <a:xfrm>
                <a:off x="7172010" y="3215877"/>
                <a:ext cx="190598" cy="102230"/>
              </a:xfrm>
              <a:custGeom>
                <a:avLst/>
                <a:gdLst>
                  <a:gd name="T0" fmla="*/ 24 w 53"/>
                  <a:gd name="T1" fmla="*/ 21 h 28"/>
                  <a:gd name="T2" fmla="*/ 0 w 53"/>
                  <a:gd name="T3" fmla="*/ 23 h 28"/>
                  <a:gd name="T4" fmla="*/ 0 w 53"/>
                  <a:gd name="T5" fmla="*/ 20 h 28"/>
                  <a:gd name="T6" fmla="*/ 1 w 53"/>
                  <a:gd name="T7" fmla="*/ 7 h 28"/>
                  <a:gd name="T8" fmla="*/ 53 w 53"/>
                  <a:gd name="T9" fmla="*/ 0 h 28"/>
                  <a:gd name="T10" fmla="*/ 24 w 53"/>
                  <a:gd name="T11" fmla="*/ 21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3" h="28">
                    <a:moveTo>
                      <a:pt x="24" y="21"/>
                    </a:moveTo>
                    <a:cubicBezTo>
                      <a:pt x="4" y="28"/>
                      <a:pt x="1" y="23"/>
                      <a:pt x="0" y="23"/>
                    </a:cubicBezTo>
                    <a:cubicBezTo>
                      <a:pt x="0" y="22"/>
                      <a:pt x="0" y="21"/>
                      <a:pt x="0" y="20"/>
                    </a:cubicBezTo>
                    <a:cubicBezTo>
                      <a:pt x="0" y="15"/>
                      <a:pt x="0" y="11"/>
                      <a:pt x="1" y="7"/>
                    </a:cubicBezTo>
                    <a:cubicBezTo>
                      <a:pt x="53" y="0"/>
                      <a:pt x="53" y="0"/>
                      <a:pt x="53" y="0"/>
                    </a:cubicBezTo>
                    <a:cubicBezTo>
                      <a:pt x="53" y="0"/>
                      <a:pt x="44" y="14"/>
                      <a:pt x="24" y="21"/>
                    </a:cubicBezTo>
                    <a:close/>
                  </a:path>
                </a:pathLst>
              </a:custGeom>
              <a:solidFill>
                <a:srgbClr val="EA9C9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80" name="íŝḷïḋè">
                <a:extLst>
                  <a:ext uri="{FF2B5EF4-FFF2-40B4-BE49-F238E27FC236}">
                    <a16:creationId xmlns:a16="http://schemas.microsoft.com/office/drawing/2014/main" xmlns="" id="{B2F33852-32BB-427C-A0B5-D845A2671614}"/>
                  </a:ext>
                </a:extLst>
              </p:cNvPr>
              <p:cNvSpPr/>
              <p:nvPr/>
            </p:nvSpPr>
            <p:spPr bwMode="auto">
              <a:xfrm>
                <a:off x="7099237" y="3061667"/>
                <a:ext cx="400256" cy="370799"/>
              </a:xfrm>
              <a:custGeom>
                <a:avLst/>
                <a:gdLst>
                  <a:gd name="T0" fmla="*/ 19 w 111"/>
                  <a:gd name="T1" fmla="*/ 23 h 103"/>
                  <a:gd name="T2" fmla="*/ 70 w 111"/>
                  <a:gd name="T3" fmla="*/ 4 h 103"/>
                  <a:gd name="T4" fmla="*/ 108 w 111"/>
                  <a:gd name="T5" fmla="*/ 49 h 103"/>
                  <a:gd name="T6" fmla="*/ 90 w 111"/>
                  <a:gd name="T7" fmla="*/ 103 h 103"/>
                  <a:gd name="T8" fmla="*/ 88 w 111"/>
                  <a:gd name="T9" fmla="*/ 102 h 103"/>
                  <a:gd name="T10" fmla="*/ 80 w 111"/>
                  <a:gd name="T11" fmla="*/ 94 h 103"/>
                  <a:gd name="T12" fmla="*/ 78 w 111"/>
                  <a:gd name="T13" fmla="*/ 79 h 103"/>
                  <a:gd name="T14" fmla="*/ 82 w 111"/>
                  <a:gd name="T15" fmla="*/ 75 h 103"/>
                  <a:gd name="T16" fmla="*/ 87 w 111"/>
                  <a:gd name="T17" fmla="*/ 72 h 103"/>
                  <a:gd name="T18" fmla="*/ 81 w 111"/>
                  <a:gd name="T19" fmla="*/ 57 h 103"/>
                  <a:gd name="T20" fmla="*/ 74 w 111"/>
                  <a:gd name="T21" fmla="*/ 52 h 103"/>
                  <a:gd name="T22" fmla="*/ 69 w 111"/>
                  <a:gd name="T23" fmla="*/ 50 h 103"/>
                  <a:gd name="T24" fmla="*/ 20 w 111"/>
                  <a:gd name="T25" fmla="*/ 56 h 103"/>
                  <a:gd name="T26" fmla="*/ 19 w 111"/>
                  <a:gd name="T27" fmla="*/ 23 h 1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11" h="103">
                    <a:moveTo>
                      <a:pt x="19" y="23"/>
                    </a:moveTo>
                    <a:cubicBezTo>
                      <a:pt x="23" y="19"/>
                      <a:pt x="40" y="0"/>
                      <a:pt x="70" y="4"/>
                    </a:cubicBezTo>
                    <a:cubicBezTo>
                      <a:pt x="89" y="7"/>
                      <a:pt x="105" y="20"/>
                      <a:pt x="108" y="49"/>
                    </a:cubicBezTo>
                    <a:cubicBezTo>
                      <a:pt x="111" y="69"/>
                      <a:pt x="103" y="88"/>
                      <a:pt x="90" y="103"/>
                    </a:cubicBezTo>
                    <a:cubicBezTo>
                      <a:pt x="89" y="103"/>
                      <a:pt x="89" y="102"/>
                      <a:pt x="88" y="102"/>
                    </a:cubicBezTo>
                    <a:cubicBezTo>
                      <a:pt x="80" y="97"/>
                      <a:pt x="80" y="94"/>
                      <a:pt x="80" y="94"/>
                    </a:cubicBezTo>
                    <a:cubicBezTo>
                      <a:pt x="78" y="79"/>
                      <a:pt x="78" y="79"/>
                      <a:pt x="78" y="79"/>
                    </a:cubicBezTo>
                    <a:cubicBezTo>
                      <a:pt x="78" y="77"/>
                      <a:pt x="80" y="75"/>
                      <a:pt x="82" y="75"/>
                    </a:cubicBezTo>
                    <a:cubicBezTo>
                      <a:pt x="83" y="75"/>
                      <a:pt x="85" y="74"/>
                      <a:pt x="87" y="72"/>
                    </a:cubicBezTo>
                    <a:cubicBezTo>
                      <a:pt x="91" y="66"/>
                      <a:pt x="89" y="57"/>
                      <a:pt x="81" y="57"/>
                    </a:cubicBezTo>
                    <a:cubicBezTo>
                      <a:pt x="76" y="57"/>
                      <a:pt x="75" y="54"/>
                      <a:pt x="74" y="52"/>
                    </a:cubicBezTo>
                    <a:cubicBezTo>
                      <a:pt x="73" y="50"/>
                      <a:pt x="71" y="49"/>
                      <a:pt x="69" y="50"/>
                    </a:cubicBezTo>
                    <a:cubicBezTo>
                      <a:pt x="60" y="53"/>
                      <a:pt x="35" y="61"/>
                      <a:pt x="20" y="56"/>
                    </a:cubicBezTo>
                    <a:cubicBezTo>
                      <a:pt x="0" y="51"/>
                      <a:pt x="14" y="27"/>
                      <a:pt x="19" y="23"/>
                    </a:cubicBezTo>
                    <a:close/>
                  </a:path>
                </a:pathLst>
              </a:custGeom>
              <a:solidFill>
                <a:srgbClr val="6614C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81" name="î$lïḓè">
                <a:extLst>
                  <a:ext uri="{FF2B5EF4-FFF2-40B4-BE49-F238E27FC236}">
                    <a16:creationId xmlns:a16="http://schemas.microsoft.com/office/drawing/2014/main" xmlns="" id="{84BBED97-2AFB-4848-B36E-8818EE7D55E7}"/>
                  </a:ext>
                </a:extLst>
              </p:cNvPr>
              <p:cNvSpPr/>
              <p:nvPr/>
            </p:nvSpPr>
            <p:spPr bwMode="auto">
              <a:xfrm>
                <a:off x="7203199" y="3342365"/>
                <a:ext cx="86635" cy="50249"/>
              </a:xfrm>
              <a:custGeom>
                <a:avLst/>
                <a:gdLst>
                  <a:gd name="T0" fmla="*/ 12 w 24"/>
                  <a:gd name="T1" fmla="*/ 4 h 14"/>
                  <a:gd name="T2" fmla="*/ 0 w 24"/>
                  <a:gd name="T3" fmla="*/ 0 h 14"/>
                  <a:gd name="T4" fmla="*/ 14 w 24"/>
                  <a:gd name="T5" fmla="*/ 12 h 14"/>
                  <a:gd name="T6" fmla="*/ 24 w 24"/>
                  <a:gd name="T7" fmla="*/ 7 h 14"/>
                  <a:gd name="T8" fmla="*/ 12 w 24"/>
                  <a:gd name="T9" fmla="*/ 4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4" h="14">
                    <a:moveTo>
                      <a:pt x="12" y="4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6" y="9"/>
                      <a:pt x="14" y="12"/>
                    </a:cubicBezTo>
                    <a:cubicBezTo>
                      <a:pt x="22" y="14"/>
                      <a:pt x="24" y="7"/>
                      <a:pt x="24" y="7"/>
                    </a:cubicBezTo>
                    <a:lnTo>
                      <a:pt x="12" y="4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82" name="iŝḻíḑé">
                <a:extLst>
                  <a:ext uri="{FF2B5EF4-FFF2-40B4-BE49-F238E27FC236}">
                    <a16:creationId xmlns:a16="http://schemas.microsoft.com/office/drawing/2014/main" xmlns="" id="{18BB4C94-AB70-4F58-9D15-8A016476E150}"/>
                  </a:ext>
                </a:extLst>
              </p:cNvPr>
              <p:cNvSpPr/>
              <p:nvPr/>
            </p:nvSpPr>
            <p:spPr bwMode="auto">
              <a:xfrm>
                <a:off x="7572265" y="4342136"/>
                <a:ext cx="38120" cy="29457"/>
              </a:xfrm>
              <a:custGeom>
                <a:avLst/>
                <a:gdLst>
                  <a:gd name="T0" fmla="*/ 0 w 22"/>
                  <a:gd name="T1" fmla="*/ 13 h 17"/>
                  <a:gd name="T2" fmla="*/ 22 w 22"/>
                  <a:gd name="T3" fmla="*/ 0 h 17"/>
                  <a:gd name="T4" fmla="*/ 14 w 22"/>
                  <a:gd name="T5" fmla="*/ 13 h 17"/>
                  <a:gd name="T6" fmla="*/ 2 w 22"/>
                  <a:gd name="T7" fmla="*/ 17 h 17"/>
                  <a:gd name="T8" fmla="*/ 0 w 22"/>
                  <a:gd name="T9" fmla="*/ 13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" h="17">
                    <a:moveTo>
                      <a:pt x="0" y="13"/>
                    </a:moveTo>
                    <a:lnTo>
                      <a:pt x="22" y="0"/>
                    </a:lnTo>
                    <a:lnTo>
                      <a:pt x="14" y="13"/>
                    </a:lnTo>
                    <a:lnTo>
                      <a:pt x="2" y="17"/>
                    </a:lnTo>
                    <a:lnTo>
                      <a:pt x="0" y="13"/>
                    </a:lnTo>
                    <a:close/>
                  </a:path>
                </a:pathLst>
              </a:custGeom>
              <a:solidFill>
                <a:srgbClr val="D29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83" name="îs1ïdè">
                <a:extLst>
                  <a:ext uri="{FF2B5EF4-FFF2-40B4-BE49-F238E27FC236}">
                    <a16:creationId xmlns:a16="http://schemas.microsoft.com/office/drawing/2014/main" xmlns="" id="{2EAA4D22-427F-4E73-AB06-CD708DC33866}"/>
                  </a:ext>
                </a:extLst>
              </p:cNvPr>
              <p:cNvSpPr/>
              <p:nvPr/>
            </p:nvSpPr>
            <p:spPr bwMode="auto">
              <a:xfrm>
                <a:off x="5049445" y="1316832"/>
                <a:ext cx="1912907" cy="3623088"/>
              </a:xfrm>
              <a:custGeom>
                <a:avLst/>
                <a:gdLst>
                  <a:gd name="T0" fmla="*/ 488 w 531"/>
                  <a:gd name="T1" fmla="*/ 176 h 1007"/>
                  <a:gd name="T2" fmla="*/ 208 w 531"/>
                  <a:gd name="T3" fmla="*/ 8 h 1007"/>
                  <a:gd name="T4" fmla="*/ 172 w 531"/>
                  <a:gd name="T5" fmla="*/ 5 h 1007"/>
                  <a:gd name="T6" fmla="*/ 172 w 531"/>
                  <a:gd name="T7" fmla="*/ 5 h 1007"/>
                  <a:gd name="T8" fmla="*/ 145 w 531"/>
                  <a:gd name="T9" fmla="*/ 14 h 1007"/>
                  <a:gd name="T10" fmla="*/ 165 w 531"/>
                  <a:gd name="T11" fmla="*/ 14 h 1007"/>
                  <a:gd name="T12" fmla="*/ 156 w 531"/>
                  <a:gd name="T13" fmla="*/ 38 h 1007"/>
                  <a:gd name="T14" fmla="*/ 8 w 531"/>
                  <a:gd name="T15" fmla="*/ 718 h 1007"/>
                  <a:gd name="T16" fmla="*/ 43 w 531"/>
                  <a:gd name="T17" fmla="*/ 817 h 1007"/>
                  <a:gd name="T18" fmla="*/ 324 w 531"/>
                  <a:gd name="T19" fmla="*/ 986 h 1007"/>
                  <a:gd name="T20" fmla="*/ 333 w 531"/>
                  <a:gd name="T21" fmla="*/ 990 h 1007"/>
                  <a:gd name="T22" fmla="*/ 322 w 531"/>
                  <a:gd name="T23" fmla="*/ 1007 h 1007"/>
                  <a:gd name="T24" fmla="*/ 345 w 531"/>
                  <a:gd name="T25" fmla="*/ 999 h 1007"/>
                  <a:gd name="T26" fmla="*/ 345 w 531"/>
                  <a:gd name="T27" fmla="*/ 999 h 1007"/>
                  <a:gd name="T28" fmla="*/ 375 w 531"/>
                  <a:gd name="T29" fmla="*/ 956 h 1007"/>
                  <a:gd name="T30" fmla="*/ 523 w 531"/>
                  <a:gd name="T31" fmla="*/ 276 h 1007"/>
                  <a:gd name="T32" fmla="*/ 488 w 531"/>
                  <a:gd name="T33" fmla="*/ 176 h 10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531" h="1007">
                    <a:moveTo>
                      <a:pt x="488" y="176"/>
                    </a:moveTo>
                    <a:cubicBezTo>
                      <a:pt x="208" y="8"/>
                      <a:pt x="208" y="8"/>
                      <a:pt x="208" y="8"/>
                    </a:cubicBezTo>
                    <a:cubicBezTo>
                      <a:pt x="195" y="0"/>
                      <a:pt x="183" y="0"/>
                      <a:pt x="172" y="5"/>
                    </a:cubicBezTo>
                    <a:cubicBezTo>
                      <a:pt x="172" y="5"/>
                      <a:pt x="172" y="5"/>
                      <a:pt x="172" y="5"/>
                    </a:cubicBezTo>
                    <a:cubicBezTo>
                      <a:pt x="145" y="14"/>
                      <a:pt x="145" y="14"/>
                      <a:pt x="145" y="14"/>
                    </a:cubicBezTo>
                    <a:cubicBezTo>
                      <a:pt x="165" y="14"/>
                      <a:pt x="165" y="14"/>
                      <a:pt x="165" y="14"/>
                    </a:cubicBezTo>
                    <a:cubicBezTo>
                      <a:pt x="161" y="21"/>
                      <a:pt x="158" y="29"/>
                      <a:pt x="156" y="38"/>
                    </a:cubicBezTo>
                    <a:cubicBezTo>
                      <a:pt x="8" y="718"/>
                      <a:pt x="8" y="718"/>
                      <a:pt x="8" y="718"/>
                    </a:cubicBezTo>
                    <a:cubicBezTo>
                      <a:pt x="0" y="756"/>
                      <a:pt x="16" y="801"/>
                      <a:pt x="43" y="817"/>
                    </a:cubicBezTo>
                    <a:cubicBezTo>
                      <a:pt x="324" y="986"/>
                      <a:pt x="324" y="986"/>
                      <a:pt x="324" y="986"/>
                    </a:cubicBezTo>
                    <a:cubicBezTo>
                      <a:pt x="327" y="988"/>
                      <a:pt x="330" y="989"/>
                      <a:pt x="333" y="990"/>
                    </a:cubicBezTo>
                    <a:cubicBezTo>
                      <a:pt x="322" y="1007"/>
                      <a:pt x="322" y="1007"/>
                      <a:pt x="322" y="1007"/>
                    </a:cubicBezTo>
                    <a:cubicBezTo>
                      <a:pt x="345" y="999"/>
                      <a:pt x="345" y="999"/>
                      <a:pt x="345" y="999"/>
                    </a:cubicBezTo>
                    <a:cubicBezTo>
                      <a:pt x="345" y="999"/>
                      <a:pt x="345" y="999"/>
                      <a:pt x="345" y="999"/>
                    </a:cubicBezTo>
                    <a:cubicBezTo>
                      <a:pt x="359" y="993"/>
                      <a:pt x="370" y="978"/>
                      <a:pt x="375" y="956"/>
                    </a:cubicBezTo>
                    <a:cubicBezTo>
                      <a:pt x="523" y="276"/>
                      <a:pt x="523" y="276"/>
                      <a:pt x="523" y="276"/>
                    </a:cubicBezTo>
                    <a:cubicBezTo>
                      <a:pt x="531" y="238"/>
                      <a:pt x="516" y="193"/>
                      <a:pt x="488" y="176"/>
                    </a:cubicBezTo>
                    <a:close/>
                  </a:path>
                </a:pathLst>
              </a:custGeom>
              <a:solidFill>
                <a:srgbClr val="173D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84" name="îś1îḍè">
                <a:extLst>
                  <a:ext uri="{FF2B5EF4-FFF2-40B4-BE49-F238E27FC236}">
                    <a16:creationId xmlns:a16="http://schemas.microsoft.com/office/drawing/2014/main" xmlns="" id="{A1375EBB-F104-4F9E-979E-09F23ACAC66C}"/>
                  </a:ext>
                </a:extLst>
              </p:cNvPr>
              <p:cNvSpPr/>
              <p:nvPr/>
            </p:nvSpPr>
            <p:spPr bwMode="auto">
              <a:xfrm>
                <a:off x="4909097" y="1316832"/>
                <a:ext cx="1963156" cy="3673336"/>
              </a:xfrm>
              <a:custGeom>
                <a:avLst/>
                <a:gdLst>
                  <a:gd name="T0" fmla="*/ 323 w 545"/>
                  <a:gd name="T1" fmla="*/ 1004 h 1021"/>
                  <a:gd name="T2" fmla="*/ 43 w 545"/>
                  <a:gd name="T3" fmla="*/ 836 h 1021"/>
                  <a:gd name="T4" fmla="*/ 8 w 545"/>
                  <a:gd name="T5" fmla="*/ 736 h 1021"/>
                  <a:gd name="T6" fmla="*/ 156 w 545"/>
                  <a:gd name="T7" fmla="*/ 56 h 1021"/>
                  <a:gd name="T8" fmla="*/ 222 w 545"/>
                  <a:gd name="T9" fmla="*/ 17 h 1021"/>
                  <a:gd name="T10" fmla="*/ 502 w 545"/>
                  <a:gd name="T11" fmla="*/ 185 h 1021"/>
                  <a:gd name="T12" fmla="*/ 537 w 545"/>
                  <a:gd name="T13" fmla="*/ 285 h 1021"/>
                  <a:gd name="T14" fmla="*/ 389 w 545"/>
                  <a:gd name="T15" fmla="*/ 965 h 1021"/>
                  <a:gd name="T16" fmla="*/ 323 w 545"/>
                  <a:gd name="T17" fmla="*/ 1004 h 10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45" h="1021">
                    <a:moveTo>
                      <a:pt x="323" y="1004"/>
                    </a:moveTo>
                    <a:cubicBezTo>
                      <a:pt x="43" y="836"/>
                      <a:pt x="43" y="836"/>
                      <a:pt x="43" y="836"/>
                    </a:cubicBezTo>
                    <a:cubicBezTo>
                      <a:pt x="15" y="819"/>
                      <a:pt x="0" y="775"/>
                      <a:pt x="8" y="736"/>
                    </a:cubicBezTo>
                    <a:cubicBezTo>
                      <a:pt x="156" y="56"/>
                      <a:pt x="156" y="56"/>
                      <a:pt x="156" y="56"/>
                    </a:cubicBezTo>
                    <a:cubicBezTo>
                      <a:pt x="165" y="18"/>
                      <a:pt x="194" y="0"/>
                      <a:pt x="222" y="17"/>
                    </a:cubicBezTo>
                    <a:cubicBezTo>
                      <a:pt x="502" y="185"/>
                      <a:pt x="502" y="185"/>
                      <a:pt x="502" y="185"/>
                    </a:cubicBezTo>
                    <a:cubicBezTo>
                      <a:pt x="530" y="202"/>
                      <a:pt x="545" y="246"/>
                      <a:pt x="537" y="285"/>
                    </a:cubicBezTo>
                    <a:cubicBezTo>
                      <a:pt x="389" y="965"/>
                      <a:pt x="389" y="965"/>
                      <a:pt x="389" y="965"/>
                    </a:cubicBezTo>
                    <a:cubicBezTo>
                      <a:pt x="380" y="1003"/>
                      <a:pt x="351" y="1021"/>
                      <a:pt x="323" y="1004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85" name="î$1idé">
                <a:extLst>
                  <a:ext uri="{FF2B5EF4-FFF2-40B4-BE49-F238E27FC236}">
                    <a16:creationId xmlns:a16="http://schemas.microsoft.com/office/drawing/2014/main" xmlns="" id="{117E7FC5-3515-4B20-8C78-AF42FEA5E7F5}"/>
                  </a:ext>
                </a:extLst>
              </p:cNvPr>
              <p:cNvSpPr/>
              <p:nvPr/>
            </p:nvSpPr>
            <p:spPr bwMode="auto">
              <a:xfrm>
                <a:off x="4966275" y="1398270"/>
                <a:ext cx="1848797" cy="3510461"/>
              </a:xfrm>
              <a:custGeom>
                <a:avLst/>
                <a:gdLst>
                  <a:gd name="T0" fmla="*/ 308 w 513"/>
                  <a:gd name="T1" fmla="*/ 962 h 975"/>
                  <a:gd name="T2" fmla="*/ 34 w 513"/>
                  <a:gd name="T3" fmla="*/ 798 h 975"/>
                  <a:gd name="T4" fmla="*/ 7 w 513"/>
                  <a:gd name="T5" fmla="*/ 720 h 975"/>
                  <a:gd name="T6" fmla="*/ 154 w 513"/>
                  <a:gd name="T7" fmla="*/ 44 h 975"/>
                  <a:gd name="T8" fmla="*/ 205 w 513"/>
                  <a:gd name="T9" fmla="*/ 13 h 975"/>
                  <a:gd name="T10" fmla="*/ 479 w 513"/>
                  <a:gd name="T11" fmla="*/ 177 h 975"/>
                  <a:gd name="T12" fmla="*/ 506 w 513"/>
                  <a:gd name="T13" fmla="*/ 255 h 975"/>
                  <a:gd name="T14" fmla="*/ 359 w 513"/>
                  <a:gd name="T15" fmla="*/ 931 h 975"/>
                  <a:gd name="T16" fmla="*/ 308 w 513"/>
                  <a:gd name="T17" fmla="*/ 962 h 9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13" h="975">
                    <a:moveTo>
                      <a:pt x="308" y="962"/>
                    </a:moveTo>
                    <a:cubicBezTo>
                      <a:pt x="34" y="798"/>
                      <a:pt x="34" y="798"/>
                      <a:pt x="34" y="798"/>
                    </a:cubicBezTo>
                    <a:cubicBezTo>
                      <a:pt x="12" y="785"/>
                      <a:pt x="0" y="750"/>
                      <a:pt x="7" y="720"/>
                    </a:cubicBezTo>
                    <a:cubicBezTo>
                      <a:pt x="154" y="44"/>
                      <a:pt x="154" y="44"/>
                      <a:pt x="154" y="44"/>
                    </a:cubicBezTo>
                    <a:cubicBezTo>
                      <a:pt x="161" y="14"/>
                      <a:pt x="184" y="0"/>
                      <a:pt x="205" y="13"/>
                    </a:cubicBezTo>
                    <a:cubicBezTo>
                      <a:pt x="479" y="177"/>
                      <a:pt x="479" y="177"/>
                      <a:pt x="479" y="177"/>
                    </a:cubicBezTo>
                    <a:cubicBezTo>
                      <a:pt x="501" y="190"/>
                      <a:pt x="513" y="225"/>
                      <a:pt x="506" y="255"/>
                    </a:cubicBezTo>
                    <a:cubicBezTo>
                      <a:pt x="359" y="931"/>
                      <a:pt x="359" y="931"/>
                      <a:pt x="359" y="931"/>
                    </a:cubicBezTo>
                    <a:cubicBezTo>
                      <a:pt x="352" y="961"/>
                      <a:pt x="329" y="975"/>
                      <a:pt x="308" y="962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86" name="ísḷîḋe">
                <a:extLst>
                  <a:ext uri="{FF2B5EF4-FFF2-40B4-BE49-F238E27FC236}">
                    <a16:creationId xmlns:a16="http://schemas.microsoft.com/office/drawing/2014/main" xmlns="" id="{E8992385-8369-4EDB-B171-A8AD7CAC2ECC}"/>
                  </a:ext>
                </a:extLst>
              </p:cNvPr>
              <p:cNvSpPr/>
              <p:nvPr/>
            </p:nvSpPr>
            <p:spPr bwMode="auto">
              <a:xfrm>
                <a:off x="5863817" y="1838377"/>
                <a:ext cx="157677" cy="117824"/>
              </a:xfrm>
              <a:custGeom>
                <a:avLst/>
                <a:gdLst>
                  <a:gd name="T0" fmla="*/ 36 w 44"/>
                  <a:gd name="T1" fmla="*/ 32 h 33"/>
                  <a:gd name="T2" fmla="*/ 5 w 44"/>
                  <a:gd name="T3" fmla="*/ 14 h 33"/>
                  <a:gd name="T4" fmla="*/ 1 w 44"/>
                  <a:gd name="T5" fmla="*/ 5 h 33"/>
                  <a:gd name="T6" fmla="*/ 1 w 44"/>
                  <a:gd name="T7" fmla="*/ 5 h 33"/>
                  <a:gd name="T8" fmla="*/ 8 w 44"/>
                  <a:gd name="T9" fmla="*/ 1 h 33"/>
                  <a:gd name="T10" fmla="*/ 39 w 44"/>
                  <a:gd name="T11" fmla="*/ 19 h 33"/>
                  <a:gd name="T12" fmla="*/ 43 w 44"/>
                  <a:gd name="T13" fmla="*/ 29 h 33"/>
                  <a:gd name="T14" fmla="*/ 43 w 44"/>
                  <a:gd name="T15" fmla="*/ 29 h 33"/>
                  <a:gd name="T16" fmla="*/ 36 w 44"/>
                  <a:gd name="T17" fmla="*/ 32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4" h="33">
                    <a:moveTo>
                      <a:pt x="36" y="32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39" y="19"/>
                      <a:pt x="39" y="19"/>
                      <a:pt x="39" y="19"/>
                    </a:cubicBezTo>
                    <a:cubicBezTo>
                      <a:pt x="42" y="21"/>
                      <a:pt x="44" y="25"/>
                      <a:pt x="43" y="29"/>
                    </a:cubicBezTo>
                    <a:cubicBezTo>
                      <a:pt x="43" y="29"/>
                      <a:pt x="43" y="29"/>
                      <a:pt x="43" y="29"/>
                    </a:cubicBezTo>
                    <a:cubicBezTo>
                      <a:pt x="42" y="32"/>
                      <a:pt x="39" y="33"/>
                      <a:pt x="36" y="32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87" name="îšḻîḋe">
                <a:extLst>
                  <a:ext uri="{FF2B5EF4-FFF2-40B4-BE49-F238E27FC236}">
                    <a16:creationId xmlns:a16="http://schemas.microsoft.com/office/drawing/2014/main" xmlns="" id="{38F44D4A-9A3C-4CAB-8C80-8C6704101F60}"/>
                  </a:ext>
                </a:extLst>
              </p:cNvPr>
              <p:cNvSpPr/>
              <p:nvPr/>
            </p:nvSpPr>
            <p:spPr bwMode="auto">
              <a:xfrm>
                <a:off x="6080406" y="1959666"/>
                <a:ext cx="207925" cy="152478"/>
              </a:xfrm>
              <a:custGeom>
                <a:avLst/>
                <a:gdLst>
                  <a:gd name="T0" fmla="*/ 51 w 58"/>
                  <a:gd name="T1" fmla="*/ 41 h 42"/>
                  <a:gd name="T2" fmla="*/ 4 w 58"/>
                  <a:gd name="T3" fmla="*/ 14 h 42"/>
                  <a:gd name="T4" fmla="*/ 1 w 58"/>
                  <a:gd name="T5" fmla="*/ 5 h 42"/>
                  <a:gd name="T6" fmla="*/ 1 w 58"/>
                  <a:gd name="T7" fmla="*/ 5 h 42"/>
                  <a:gd name="T8" fmla="*/ 7 w 58"/>
                  <a:gd name="T9" fmla="*/ 2 h 42"/>
                  <a:gd name="T10" fmla="*/ 53 w 58"/>
                  <a:gd name="T11" fmla="*/ 28 h 42"/>
                  <a:gd name="T12" fmla="*/ 57 w 58"/>
                  <a:gd name="T13" fmla="*/ 38 h 42"/>
                  <a:gd name="T14" fmla="*/ 57 w 58"/>
                  <a:gd name="T15" fmla="*/ 38 h 42"/>
                  <a:gd name="T16" fmla="*/ 51 w 58"/>
                  <a:gd name="T17" fmla="*/ 41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8" h="42">
                    <a:moveTo>
                      <a:pt x="51" y="41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1"/>
                      <a:pt x="4" y="0"/>
                      <a:pt x="7" y="2"/>
                    </a:cubicBezTo>
                    <a:cubicBezTo>
                      <a:pt x="53" y="28"/>
                      <a:pt x="53" y="28"/>
                      <a:pt x="53" y="28"/>
                    </a:cubicBezTo>
                    <a:cubicBezTo>
                      <a:pt x="56" y="30"/>
                      <a:pt x="58" y="34"/>
                      <a:pt x="57" y="38"/>
                    </a:cubicBezTo>
                    <a:cubicBezTo>
                      <a:pt x="57" y="38"/>
                      <a:pt x="57" y="38"/>
                      <a:pt x="57" y="38"/>
                    </a:cubicBezTo>
                    <a:cubicBezTo>
                      <a:pt x="56" y="41"/>
                      <a:pt x="53" y="42"/>
                      <a:pt x="51" y="41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88" name="îŝḻïdé">
                <a:extLst>
                  <a:ext uri="{FF2B5EF4-FFF2-40B4-BE49-F238E27FC236}">
                    <a16:creationId xmlns:a16="http://schemas.microsoft.com/office/drawing/2014/main" xmlns="" id="{D1112A79-2E6D-4BC5-9941-95EAFA74F576}"/>
                  </a:ext>
                </a:extLst>
              </p:cNvPr>
              <p:cNvSpPr/>
              <p:nvPr/>
            </p:nvSpPr>
            <p:spPr bwMode="auto">
              <a:xfrm>
                <a:off x="5669754" y="2359921"/>
                <a:ext cx="154211" cy="123023"/>
              </a:xfrm>
              <a:custGeom>
                <a:avLst/>
                <a:gdLst>
                  <a:gd name="T0" fmla="*/ 36 w 43"/>
                  <a:gd name="T1" fmla="*/ 33 h 34"/>
                  <a:gd name="T2" fmla="*/ 4 w 43"/>
                  <a:gd name="T3" fmla="*/ 15 h 34"/>
                  <a:gd name="T4" fmla="*/ 1 w 43"/>
                  <a:gd name="T5" fmla="*/ 5 h 34"/>
                  <a:gd name="T6" fmla="*/ 1 w 43"/>
                  <a:gd name="T7" fmla="*/ 5 h 34"/>
                  <a:gd name="T8" fmla="*/ 7 w 43"/>
                  <a:gd name="T9" fmla="*/ 2 h 34"/>
                  <a:gd name="T10" fmla="*/ 39 w 43"/>
                  <a:gd name="T11" fmla="*/ 20 h 34"/>
                  <a:gd name="T12" fmla="*/ 42 w 43"/>
                  <a:gd name="T13" fmla="*/ 29 h 34"/>
                  <a:gd name="T14" fmla="*/ 42 w 43"/>
                  <a:gd name="T15" fmla="*/ 29 h 34"/>
                  <a:gd name="T16" fmla="*/ 36 w 43"/>
                  <a:gd name="T17" fmla="*/ 33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3" h="34">
                    <a:moveTo>
                      <a:pt x="36" y="33"/>
                    </a:moveTo>
                    <a:cubicBezTo>
                      <a:pt x="4" y="15"/>
                      <a:pt x="4" y="15"/>
                      <a:pt x="4" y="15"/>
                    </a:cubicBezTo>
                    <a:cubicBezTo>
                      <a:pt x="2" y="13"/>
                      <a:pt x="0" y="9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39" y="20"/>
                      <a:pt x="39" y="20"/>
                      <a:pt x="39" y="20"/>
                    </a:cubicBezTo>
                    <a:cubicBezTo>
                      <a:pt x="41" y="22"/>
                      <a:pt x="43" y="26"/>
                      <a:pt x="42" y="29"/>
                    </a:cubicBezTo>
                    <a:cubicBezTo>
                      <a:pt x="42" y="29"/>
                      <a:pt x="42" y="29"/>
                      <a:pt x="42" y="29"/>
                    </a:cubicBezTo>
                    <a:cubicBezTo>
                      <a:pt x="42" y="33"/>
                      <a:pt x="39" y="34"/>
                      <a:pt x="36" y="33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89" name="íṥļíḍê">
                <a:extLst>
                  <a:ext uri="{FF2B5EF4-FFF2-40B4-BE49-F238E27FC236}">
                    <a16:creationId xmlns:a16="http://schemas.microsoft.com/office/drawing/2014/main" xmlns="" id="{D532FAF8-14A3-4ACC-9BEA-3999B44F80B9}"/>
                  </a:ext>
                </a:extLst>
              </p:cNvPr>
              <p:cNvSpPr/>
              <p:nvPr/>
            </p:nvSpPr>
            <p:spPr bwMode="auto">
              <a:xfrm>
                <a:off x="5853421" y="2467348"/>
                <a:ext cx="211390" cy="155943"/>
              </a:xfrm>
              <a:custGeom>
                <a:avLst/>
                <a:gdLst>
                  <a:gd name="T0" fmla="*/ 51 w 59"/>
                  <a:gd name="T1" fmla="*/ 41 h 43"/>
                  <a:gd name="T2" fmla="*/ 5 w 59"/>
                  <a:gd name="T3" fmla="*/ 14 h 43"/>
                  <a:gd name="T4" fmla="*/ 1 w 59"/>
                  <a:gd name="T5" fmla="*/ 5 h 43"/>
                  <a:gd name="T6" fmla="*/ 1 w 59"/>
                  <a:gd name="T7" fmla="*/ 5 h 43"/>
                  <a:gd name="T8" fmla="*/ 8 w 59"/>
                  <a:gd name="T9" fmla="*/ 2 h 43"/>
                  <a:gd name="T10" fmla="*/ 54 w 59"/>
                  <a:gd name="T11" fmla="*/ 28 h 43"/>
                  <a:gd name="T12" fmla="*/ 58 w 59"/>
                  <a:gd name="T13" fmla="*/ 38 h 43"/>
                  <a:gd name="T14" fmla="*/ 58 w 59"/>
                  <a:gd name="T15" fmla="*/ 38 h 43"/>
                  <a:gd name="T16" fmla="*/ 51 w 59"/>
                  <a:gd name="T17" fmla="*/ 41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9" h="43">
                    <a:moveTo>
                      <a:pt x="51" y="41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3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2"/>
                      <a:pt x="5" y="0"/>
                      <a:pt x="8" y="2"/>
                    </a:cubicBezTo>
                    <a:cubicBezTo>
                      <a:pt x="54" y="28"/>
                      <a:pt x="54" y="28"/>
                      <a:pt x="54" y="28"/>
                    </a:cubicBezTo>
                    <a:cubicBezTo>
                      <a:pt x="57" y="30"/>
                      <a:pt x="59" y="34"/>
                      <a:pt x="58" y="38"/>
                    </a:cubicBezTo>
                    <a:cubicBezTo>
                      <a:pt x="58" y="38"/>
                      <a:pt x="58" y="38"/>
                      <a:pt x="58" y="38"/>
                    </a:cubicBezTo>
                    <a:cubicBezTo>
                      <a:pt x="57" y="41"/>
                      <a:pt x="54" y="43"/>
                      <a:pt x="51" y="41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90" name="iSḷïḍé">
                <a:extLst>
                  <a:ext uri="{FF2B5EF4-FFF2-40B4-BE49-F238E27FC236}">
                    <a16:creationId xmlns:a16="http://schemas.microsoft.com/office/drawing/2014/main" xmlns="" id="{542FD981-57AE-4D33-9D72-23EF6EDCFE2E}"/>
                  </a:ext>
                </a:extLst>
              </p:cNvPr>
              <p:cNvSpPr/>
              <p:nvPr/>
            </p:nvSpPr>
            <p:spPr bwMode="auto">
              <a:xfrm>
                <a:off x="5576188" y="1777732"/>
                <a:ext cx="110893" cy="97032"/>
              </a:xfrm>
              <a:custGeom>
                <a:avLst/>
                <a:gdLst>
                  <a:gd name="T0" fmla="*/ 24 w 31"/>
                  <a:gd name="T1" fmla="*/ 25 h 27"/>
                  <a:gd name="T2" fmla="*/ 5 w 31"/>
                  <a:gd name="T3" fmla="*/ 14 h 27"/>
                  <a:gd name="T4" fmla="*/ 1 w 31"/>
                  <a:gd name="T5" fmla="*/ 5 h 27"/>
                  <a:gd name="T6" fmla="*/ 1 w 31"/>
                  <a:gd name="T7" fmla="*/ 5 h 27"/>
                  <a:gd name="T8" fmla="*/ 7 w 31"/>
                  <a:gd name="T9" fmla="*/ 1 h 27"/>
                  <a:gd name="T10" fmla="*/ 27 w 31"/>
                  <a:gd name="T11" fmla="*/ 13 h 27"/>
                  <a:gd name="T12" fmla="*/ 31 w 31"/>
                  <a:gd name="T13" fmla="*/ 22 h 27"/>
                  <a:gd name="T14" fmla="*/ 31 w 31"/>
                  <a:gd name="T15" fmla="*/ 22 h 27"/>
                  <a:gd name="T16" fmla="*/ 24 w 31"/>
                  <a:gd name="T17" fmla="*/ 25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1" h="27">
                    <a:moveTo>
                      <a:pt x="24" y="25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1"/>
                      <a:pt x="4" y="0"/>
                      <a:pt x="7" y="1"/>
                    </a:cubicBezTo>
                    <a:cubicBezTo>
                      <a:pt x="27" y="13"/>
                      <a:pt x="27" y="13"/>
                      <a:pt x="27" y="13"/>
                    </a:cubicBezTo>
                    <a:cubicBezTo>
                      <a:pt x="30" y="14"/>
                      <a:pt x="31" y="19"/>
                      <a:pt x="31" y="22"/>
                    </a:cubicBezTo>
                    <a:cubicBezTo>
                      <a:pt x="31" y="22"/>
                      <a:pt x="31" y="22"/>
                      <a:pt x="31" y="22"/>
                    </a:cubicBezTo>
                    <a:cubicBezTo>
                      <a:pt x="30" y="25"/>
                      <a:pt x="27" y="27"/>
                      <a:pt x="24" y="2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91" name="ísļiďè">
                <a:extLst>
                  <a:ext uri="{FF2B5EF4-FFF2-40B4-BE49-F238E27FC236}">
                    <a16:creationId xmlns:a16="http://schemas.microsoft.com/office/drawing/2014/main" xmlns="" id="{092C79D9-3559-48FA-A768-CA6FBE413BD3}"/>
                  </a:ext>
                </a:extLst>
              </p:cNvPr>
              <p:cNvSpPr/>
              <p:nvPr/>
            </p:nvSpPr>
            <p:spPr bwMode="auto">
              <a:xfrm>
                <a:off x="5647229" y="1925012"/>
                <a:ext cx="259906" cy="180201"/>
              </a:xfrm>
              <a:custGeom>
                <a:avLst/>
                <a:gdLst>
                  <a:gd name="T0" fmla="*/ 64 w 72"/>
                  <a:gd name="T1" fmla="*/ 48 h 50"/>
                  <a:gd name="T2" fmla="*/ 5 w 72"/>
                  <a:gd name="T3" fmla="*/ 14 h 50"/>
                  <a:gd name="T4" fmla="*/ 1 w 72"/>
                  <a:gd name="T5" fmla="*/ 5 h 50"/>
                  <a:gd name="T6" fmla="*/ 1 w 72"/>
                  <a:gd name="T7" fmla="*/ 5 h 50"/>
                  <a:gd name="T8" fmla="*/ 7 w 72"/>
                  <a:gd name="T9" fmla="*/ 2 h 50"/>
                  <a:gd name="T10" fmla="*/ 67 w 72"/>
                  <a:gd name="T11" fmla="*/ 36 h 50"/>
                  <a:gd name="T12" fmla="*/ 71 w 72"/>
                  <a:gd name="T13" fmla="*/ 45 h 50"/>
                  <a:gd name="T14" fmla="*/ 71 w 72"/>
                  <a:gd name="T15" fmla="*/ 45 h 50"/>
                  <a:gd name="T16" fmla="*/ 64 w 72"/>
                  <a:gd name="T17" fmla="*/ 48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72" h="50">
                    <a:moveTo>
                      <a:pt x="64" y="48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7" y="2"/>
                    </a:cubicBezTo>
                    <a:cubicBezTo>
                      <a:pt x="67" y="36"/>
                      <a:pt x="67" y="36"/>
                      <a:pt x="67" y="36"/>
                    </a:cubicBezTo>
                    <a:cubicBezTo>
                      <a:pt x="70" y="38"/>
                      <a:pt x="72" y="42"/>
                      <a:pt x="71" y="45"/>
                    </a:cubicBezTo>
                    <a:cubicBezTo>
                      <a:pt x="71" y="45"/>
                      <a:pt x="71" y="45"/>
                      <a:pt x="71" y="45"/>
                    </a:cubicBezTo>
                    <a:cubicBezTo>
                      <a:pt x="70" y="49"/>
                      <a:pt x="67" y="50"/>
                      <a:pt x="64" y="48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92" name="ïşḻïḋe">
                <a:extLst>
                  <a:ext uri="{FF2B5EF4-FFF2-40B4-BE49-F238E27FC236}">
                    <a16:creationId xmlns:a16="http://schemas.microsoft.com/office/drawing/2014/main" xmlns="" id="{F0EA48F8-7F02-4872-9977-6DAC54B5AE29}"/>
                  </a:ext>
                </a:extLst>
              </p:cNvPr>
              <p:cNvSpPr/>
              <p:nvPr/>
            </p:nvSpPr>
            <p:spPr bwMode="auto">
              <a:xfrm>
                <a:off x="5603911" y="2112144"/>
                <a:ext cx="112626" cy="97032"/>
              </a:xfrm>
              <a:custGeom>
                <a:avLst/>
                <a:gdLst>
                  <a:gd name="T0" fmla="*/ 24 w 31"/>
                  <a:gd name="T1" fmla="*/ 25 h 27"/>
                  <a:gd name="T2" fmla="*/ 5 w 31"/>
                  <a:gd name="T3" fmla="*/ 14 h 27"/>
                  <a:gd name="T4" fmla="*/ 1 w 31"/>
                  <a:gd name="T5" fmla="*/ 5 h 27"/>
                  <a:gd name="T6" fmla="*/ 1 w 31"/>
                  <a:gd name="T7" fmla="*/ 5 h 27"/>
                  <a:gd name="T8" fmla="*/ 7 w 31"/>
                  <a:gd name="T9" fmla="*/ 2 h 27"/>
                  <a:gd name="T10" fmla="*/ 27 w 31"/>
                  <a:gd name="T11" fmla="*/ 13 h 27"/>
                  <a:gd name="T12" fmla="*/ 31 w 31"/>
                  <a:gd name="T13" fmla="*/ 22 h 27"/>
                  <a:gd name="T14" fmla="*/ 31 w 31"/>
                  <a:gd name="T15" fmla="*/ 22 h 27"/>
                  <a:gd name="T16" fmla="*/ 24 w 31"/>
                  <a:gd name="T17" fmla="*/ 25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1" h="27">
                    <a:moveTo>
                      <a:pt x="24" y="25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1"/>
                      <a:pt x="4" y="0"/>
                      <a:pt x="7" y="2"/>
                    </a:cubicBezTo>
                    <a:cubicBezTo>
                      <a:pt x="27" y="13"/>
                      <a:pt x="27" y="13"/>
                      <a:pt x="27" y="13"/>
                    </a:cubicBezTo>
                    <a:cubicBezTo>
                      <a:pt x="30" y="15"/>
                      <a:pt x="31" y="19"/>
                      <a:pt x="31" y="22"/>
                    </a:cubicBezTo>
                    <a:cubicBezTo>
                      <a:pt x="31" y="22"/>
                      <a:pt x="31" y="22"/>
                      <a:pt x="31" y="22"/>
                    </a:cubicBezTo>
                    <a:cubicBezTo>
                      <a:pt x="30" y="26"/>
                      <a:pt x="27" y="27"/>
                      <a:pt x="24" y="2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93" name="îš1ïdé">
                <a:extLst>
                  <a:ext uri="{FF2B5EF4-FFF2-40B4-BE49-F238E27FC236}">
                    <a16:creationId xmlns:a16="http://schemas.microsoft.com/office/drawing/2014/main" xmlns="" id="{F8968231-D64F-4C14-9FA4-A5B4A196C59E}"/>
                  </a:ext>
                </a:extLst>
              </p:cNvPr>
              <p:cNvSpPr/>
              <p:nvPr/>
            </p:nvSpPr>
            <p:spPr bwMode="auto">
              <a:xfrm>
                <a:off x="5867282" y="2690868"/>
                <a:ext cx="233916" cy="162874"/>
              </a:xfrm>
              <a:custGeom>
                <a:avLst/>
                <a:gdLst>
                  <a:gd name="T0" fmla="*/ 57 w 65"/>
                  <a:gd name="T1" fmla="*/ 44 h 45"/>
                  <a:gd name="T2" fmla="*/ 5 w 65"/>
                  <a:gd name="T3" fmla="*/ 14 h 45"/>
                  <a:gd name="T4" fmla="*/ 1 w 65"/>
                  <a:gd name="T5" fmla="*/ 4 h 45"/>
                  <a:gd name="T6" fmla="*/ 1 w 65"/>
                  <a:gd name="T7" fmla="*/ 4 h 45"/>
                  <a:gd name="T8" fmla="*/ 8 w 65"/>
                  <a:gd name="T9" fmla="*/ 1 h 45"/>
                  <a:gd name="T10" fmla="*/ 60 w 65"/>
                  <a:gd name="T11" fmla="*/ 31 h 45"/>
                  <a:gd name="T12" fmla="*/ 64 w 65"/>
                  <a:gd name="T13" fmla="*/ 41 h 45"/>
                  <a:gd name="T14" fmla="*/ 64 w 65"/>
                  <a:gd name="T15" fmla="*/ 41 h 45"/>
                  <a:gd name="T16" fmla="*/ 57 w 65"/>
                  <a:gd name="T17" fmla="*/ 44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5" h="45">
                    <a:moveTo>
                      <a:pt x="57" y="44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4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60" y="31"/>
                      <a:pt x="60" y="31"/>
                      <a:pt x="60" y="31"/>
                    </a:cubicBezTo>
                    <a:cubicBezTo>
                      <a:pt x="63" y="33"/>
                      <a:pt x="65" y="37"/>
                      <a:pt x="64" y="41"/>
                    </a:cubicBezTo>
                    <a:cubicBezTo>
                      <a:pt x="64" y="41"/>
                      <a:pt x="64" y="41"/>
                      <a:pt x="64" y="41"/>
                    </a:cubicBezTo>
                    <a:cubicBezTo>
                      <a:pt x="63" y="44"/>
                      <a:pt x="60" y="45"/>
                      <a:pt x="57" y="44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94" name="îŝ1îḑè">
                <a:extLst>
                  <a:ext uri="{FF2B5EF4-FFF2-40B4-BE49-F238E27FC236}">
                    <a16:creationId xmlns:a16="http://schemas.microsoft.com/office/drawing/2014/main" xmlns="" id="{DBAC1B9D-B97C-448B-A641-02407EA94132}"/>
                  </a:ext>
                </a:extLst>
              </p:cNvPr>
              <p:cNvSpPr/>
              <p:nvPr/>
            </p:nvSpPr>
            <p:spPr bwMode="auto">
              <a:xfrm>
                <a:off x="5560594" y="2299277"/>
                <a:ext cx="86635" cy="81438"/>
              </a:xfrm>
              <a:custGeom>
                <a:avLst/>
                <a:gdLst>
                  <a:gd name="T0" fmla="*/ 17 w 24"/>
                  <a:gd name="T1" fmla="*/ 21 h 23"/>
                  <a:gd name="T2" fmla="*/ 4 w 24"/>
                  <a:gd name="T3" fmla="*/ 14 h 23"/>
                  <a:gd name="T4" fmla="*/ 1 w 24"/>
                  <a:gd name="T5" fmla="*/ 5 h 23"/>
                  <a:gd name="T6" fmla="*/ 1 w 24"/>
                  <a:gd name="T7" fmla="*/ 5 h 23"/>
                  <a:gd name="T8" fmla="*/ 7 w 24"/>
                  <a:gd name="T9" fmla="*/ 2 h 23"/>
                  <a:gd name="T10" fmla="*/ 20 w 24"/>
                  <a:gd name="T11" fmla="*/ 9 h 23"/>
                  <a:gd name="T12" fmla="*/ 24 w 24"/>
                  <a:gd name="T13" fmla="*/ 18 h 23"/>
                  <a:gd name="T14" fmla="*/ 24 w 24"/>
                  <a:gd name="T15" fmla="*/ 18 h 23"/>
                  <a:gd name="T16" fmla="*/ 17 w 24"/>
                  <a:gd name="T17" fmla="*/ 21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4" h="23">
                    <a:moveTo>
                      <a:pt x="17" y="21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2" y="13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20" y="9"/>
                      <a:pt x="20" y="9"/>
                      <a:pt x="20" y="9"/>
                    </a:cubicBezTo>
                    <a:cubicBezTo>
                      <a:pt x="23" y="11"/>
                      <a:pt x="24" y="15"/>
                      <a:pt x="24" y="18"/>
                    </a:cubicBezTo>
                    <a:cubicBezTo>
                      <a:pt x="24" y="18"/>
                      <a:pt x="24" y="18"/>
                      <a:pt x="24" y="18"/>
                    </a:cubicBezTo>
                    <a:cubicBezTo>
                      <a:pt x="23" y="22"/>
                      <a:pt x="20" y="23"/>
                      <a:pt x="17" y="21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95" name="iSḷïḍe">
                <a:extLst>
                  <a:ext uri="{FF2B5EF4-FFF2-40B4-BE49-F238E27FC236}">
                    <a16:creationId xmlns:a16="http://schemas.microsoft.com/office/drawing/2014/main" xmlns="" id="{BE0523F8-CFA2-41F3-94E9-A1970E69CE5A}"/>
                  </a:ext>
                </a:extLst>
              </p:cNvPr>
              <p:cNvSpPr/>
              <p:nvPr/>
            </p:nvSpPr>
            <p:spPr bwMode="auto">
              <a:xfrm>
                <a:off x="5517276" y="2486409"/>
                <a:ext cx="98765" cy="90101"/>
              </a:xfrm>
              <a:custGeom>
                <a:avLst/>
                <a:gdLst>
                  <a:gd name="T0" fmla="*/ 20 w 27"/>
                  <a:gd name="T1" fmla="*/ 23 h 25"/>
                  <a:gd name="T2" fmla="*/ 4 w 27"/>
                  <a:gd name="T3" fmla="*/ 14 h 25"/>
                  <a:gd name="T4" fmla="*/ 1 w 27"/>
                  <a:gd name="T5" fmla="*/ 5 h 25"/>
                  <a:gd name="T6" fmla="*/ 1 w 27"/>
                  <a:gd name="T7" fmla="*/ 5 h 25"/>
                  <a:gd name="T8" fmla="*/ 7 w 27"/>
                  <a:gd name="T9" fmla="*/ 2 h 25"/>
                  <a:gd name="T10" fmla="*/ 23 w 27"/>
                  <a:gd name="T11" fmla="*/ 11 h 25"/>
                  <a:gd name="T12" fmla="*/ 27 w 27"/>
                  <a:gd name="T13" fmla="*/ 20 h 25"/>
                  <a:gd name="T14" fmla="*/ 27 w 27"/>
                  <a:gd name="T15" fmla="*/ 20 h 25"/>
                  <a:gd name="T16" fmla="*/ 20 w 27"/>
                  <a:gd name="T17" fmla="*/ 23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7" h="25">
                    <a:moveTo>
                      <a:pt x="20" y="23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2" y="13"/>
                      <a:pt x="0" y="9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23" y="11"/>
                      <a:pt x="23" y="11"/>
                      <a:pt x="23" y="11"/>
                    </a:cubicBezTo>
                    <a:cubicBezTo>
                      <a:pt x="26" y="13"/>
                      <a:pt x="27" y="17"/>
                      <a:pt x="27" y="20"/>
                    </a:cubicBezTo>
                    <a:cubicBezTo>
                      <a:pt x="27" y="20"/>
                      <a:pt x="27" y="20"/>
                      <a:pt x="27" y="20"/>
                    </a:cubicBezTo>
                    <a:cubicBezTo>
                      <a:pt x="26" y="24"/>
                      <a:pt x="23" y="25"/>
                      <a:pt x="20" y="23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96" name="íṧļíḍe">
                <a:extLst>
                  <a:ext uri="{FF2B5EF4-FFF2-40B4-BE49-F238E27FC236}">
                    <a16:creationId xmlns:a16="http://schemas.microsoft.com/office/drawing/2014/main" xmlns="" id="{B64E128E-70A1-4673-BE05-4C702B447ED6}"/>
                  </a:ext>
                </a:extLst>
              </p:cNvPr>
              <p:cNvSpPr/>
              <p:nvPr/>
            </p:nvSpPr>
            <p:spPr bwMode="auto">
              <a:xfrm>
                <a:off x="5643764" y="2557449"/>
                <a:ext cx="190598" cy="143815"/>
              </a:xfrm>
              <a:custGeom>
                <a:avLst/>
                <a:gdLst>
                  <a:gd name="T0" fmla="*/ 45 w 53"/>
                  <a:gd name="T1" fmla="*/ 38 h 40"/>
                  <a:gd name="T2" fmla="*/ 4 w 53"/>
                  <a:gd name="T3" fmla="*/ 15 h 40"/>
                  <a:gd name="T4" fmla="*/ 1 w 53"/>
                  <a:gd name="T5" fmla="*/ 5 h 40"/>
                  <a:gd name="T6" fmla="*/ 1 w 53"/>
                  <a:gd name="T7" fmla="*/ 5 h 40"/>
                  <a:gd name="T8" fmla="*/ 7 w 53"/>
                  <a:gd name="T9" fmla="*/ 2 h 40"/>
                  <a:gd name="T10" fmla="*/ 48 w 53"/>
                  <a:gd name="T11" fmla="*/ 26 h 40"/>
                  <a:gd name="T12" fmla="*/ 52 w 53"/>
                  <a:gd name="T13" fmla="*/ 35 h 40"/>
                  <a:gd name="T14" fmla="*/ 52 w 53"/>
                  <a:gd name="T15" fmla="*/ 35 h 40"/>
                  <a:gd name="T16" fmla="*/ 45 w 53"/>
                  <a:gd name="T17" fmla="*/ 38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3" h="40">
                    <a:moveTo>
                      <a:pt x="45" y="38"/>
                    </a:moveTo>
                    <a:cubicBezTo>
                      <a:pt x="4" y="15"/>
                      <a:pt x="4" y="15"/>
                      <a:pt x="4" y="15"/>
                    </a:cubicBezTo>
                    <a:cubicBezTo>
                      <a:pt x="2" y="13"/>
                      <a:pt x="0" y="9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48" y="26"/>
                      <a:pt x="48" y="26"/>
                      <a:pt x="48" y="26"/>
                    </a:cubicBezTo>
                    <a:cubicBezTo>
                      <a:pt x="51" y="27"/>
                      <a:pt x="53" y="32"/>
                      <a:pt x="52" y="35"/>
                    </a:cubicBezTo>
                    <a:cubicBezTo>
                      <a:pt x="52" y="35"/>
                      <a:pt x="52" y="35"/>
                      <a:pt x="52" y="35"/>
                    </a:cubicBezTo>
                    <a:cubicBezTo>
                      <a:pt x="51" y="39"/>
                      <a:pt x="48" y="40"/>
                      <a:pt x="45" y="38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97" name="íṩḷíde">
                <a:extLst>
                  <a:ext uri="{FF2B5EF4-FFF2-40B4-BE49-F238E27FC236}">
                    <a16:creationId xmlns:a16="http://schemas.microsoft.com/office/drawing/2014/main" xmlns="" id="{D388FFA5-BB40-49C9-850F-3B2F4433B696}"/>
                  </a:ext>
                </a:extLst>
              </p:cNvPr>
              <p:cNvSpPr/>
              <p:nvPr/>
            </p:nvSpPr>
            <p:spPr bwMode="auto">
              <a:xfrm>
                <a:off x="5496483" y="2579975"/>
                <a:ext cx="147281" cy="117824"/>
              </a:xfrm>
              <a:custGeom>
                <a:avLst/>
                <a:gdLst>
                  <a:gd name="T0" fmla="*/ 34 w 41"/>
                  <a:gd name="T1" fmla="*/ 31 h 33"/>
                  <a:gd name="T2" fmla="*/ 4 w 41"/>
                  <a:gd name="T3" fmla="*/ 14 h 33"/>
                  <a:gd name="T4" fmla="*/ 1 w 41"/>
                  <a:gd name="T5" fmla="*/ 5 h 33"/>
                  <a:gd name="T6" fmla="*/ 1 w 41"/>
                  <a:gd name="T7" fmla="*/ 5 h 33"/>
                  <a:gd name="T8" fmla="*/ 7 w 41"/>
                  <a:gd name="T9" fmla="*/ 2 h 33"/>
                  <a:gd name="T10" fmla="*/ 37 w 41"/>
                  <a:gd name="T11" fmla="*/ 19 h 33"/>
                  <a:gd name="T12" fmla="*/ 41 w 41"/>
                  <a:gd name="T13" fmla="*/ 28 h 33"/>
                  <a:gd name="T14" fmla="*/ 41 w 41"/>
                  <a:gd name="T15" fmla="*/ 28 h 33"/>
                  <a:gd name="T16" fmla="*/ 34 w 41"/>
                  <a:gd name="T17" fmla="*/ 31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1" h="33">
                    <a:moveTo>
                      <a:pt x="34" y="31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2" y="13"/>
                      <a:pt x="0" y="9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37" y="19"/>
                      <a:pt x="37" y="19"/>
                      <a:pt x="37" y="19"/>
                    </a:cubicBezTo>
                    <a:cubicBezTo>
                      <a:pt x="40" y="21"/>
                      <a:pt x="41" y="25"/>
                      <a:pt x="41" y="28"/>
                    </a:cubicBezTo>
                    <a:cubicBezTo>
                      <a:pt x="41" y="28"/>
                      <a:pt x="41" y="28"/>
                      <a:pt x="41" y="28"/>
                    </a:cubicBezTo>
                    <a:cubicBezTo>
                      <a:pt x="40" y="32"/>
                      <a:pt x="37" y="33"/>
                      <a:pt x="34" y="31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98" name="îṡlíḓè">
                <a:extLst>
                  <a:ext uri="{FF2B5EF4-FFF2-40B4-BE49-F238E27FC236}">
                    <a16:creationId xmlns:a16="http://schemas.microsoft.com/office/drawing/2014/main" xmlns="" id="{EF8ADDCD-6A07-46E6-AF6D-4036423D7D13}"/>
                  </a:ext>
                </a:extLst>
              </p:cNvPr>
              <p:cNvSpPr/>
              <p:nvPr/>
            </p:nvSpPr>
            <p:spPr bwMode="auto">
              <a:xfrm>
                <a:off x="6147981" y="2853742"/>
                <a:ext cx="112626" cy="93566"/>
              </a:xfrm>
              <a:custGeom>
                <a:avLst/>
                <a:gdLst>
                  <a:gd name="T0" fmla="*/ 24 w 31"/>
                  <a:gd name="T1" fmla="*/ 25 h 26"/>
                  <a:gd name="T2" fmla="*/ 5 w 31"/>
                  <a:gd name="T3" fmla="*/ 14 h 26"/>
                  <a:gd name="T4" fmla="*/ 1 w 31"/>
                  <a:gd name="T5" fmla="*/ 5 h 26"/>
                  <a:gd name="T6" fmla="*/ 1 w 31"/>
                  <a:gd name="T7" fmla="*/ 5 h 26"/>
                  <a:gd name="T8" fmla="*/ 8 w 31"/>
                  <a:gd name="T9" fmla="*/ 1 h 26"/>
                  <a:gd name="T10" fmla="*/ 27 w 31"/>
                  <a:gd name="T11" fmla="*/ 12 h 26"/>
                  <a:gd name="T12" fmla="*/ 30 w 31"/>
                  <a:gd name="T13" fmla="*/ 21 h 26"/>
                  <a:gd name="T14" fmla="*/ 30 w 31"/>
                  <a:gd name="T15" fmla="*/ 21 h 26"/>
                  <a:gd name="T16" fmla="*/ 24 w 31"/>
                  <a:gd name="T17" fmla="*/ 25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1" h="26">
                    <a:moveTo>
                      <a:pt x="24" y="25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27" y="12"/>
                      <a:pt x="27" y="12"/>
                      <a:pt x="27" y="12"/>
                    </a:cubicBezTo>
                    <a:cubicBezTo>
                      <a:pt x="30" y="14"/>
                      <a:pt x="31" y="18"/>
                      <a:pt x="30" y="21"/>
                    </a:cubicBezTo>
                    <a:cubicBezTo>
                      <a:pt x="30" y="21"/>
                      <a:pt x="30" y="21"/>
                      <a:pt x="30" y="21"/>
                    </a:cubicBezTo>
                    <a:cubicBezTo>
                      <a:pt x="30" y="25"/>
                      <a:pt x="27" y="26"/>
                      <a:pt x="24" y="2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99" name="ï$1iḋé">
                <a:extLst>
                  <a:ext uri="{FF2B5EF4-FFF2-40B4-BE49-F238E27FC236}">
                    <a16:creationId xmlns:a16="http://schemas.microsoft.com/office/drawing/2014/main" xmlns="" id="{E48587A9-EC3F-47B6-9E32-55AF5227E4A1}"/>
                  </a:ext>
                </a:extLst>
              </p:cNvPr>
              <p:cNvSpPr/>
              <p:nvPr/>
            </p:nvSpPr>
            <p:spPr bwMode="auto">
              <a:xfrm>
                <a:off x="5747726" y="2193581"/>
                <a:ext cx="232183" cy="166340"/>
              </a:xfrm>
              <a:custGeom>
                <a:avLst/>
                <a:gdLst>
                  <a:gd name="T0" fmla="*/ 57 w 64"/>
                  <a:gd name="T1" fmla="*/ 44 h 46"/>
                  <a:gd name="T2" fmla="*/ 4 w 64"/>
                  <a:gd name="T3" fmla="*/ 14 h 46"/>
                  <a:gd name="T4" fmla="*/ 1 w 64"/>
                  <a:gd name="T5" fmla="*/ 5 h 46"/>
                  <a:gd name="T6" fmla="*/ 1 w 64"/>
                  <a:gd name="T7" fmla="*/ 5 h 46"/>
                  <a:gd name="T8" fmla="*/ 7 w 64"/>
                  <a:gd name="T9" fmla="*/ 2 h 46"/>
                  <a:gd name="T10" fmla="*/ 59 w 64"/>
                  <a:gd name="T11" fmla="*/ 32 h 46"/>
                  <a:gd name="T12" fmla="*/ 63 w 64"/>
                  <a:gd name="T13" fmla="*/ 41 h 46"/>
                  <a:gd name="T14" fmla="*/ 63 w 64"/>
                  <a:gd name="T15" fmla="*/ 41 h 46"/>
                  <a:gd name="T16" fmla="*/ 57 w 64"/>
                  <a:gd name="T17" fmla="*/ 44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4" h="46">
                    <a:moveTo>
                      <a:pt x="57" y="44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2" y="13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1"/>
                      <a:pt x="4" y="0"/>
                      <a:pt x="7" y="2"/>
                    </a:cubicBezTo>
                    <a:cubicBezTo>
                      <a:pt x="59" y="32"/>
                      <a:pt x="59" y="32"/>
                      <a:pt x="59" y="32"/>
                    </a:cubicBezTo>
                    <a:cubicBezTo>
                      <a:pt x="62" y="33"/>
                      <a:pt x="64" y="38"/>
                      <a:pt x="63" y="41"/>
                    </a:cubicBezTo>
                    <a:cubicBezTo>
                      <a:pt x="63" y="41"/>
                      <a:pt x="63" y="41"/>
                      <a:pt x="63" y="41"/>
                    </a:cubicBezTo>
                    <a:cubicBezTo>
                      <a:pt x="62" y="45"/>
                      <a:pt x="59" y="46"/>
                      <a:pt x="57" y="44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00" name="îŝľiďê">
                <a:extLst>
                  <a:ext uri="{FF2B5EF4-FFF2-40B4-BE49-F238E27FC236}">
                    <a16:creationId xmlns:a16="http://schemas.microsoft.com/office/drawing/2014/main" xmlns="" id="{E0C851CB-2351-4299-8575-2E7C826BCD2E}"/>
                  </a:ext>
                </a:extLst>
              </p:cNvPr>
              <p:cNvSpPr/>
              <p:nvPr/>
            </p:nvSpPr>
            <p:spPr bwMode="auto">
              <a:xfrm>
                <a:off x="5626437" y="2018578"/>
                <a:ext cx="370799" cy="244312"/>
              </a:xfrm>
              <a:custGeom>
                <a:avLst/>
                <a:gdLst>
                  <a:gd name="T0" fmla="*/ 95 w 103"/>
                  <a:gd name="T1" fmla="*/ 66 h 68"/>
                  <a:gd name="T2" fmla="*/ 5 w 103"/>
                  <a:gd name="T3" fmla="*/ 14 h 68"/>
                  <a:gd name="T4" fmla="*/ 1 w 103"/>
                  <a:gd name="T5" fmla="*/ 5 h 68"/>
                  <a:gd name="T6" fmla="*/ 1 w 103"/>
                  <a:gd name="T7" fmla="*/ 5 h 68"/>
                  <a:gd name="T8" fmla="*/ 7 w 103"/>
                  <a:gd name="T9" fmla="*/ 2 h 68"/>
                  <a:gd name="T10" fmla="*/ 98 w 103"/>
                  <a:gd name="T11" fmla="*/ 54 h 68"/>
                  <a:gd name="T12" fmla="*/ 102 w 103"/>
                  <a:gd name="T13" fmla="*/ 63 h 68"/>
                  <a:gd name="T14" fmla="*/ 102 w 103"/>
                  <a:gd name="T15" fmla="*/ 63 h 68"/>
                  <a:gd name="T16" fmla="*/ 95 w 103"/>
                  <a:gd name="T17" fmla="*/ 66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03" h="68">
                    <a:moveTo>
                      <a:pt x="95" y="66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4" y="0"/>
                      <a:pt x="7" y="2"/>
                    </a:cubicBezTo>
                    <a:cubicBezTo>
                      <a:pt x="98" y="54"/>
                      <a:pt x="98" y="54"/>
                      <a:pt x="98" y="54"/>
                    </a:cubicBezTo>
                    <a:cubicBezTo>
                      <a:pt x="101" y="56"/>
                      <a:pt x="103" y="60"/>
                      <a:pt x="102" y="63"/>
                    </a:cubicBezTo>
                    <a:cubicBezTo>
                      <a:pt x="102" y="63"/>
                      <a:pt x="102" y="63"/>
                      <a:pt x="102" y="63"/>
                    </a:cubicBezTo>
                    <a:cubicBezTo>
                      <a:pt x="101" y="67"/>
                      <a:pt x="98" y="68"/>
                      <a:pt x="95" y="66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01" name="îSļïḑé">
                <a:extLst>
                  <a:ext uri="{FF2B5EF4-FFF2-40B4-BE49-F238E27FC236}">
                    <a16:creationId xmlns:a16="http://schemas.microsoft.com/office/drawing/2014/main" xmlns="" id="{52749922-65E8-4659-9B85-61687C23747D}"/>
                  </a:ext>
                </a:extLst>
              </p:cNvPr>
              <p:cNvSpPr/>
              <p:nvPr/>
            </p:nvSpPr>
            <p:spPr bwMode="auto">
              <a:xfrm>
                <a:off x="5583119" y="2205710"/>
                <a:ext cx="230450" cy="164608"/>
              </a:xfrm>
              <a:custGeom>
                <a:avLst/>
                <a:gdLst>
                  <a:gd name="T0" fmla="*/ 57 w 64"/>
                  <a:gd name="T1" fmla="*/ 44 h 46"/>
                  <a:gd name="T2" fmla="*/ 4 w 64"/>
                  <a:gd name="T3" fmla="*/ 14 h 46"/>
                  <a:gd name="T4" fmla="*/ 1 w 64"/>
                  <a:gd name="T5" fmla="*/ 5 h 46"/>
                  <a:gd name="T6" fmla="*/ 1 w 64"/>
                  <a:gd name="T7" fmla="*/ 5 h 46"/>
                  <a:gd name="T8" fmla="*/ 7 w 64"/>
                  <a:gd name="T9" fmla="*/ 2 h 46"/>
                  <a:gd name="T10" fmla="*/ 59 w 64"/>
                  <a:gd name="T11" fmla="*/ 32 h 46"/>
                  <a:gd name="T12" fmla="*/ 63 w 64"/>
                  <a:gd name="T13" fmla="*/ 41 h 46"/>
                  <a:gd name="T14" fmla="*/ 63 w 64"/>
                  <a:gd name="T15" fmla="*/ 41 h 46"/>
                  <a:gd name="T16" fmla="*/ 57 w 64"/>
                  <a:gd name="T17" fmla="*/ 44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4" h="46">
                    <a:moveTo>
                      <a:pt x="57" y="44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1"/>
                      <a:pt x="4" y="0"/>
                      <a:pt x="7" y="2"/>
                    </a:cubicBezTo>
                    <a:cubicBezTo>
                      <a:pt x="59" y="32"/>
                      <a:pt x="59" y="32"/>
                      <a:pt x="59" y="32"/>
                    </a:cubicBezTo>
                    <a:cubicBezTo>
                      <a:pt x="62" y="33"/>
                      <a:pt x="64" y="38"/>
                      <a:pt x="63" y="41"/>
                    </a:cubicBezTo>
                    <a:cubicBezTo>
                      <a:pt x="63" y="41"/>
                      <a:pt x="63" y="41"/>
                      <a:pt x="63" y="41"/>
                    </a:cubicBezTo>
                    <a:cubicBezTo>
                      <a:pt x="62" y="44"/>
                      <a:pt x="59" y="46"/>
                      <a:pt x="57" y="44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02" name="î$ľïḑé">
                <a:extLst>
                  <a:ext uri="{FF2B5EF4-FFF2-40B4-BE49-F238E27FC236}">
                    <a16:creationId xmlns:a16="http://schemas.microsoft.com/office/drawing/2014/main" xmlns="" id="{D137D1D9-D56D-4615-AFF1-0346C7201695}"/>
                  </a:ext>
                </a:extLst>
              </p:cNvPr>
              <p:cNvSpPr/>
              <p:nvPr/>
            </p:nvSpPr>
            <p:spPr bwMode="auto">
              <a:xfrm>
                <a:off x="6011097" y="2346059"/>
                <a:ext cx="112626" cy="97032"/>
              </a:xfrm>
              <a:custGeom>
                <a:avLst/>
                <a:gdLst>
                  <a:gd name="T0" fmla="*/ 23 w 31"/>
                  <a:gd name="T1" fmla="*/ 25 h 27"/>
                  <a:gd name="T2" fmla="*/ 4 w 31"/>
                  <a:gd name="T3" fmla="*/ 14 h 27"/>
                  <a:gd name="T4" fmla="*/ 0 w 31"/>
                  <a:gd name="T5" fmla="*/ 5 h 27"/>
                  <a:gd name="T6" fmla="*/ 0 w 31"/>
                  <a:gd name="T7" fmla="*/ 5 h 27"/>
                  <a:gd name="T8" fmla="*/ 7 w 31"/>
                  <a:gd name="T9" fmla="*/ 2 h 27"/>
                  <a:gd name="T10" fmla="*/ 26 w 31"/>
                  <a:gd name="T11" fmla="*/ 13 h 27"/>
                  <a:gd name="T12" fmla="*/ 30 w 31"/>
                  <a:gd name="T13" fmla="*/ 22 h 27"/>
                  <a:gd name="T14" fmla="*/ 30 w 31"/>
                  <a:gd name="T15" fmla="*/ 22 h 27"/>
                  <a:gd name="T16" fmla="*/ 23 w 31"/>
                  <a:gd name="T17" fmla="*/ 25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1" h="27">
                    <a:moveTo>
                      <a:pt x="23" y="25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1" y="12"/>
                      <a:pt x="0" y="8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1" y="1"/>
                      <a:pt x="4" y="0"/>
                      <a:pt x="7" y="2"/>
                    </a:cubicBezTo>
                    <a:cubicBezTo>
                      <a:pt x="26" y="13"/>
                      <a:pt x="26" y="13"/>
                      <a:pt x="26" y="13"/>
                    </a:cubicBezTo>
                    <a:cubicBezTo>
                      <a:pt x="29" y="14"/>
                      <a:pt x="31" y="18"/>
                      <a:pt x="30" y="22"/>
                    </a:cubicBezTo>
                    <a:cubicBezTo>
                      <a:pt x="30" y="22"/>
                      <a:pt x="30" y="22"/>
                      <a:pt x="30" y="22"/>
                    </a:cubicBezTo>
                    <a:cubicBezTo>
                      <a:pt x="29" y="25"/>
                      <a:pt x="26" y="27"/>
                      <a:pt x="23" y="2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03" name="ïsḷïďè">
                <a:extLst>
                  <a:ext uri="{FF2B5EF4-FFF2-40B4-BE49-F238E27FC236}">
                    <a16:creationId xmlns:a16="http://schemas.microsoft.com/office/drawing/2014/main" xmlns="" id="{07BA724E-ACFF-488A-8807-BF975A894176}"/>
                  </a:ext>
                </a:extLst>
              </p:cNvPr>
              <p:cNvSpPr/>
              <p:nvPr/>
            </p:nvSpPr>
            <p:spPr bwMode="auto">
              <a:xfrm>
                <a:off x="6518780" y="2202245"/>
                <a:ext cx="112626" cy="97032"/>
              </a:xfrm>
              <a:custGeom>
                <a:avLst/>
                <a:gdLst>
                  <a:gd name="T0" fmla="*/ 23 w 31"/>
                  <a:gd name="T1" fmla="*/ 25 h 27"/>
                  <a:gd name="T2" fmla="*/ 5 w 31"/>
                  <a:gd name="T3" fmla="*/ 14 h 27"/>
                  <a:gd name="T4" fmla="*/ 1 w 31"/>
                  <a:gd name="T5" fmla="*/ 5 h 27"/>
                  <a:gd name="T6" fmla="*/ 1 w 31"/>
                  <a:gd name="T7" fmla="*/ 5 h 27"/>
                  <a:gd name="T8" fmla="*/ 7 w 31"/>
                  <a:gd name="T9" fmla="*/ 2 h 27"/>
                  <a:gd name="T10" fmla="*/ 26 w 31"/>
                  <a:gd name="T11" fmla="*/ 13 h 27"/>
                  <a:gd name="T12" fmla="*/ 30 w 31"/>
                  <a:gd name="T13" fmla="*/ 22 h 27"/>
                  <a:gd name="T14" fmla="*/ 30 w 31"/>
                  <a:gd name="T15" fmla="*/ 22 h 27"/>
                  <a:gd name="T16" fmla="*/ 23 w 31"/>
                  <a:gd name="T17" fmla="*/ 25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1" h="27">
                    <a:moveTo>
                      <a:pt x="23" y="25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3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2"/>
                      <a:pt x="5" y="0"/>
                      <a:pt x="7" y="2"/>
                    </a:cubicBezTo>
                    <a:cubicBezTo>
                      <a:pt x="26" y="13"/>
                      <a:pt x="26" y="13"/>
                      <a:pt x="26" y="13"/>
                    </a:cubicBezTo>
                    <a:cubicBezTo>
                      <a:pt x="29" y="14"/>
                      <a:pt x="31" y="19"/>
                      <a:pt x="30" y="22"/>
                    </a:cubicBezTo>
                    <a:cubicBezTo>
                      <a:pt x="30" y="22"/>
                      <a:pt x="30" y="22"/>
                      <a:pt x="30" y="22"/>
                    </a:cubicBezTo>
                    <a:cubicBezTo>
                      <a:pt x="29" y="25"/>
                      <a:pt x="26" y="27"/>
                      <a:pt x="23" y="2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04" name="iṧlíďe">
                <a:extLst>
                  <a:ext uri="{FF2B5EF4-FFF2-40B4-BE49-F238E27FC236}">
                    <a16:creationId xmlns:a16="http://schemas.microsoft.com/office/drawing/2014/main" xmlns="" id="{A4FF2D98-0E4D-429E-93C2-E125B04A0B3F}"/>
                  </a:ext>
                </a:extLst>
              </p:cNvPr>
              <p:cNvSpPr/>
              <p:nvPr/>
            </p:nvSpPr>
            <p:spPr bwMode="auto">
              <a:xfrm>
                <a:off x="5539802" y="2392843"/>
                <a:ext cx="270302" cy="187132"/>
              </a:xfrm>
              <a:custGeom>
                <a:avLst/>
                <a:gdLst>
                  <a:gd name="T0" fmla="*/ 67 w 75"/>
                  <a:gd name="T1" fmla="*/ 50 h 52"/>
                  <a:gd name="T2" fmla="*/ 4 w 75"/>
                  <a:gd name="T3" fmla="*/ 14 h 52"/>
                  <a:gd name="T4" fmla="*/ 1 w 75"/>
                  <a:gd name="T5" fmla="*/ 5 h 52"/>
                  <a:gd name="T6" fmla="*/ 1 w 75"/>
                  <a:gd name="T7" fmla="*/ 5 h 52"/>
                  <a:gd name="T8" fmla="*/ 7 w 75"/>
                  <a:gd name="T9" fmla="*/ 2 h 52"/>
                  <a:gd name="T10" fmla="*/ 70 w 75"/>
                  <a:gd name="T11" fmla="*/ 38 h 52"/>
                  <a:gd name="T12" fmla="*/ 74 w 75"/>
                  <a:gd name="T13" fmla="*/ 47 h 52"/>
                  <a:gd name="T14" fmla="*/ 74 w 75"/>
                  <a:gd name="T15" fmla="*/ 47 h 52"/>
                  <a:gd name="T16" fmla="*/ 67 w 75"/>
                  <a:gd name="T17" fmla="*/ 50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75" h="52">
                    <a:moveTo>
                      <a:pt x="67" y="50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2" y="13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70" y="38"/>
                      <a:pt x="70" y="38"/>
                      <a:pt x="70" y="38"/>
                    </a:cubicBezTo>
                    <a:cubicBezTo>
                      <a:pt x="73" y="40"/>
                      <a:pt x="75" y="44"/>
                      <a:pt x="74" y="47"/>
                    </a:cubicBezTo>
                    <a:cubicBezTo>
                      <a:pt x="74" y="47"/>
                      <a:pt x="74" y="47"/>
                      <a:pt x="74" y="47"/>
                    </a:cubicBezTo>
                    <a:cubicBezTo>
                      <a:pt x="73" y="51"/>
                      <a:pt x="70" y="52"/>
                      <a:pt x="67" y="50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05" name="iśļïďé">
                <a:extLst>
                  <a:ext uri="{FF2B5EF4-FFF2-40B4-BE49-F238E27FC236}">
                    <a16:creationId xmlns:a16="http://schemas.microsoft.com/office/drawing/2014/main" xmlns="" id="{C617A216-40E6-42B7-95EC-E0E6FC08BCD6}"/>
                  </a:ext>
                </a:extLst>
              </p:cNvPr>
              <p:cNvSpPr/>
              <p:nvPr/>
            </p:nvSpPr>
            <p:spPr bwMode="auto">
              <a:xfrm>
                <a:off x="5596980" y="1684166"/>
                <a:ext cx="209658" cy="150746"/>
              </a:xfrm>
              <a:custGeom>
                <a:avLst/>
                <a:gdLst>
                  <a:gd name="T0" fmla="*/ 51 w 58"/>
                  <a:gd name="T1" fmla="*/ 40 h 42"/>
                  <a:gd name="T2" fmla="*/ 5 w 58"/>
                  <a:gd name="T3" fmla="*/ 14 h 42"/>
                  <a:gd name="T4" fmla="*/ 1 w 58"/>
                  <a:gd name="T5" fmla="*/ 5 h 42"/>
                  <a:gd name="T6" fmla="*/ 1 w 58"/>
                  <a:gd name="T7" fmla="*/ 5 h 42"/>
                  <a:gd name="T8" fmla="*/ 7 w 58"/>
                  <a:gd name="T9" fmla="*/ 1 h 42"/>
                  <a:gd name="T10" fmla="*/ 53 w 58"/>
                  <a:gd name="T11" fmla="*/ 28 h 42"/>
                  <a:gd name="T12" fmla="*/ 57 w 58"/>
                  <a:gd name="T13" fmla="*/ 37 h 42"/>
                  <a:gd name="T14" fmla="*/ 57 w 58"/>
                  <a:gd name="T15" fmla="*/ 37 h 42"/>
                  <a:gd name="T16" fmla="*/ 51 w 58"/>
                  <a:gd name="T17" fmla="*/ 40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8" h="42">
                    <a:moveTo>
                      <a:pt x="51" y="40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4" y="0"/>
                      <a:pt x="7" y="1"/>
                    </a:cubicBezTo>
                    <a:cubicBezTo>
                      <a:pt x="53" y="28"/>
                      <a:pt x="53" y="28"/>
                      <a:pt x="53" y="28"/>
                    </a:cubicBezTo>
                    <a:cubicBezTo>
                      <a:pt x="56" y="30"/>
                      <a:pt x="58" y="34"/>
                      <a:pt x="57" y="37"/>
                    </a:cubicBezTo>
                    <a:cubicBezTo>
                      <a:pt x="57" y="37"/>
                      <a:pt x="57" y="37"/>
                      <a:pt x="57" y="37"/>
                    </a:cubicBezTo>
                    <a:cubicBezTo>
                      <a:pt x="56" y="41"/>
                      <a:pt x="53" y="42"/>
                      <a:pt x="51" y="40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06" name="îśľïḓê">
                <a:extLst>
                  <a:ext uri="{FF2B5EF4-FFF2-40B4-BE49-F238E27FC236}">
                    <a16:creationId xmlns:a16="http://schemas.microsoft.com/office/drawing/2014/main" xmlns="" id="{6FFB0400-0F82-4A77-8862-5AF5D123E431}"/>
                  </a:ext>
                </a:extLst>
              </p:cNvPr>
              <p:cNvSpPr/>
              <p:nvPr/>
            </p:nvSpPr>
            <p:spPr bwMode="auto">
              <a:xfrm>
                <a:off x="5380393" y="2619827"/>
                <a:ext cx="235648" cy="168073"/>
              </a:xfrm>
              <a:custGeom>
                <a:avLst/>
                <a:gdLst>
                  <a:gd name="T0" fmla="*/ 58 w 65"/>
                  <a:gd name="T1" fmla="*/ 45 h 47"/>
                  <a:gd name="T2" fmla="*/ 4 w 65"/>
                  <a:gd name="T3" fmla="*/ 14 h 47"/>
                  <a:gd name="T4" fmla="*/ 1 w 65"/>
                  <a:gd name="T5" fmla="*/ 5 h 47"/>
                  <a:gd name="T6" fmla="*/ 1 w 65"/>
                  <a:gd name="T7" fmla="*/ 5 h 47"/>
                  <a:gd name="T8" fmla="*/ 7 w 65"/>
                  <a:gd name="T9" fmla="*/ 2 h 47"/>
                  <a:gd name="T10" fmla="*/ 61 w 65"/>
                  <a:gd name="T11" fmla="*/ 33 h 47"/>
                  <a:gd name="T12" fmla="*/ 64 w 65"/>
                  <a:gd name="T13" fmla="*/ 42 h 47"/>
                  <a:gd name="T14" fmla="*/ 64 w 65"/>
                  <a:gd name="T15" fmla="*/ 42 h 47"/>
                  <a:gd name="T16" fmla="*/ 58 w 65"/>
                  <a:gd name="T17" fmla="*/ 45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5" h="47">
                    <a:moveTo>
                      <a:pt x="58" y="45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1" y="13"/>
                      <a:pt x="0" y="9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61" y="33"/>
                      <a:pt x="61" y="33"/>
                      <a:pt x="61" y="33"/>
                    </a:cubicBezTo>
                    <a:cubicBezTo>
                      <a:pt x="63" y="34"/>
                      <a:pt x="65" y="39"/>
                      <a:pt x="64" y="42"/>
                    </a:cubicBezTo>
                    <a:cubicBezTo>
                      <a:pt x="64" y="42"/>
                      <a:pt x="64" y="42"/>
                      <a:pt x="64" y="42"/>
                    </a:cubicBezTo>
                    <a:cubicBezTo>
                      <a:pt x="64" y="45"/>
                      <a:pt x="61" y="47"/>
                      <a:pt x="58" y="4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07" name="îšḷïḑé">
                <a:extLst>
                  <a:ext uri="{FF2B5EF4-FFF2-40B4-BE49-F238E27FC236}">
                    <a16:creationId xmlns:a16="http://schemas.microsoft.com/office/drawing/2014/main" xmlns="" id="{B732B55E-850D-4CCE-A8DD-06FA9705A087}"/>
                  </a:ext>
                </a:extLst>
              </p:cNvPr>
              <p:cNvSpPr/>
              <p:nvPr/>
            </p:nvSpPr>
            <p:spPr bwMode="auto">
              <a:xfrm>
                <a:off x="5576188" y="3278255"/>
                <a:ext cx="154211" cy="121289"/>
              </a:xfrm>
              <a:custGeom>
                <a:avLst/>
                <a:gdLst>
                  <a:gd name="T0" fmla="*/ 36 w 43"/>
                  <a:gd name="T1" fmla="*/ 32 h 34"/>
                  <a:gd name="T2" fmla="*/ 4 w 43"/>
                  <a:gd name="T3" fmla="*/ 14 h 34"/>
                  <a:gd name="T4" fmla="*/ 1 w 43"/>
                  <a:gd name="T5" fmla="*/ 5 h 34"/>
                  <a:gd name="T6" fmla="*/ 1 w 43"/>
                  <a:gd name="T7" fmla="*/ 5 h 34"/>
                  <a:gd name="T8" fmla="*/ 7 w 43"/>
                  <a:gd name="T9" fmla="*/ 2 h 34"/>
                  <a:gd name="T10" fmla="*/ 39 w 43"/>
                  <a:gd name="T11" fmla="*/ 20 h 34"/>
                  <a:gd name="T12" fmla="*/ 42 w 43"/>
                  <a:gd name="T13" fmla="*/ 29 h 34"/>
                  <a:gd name="T14" fmla="*/ 42 w 43"/>
                  <a:gd name="T15" fmla="*/ 29 h 34"/>
                  <a:gd name="T16" fmla="*/ 36 w 43"/>
                  <a:gd name="T17" fmla="*/ 32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3" h="34">
                    <a:moveTo>
                      <a:pt x="36" y="32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2" y="13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39" y="20"/>
                      <a:pt x="39" y="20"/>
                      <a:pt x="39" y="20"/>
                    </a:cubicBezTo>
                    <a:cubicBezTo>
                      <a:pt x="41" y="22"/>
                      <a:pt x="43" y="26"/>
                      <a:pt x="42" y="29"/>
                    </a:cubicBezTo>
                    <a:cubicBezTo>
                      <a:pt x="42" y="29"/>
                      <a:pt x="42" y="29"/>
                      <a:pt x="42" y="29"/>
                    </a:cubicBezTo>
                    <a:cubicBezTo>
                      <a:pt x="42" y="33"/>
                      <a:pt x="39" y="34"/>
                      <a:pt x="36" y="32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08" name="işḷîde">
                <a:extLst>
                  <a:ext uri="{FF2B5EF4-FFF2-40B4-BE49-F238E27FC236}">
                    <a16:creationId xmlns:a16="http://schemas.microsoft.com/office/drawing/2014/main" xmlns="" id="{4C0DFDB4-FCDB-4CA7-A786-1C4DA5C0FF4C}"/>
                  </a:ext>
                </a:extLst>
              </p:cNvPr>
              <p:cNvSpPr/>
              <p:nvPr/>
            </p:nvSpPr>
            <p:spPr bwMode="auto">
              <a:xfrm>
                <a:off x="5787578" y="3403009"/>
                <a:ext cx="213123" cy="152478"/>
              </a:xfrm>
              <a:custGeom>
                <a:avLst/>
                <a:gdLst>
                  <a:gd name="T0" fmla="*/ 51 w 59"/>
                  <a:gd name="T1" fmla="*/ 40 h 42"/>
                  <a:gd name="T2" fmla="*/ 5 w 59"/>
                  <a:gd name="T3" fmla="*/ 14 h 42"/>
                  <a:gd name="T4" fmla="*/ 1 w 59"/>
                  <a:gd name="T5" fmla="*/ 4 h 42"/>
                  <a:gd name="T6" fmla="*/ 1 w 59"/>
                  <a:gd name="T7" fmla="*/ 4 h 42"/>
                  <a:gd name="T8" fmla="*/ 8 w 59"/>
                  <a:gd name="T9" fmla="*/ 1 h 42"/>
                  <a:gd name="T10" fmla="*/ 54 w 59"/>
                  <a:gd name="T11" fmla="*/ 28 h 42"/>
                  <a:gd name="T12" fmla="*/ 58 w 59"/>
                  <a:gd name="T13" fmla="*/ 37 h 42"/>
                  <a:gd name="T14" fmla="*/ 58 w 59"/>
                  <a:gd name="T15" fmla="*/ 37 h 42"/>
                  <a:gd name="T16" fmla="*/ 51 w 59"/>
                  <a:gd name="T17" fmla="*/ 40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9" h="42">
                    <a:moveTo>
                      <a:pt x="51" y="40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4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54" y="28"/>
                      <a:pt x="54" y="28"/>
                      <a:pt x="54" y="28"/>
                    </a:cubicBezTo>
                    <a:cubicBezTo>
                      <a:pt x="57" y="30"/>
                      <a:pt x="59" y="34"/>
                      <a:pt x="58" y="37"/>
                    </a:cubicBezTo>
                    <a:cubicBezTo>
                      <a:pt x="58" y="37"/>
                      <a:pt x="58" y="37"/>
                      <a:pt x="58" y="37"/>
                    </a:cubicBezTo>
                    <a:cubicBezTo>
                      <a:pt x="57" y="41"/>
                      <a:pt x="54" y="42"/>
                      <a:pt x="51" y="40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09" name="ïṥḷiďe">
                <a:extLst>
                  <a:ext uri="{FF2B5EF4-FFF2-40B4-BE49-F238E27FC236}">
                    <a16:creationId xmlns:a16="http://schemas.microsoft.com/office/drawing/2014/main" xmlns="" id="{DFCBC91A-3BB5-4535-BC1D-B3FFEA428DBD}"/>
                  </a:ext>
                </a:extLst>
              </p:cNvPr>
              <p:cNvSpPr/>
              <p:nvPr/>
            </p:nvSpPr>
            <p:spPr bwMode="auto">
              <a:xfrm>
                <a:off x="5376927" y="3803265"/>
                <a:ext cx="159409" cy="123023"/>
              </a:xfrm>
              <a:custGeom>
                <a:avLst/>
                <a:gdLst>
                  <a:gd name="T0" fmla="*/ 36 w 44"/>
                  <a:gd name="T1" fmla="*/ 32 h 34"/>
                  <a:gd name="T2" fmla="*/ 5 w 44"/>
                  <a:gd name="T3" fmla="*/ 14 h 34"/>
                  <a:gd name="T4" fmla="*/ 1 w 44"/>
                  <a:gd name="T5" fmla="*/ 5 h 34"/>
                  <a:gd name="T6" fmla="*/ 1 w 44"/>
                  <a:gd name="T7" fmla="*/ 5 h 34"/>
                  <a:gd name="T8" fmla="*/ 8 w 44"/>
                  <a:gd name="T9" fmla="*/ 2 h 34"/>
                  <a:gd name="T10" fmla="*/ 39 w 44"/>
                  <a:gd name="T11" fmla="*/ 20 h 34"/>
                  <a:gd name="T12" fmla="*/ 43 w 44"/>
                  <a:gd name="T13" fmla="*/ 29 h 34"/>
                  <a:gd name="T14" fmla="*/ 43 w 44"/>
                  <a:gd name="T15" fmla="*/ 29 h 34"/>
                  <a:gd name="T16" fmla="*/ 36 w 44"/>
                  <a:gd name="T17" fmla="*/ 32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4" h="34">
                    <a:moveTo>
                      <a:pt x="36" y="32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8" y="2"/>
                    </a:cubicBezTo>
                    <a:cubicBezTo>
                      <a:pt x="39" y="20"/>
                      <a:pt x="39" y="20"/>
                      <a:pt x="39" y="20"/>
                    </a:cubicBezTo>
                    <a:cubicBezTo>
                      <a:pt x="42" y="21"/>
                      <a:pt x="44" y="26"/>
                      <a:pt x="43" y="29"/>
                    </a:cubicBezTo>
                    <a:cubicBezTo>
                      <a:pt x="43" y="29"/>
                      <a:pt x="43" y="29"/>
                      <a:pt x="43" y="29"/>
                    </a:cubicBezTo>
                    <a:cubicBezTo>
                      <a:pt x="42" y="32"/>
                      <a:pt x="39" y="34"/>
                      <a:pt x="36" y="32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10" name="îṩ1íḓè">
                <a:extLst>
                  <a:ext uri="{FF2B5EF4-FFF2-40B4-BE49-F238E27FC236}">
                    <a16:creationId xmlns:a16="http://schemas.microsoft.com/office/drawing/2014/main" xmlns="" id="{3D3BACB8-480B-4AF2-9FC5-D434B5D8D770}"/>
                  </a:ext>
                </a:extLst>
              </p:cNvPr>
              <p:cNvSpPr/>
              <p:nvPr/>
            </p:nvSpPr>
            <p:spPr bwMode="auto">
              <a:xfrm>
                <a:off x="5564059" y="3910693"/>
                <a:ext cx="209658" cy="150746"/>
              </a:xfrm>
              <a:custGeom>
                <a:avLst/>
                <a:gdLst>
                  <a:gd name="T0" fmla="*/ 51 w 58"/>
                  <a:gd name="T1" fmla="*/ 40 h 42"/>
                  <a:gd name="T2" fmla="*/ 5 w 58"/>
                  <a:gd name="T3" fmla="*/ 14 h 42"/>
                  <a:gd name="T4" fmla="*/ 1 w 58"/>
                  <a:gd name="T5" fmla="*/ 5 h 42"/>
                  <a:gd name="T6" fmla="*/ 1 w 58"/>
                  <a:gd name="T7" fmla="*/ 5 h 42"/>
                  <a:gd name="T8" fmla="*/ 7 w 58"/>
                  <a:gd name="T9" fmla="*/ 1 h 42"/>
                  <a:gd name="T10" fmla="*/ 53 w 58"/>
                  <a:gd name="T11" fmla="*/ 28 h 42"/>
                  <a:gd name="T12" fmla="*/ 57 w 58"/>
                  <a:gd name="T13" fmla="*/ 37 h 42"/>
                  <a:gd name="T14" fmla="*/ 57 w 58"/>
                  <a:gd name="T15" fmla="*/ 37 h 42"/>
                  <a:gd name="T16" fmla="*/ 51 w 58"/>
                  <a:gd name="T17" fmla="*/ 40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8" h="42">
                    <a:moveTo>
                      <a:pt x="51" y="40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1"/>
                      <a:pt x="4" y="0"/>
                      <a:pt x="7" y="1"/>
                    </a:cubicBezTo>
                    <a:cubicBezTo>
                      <a:pt x="53" y="28"/>
                      <a:pt x="53" y="28"/>
                      <a:pt x="53" y="28"/>
                    </a:cubicBezTo>
                    <a:cubicBezTo>
                      <a:pt x="56" y="30"/>
                      <a:pt x="58" y="34"/>
                      <a:pt x="57" y="37"/>
                    </a:cubicBezTo>
                    <a:cubicBezTo>
                      <a:pt x="57" y="37"/>
                      <a:pt x="57" y="37"/>
                      <a:pt x="57" y="37"/>
                    </a:cubicBezTo>
                    <a:cubicBezTo>
                      <a:pt x="56" y="41"/>
                      <a:pt x="53" y="42"/>
                      <a:pt x="51" y="40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11" name="ïṧľîḋè">
                <a:extLst>
                  <a:ext uri="{FF2B5EF4-FFF2-40B4-BE49-F238E27FC236}">
                    <a16:creationId xmlns:a16="http://schemas.microsoft.com/office/drawing/2014/main" xmlns="" id="{CB3D90A2-8044-432D-AB63-A3B4607FEF9C}"/>
                  </a:ext>
                </a:extLst>
              </p:cNvPr>
              <p:cNvSpPr/>
              <p:nvPr/>
            </p:nvSpPr>
            <p:spPr bwMode="auto">
              <a:xfrm>
                <a:off x="5283361" y="3215877"/>
                <a:ext cx="116092" cy="97032"/>
              </a:xfrm>
              <a:custGeom>
                <a:avLst/>
                <a:gdLst>
                  <a:gd name="T0" fmla="*/ 25 w 32"/>
                  <a:gd name="T1" fmla="*/ 26 h 27"/>
                  <a:gd name="T2" fmla="*/ 5 w 32"/>
                  <a:gd name="T3" fmla="*/ 14 h 27"/>
                  <a:gd name="T4" fmla="*/ 1 w 32"/>
                  <a:gd name="T5" fmla="*/ 5 h 27"/>
                  <a:gd name="T6" fmla="*/ 1 w 32"/>
                  <a:gd name="T7" fmla="*/ 5 h 27"/>
                  <a:gd name="T8" fmla="*/ 8 w 32"/>
                  <a:gd name="T9" fmla="*/ 2 h 27"/>
                  <a:gd name="T10" fmla="*/ 27 w 32"/>
                  <a:gd name="T11" fmla="*/ 13 h 27"/>
                  <a:gd name="T12" fmla="*/ 31 w 32"/>
                  <a:gd name="T13" fmla="*/ 22 h 27"/>
                  <a:gd name="T14" fmla="*/ 31 w 32"/>
                  <a:gd name="T15" fmla="*/ 22 h 27"/>
                  <a:gd name="T16" fmla="*/ 25 w 32"/>
                  <a:gd name="T17" fmla="*/ 26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2" h="27">
                    <a:moveTo>
                      <a:pt x="25" y="26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3"/>
                      <a:pt x="0" y="9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2"/>
                      <a:pt x="5" y="0"/>
                      <a:pt x="8" y="2"/>
                    </a:cubicBezTo>
                    <a:cubicBezTo>
                      <a:pt x="27" y="13"/>
                      <a:pt x="27" y="13"/>
                      <a:pt x="27" y="13"/>
                    </a:cubicBezTo>
                    <a:cubicBezTo>
                      <a:pt x="30" y="15"/>
                      <a:pt x="32" y="19"/>
                      <a:pt x="31" y="22"/>
                    </a:cubicBezTo>
                    <a:cubicBezTo>
                      <a:pt x="31" y="22"/>
                      <a:pt x="31" y="22"/>
                      <a:pt x="31" y="22"/>
                    </a:cubicBezTo>
                    <a:cubicBezTo>
                      <a:pt x="30" y="26"/>
                      <a:pt x="27" y="27"/>
                      <a:pt x="25" y="26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12" name="i$ľîḍe">
                <a:extLst>
                  <a:ext uri="{FF2B5EF4-FFF2-40B4-BE49-F238E27FC236}">
                    <a16:creationId xmlns:a16="http://schemas.microsoft.com/office/drawing/2014/main" xmlns="" id="{F4594881-71B5-4656-A8A8-D02D56025D94}"/>
                  </a:ext>
                </a:extLst>
              </p:cNvPr>
              <p:cNvSpPr/>
              <p:nvPr/>
            </p:nvSpPr>
            <p:spPr bwMode="auto">
              <a:xfrm>
                <a:off x="5356135" y="3364890"/>
                <a:ext cx="259906" cy="181935"/>
              </a:xfrm>
              <a:custGeom>
                <a:avLst/>
                <a:gdLst>
                  <a:gd name="T0" fmla="*/ 65 w 72"/>
                  <a:gd name="T1" fmla="*/ 49 h 51"/>
                  <a:gd name="T2" fmla="*/ 5 w 72"/>
                  <a:gd name="T3" fmla="*/ 15 h 51"/>
                  <a:gd name="T4" fmla="*/ 1 w 72"/>
                  <a:gd name="T5" fmla="*/ 5 h 51"/>
                  <a:gd name="T6" fmla="*/ 1 w 72"/>
                  <a:gd name="T7" fmla="*/ 5 h 51"/>
                  <a:gd name="T8" fmla="*/ 8 w 72"/>
                  <a:gd name="T9" fmla="*/ 2 h 51"/>
                  <a:gd name="T10" fmla="*/ 68 w 72"/>
                  <a:gd name="T11" fmla="*/ 36 h 51"/>
                  <a:gd name="T12" fmla="*/ 71 w 72"/>
                  <a:gd name="T13" fmla="*/ 46 h 51"/>
                  <a:gd name="T14" fmla="*/ 71 w 72"/>
                  <a:gd name="T15" fmla="*/ 46 h 51"/>
                  <a:gd name="T16" fmla="*/ 65 w 72"/>
                  <a:gd name="T17" fmla="*/ 49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72" h="51">
                    <a:moveTo>
                      <a:pt x="65" y="49"/>
                    </a:moveTo>
                    <a:cubicBezTo>
                      <a:pt x="5" y="15"/>
                      <a:pt x="5" y="15"/>
                      <a:pt x="5" y="15"/>
                    </a:cubicBezTo>
                    <a:cubicBezTo>
                      <a:pt x="2" y="13"/>
                      <a:pt x="0" y="9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2"/>
                      <a:pt x="5" y="0"/>
                      <a:pt x="8" y="2"/>
                    </a:cubicBezTo>
                    <a:cubicBezTo>
                      <a:pt x="68" y="36"/>
                      <a:pt x="68" y="36"/>
                      <a:pt x="68" y="36"/>
                    </a:cubicBezTo>
                    <a:cubicBezTo>
                      <a:pt x="70" y="38"/>
                      <a:pt x="72" y="42"/>
                      <a:pt x="71" y="46"/>
                    </a:cubicBezTo>
                    <a:cubicBezTo>
                      <a:pt x="71" y="46"/>
                      <a:pt x="71" y="46"/>
                      <a:pt x="71" y="46"/>
                    </a:cubicBezTo>
                    <a:cubicBezTo>
                      <a:pt x="71" y="49"/>
                      <a:pt x="68" y="51"/>
                      <a:pt x="65" y="49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13" name="îṩ1îḋe">
                <a:extLst>
                  <a:ext uri="{FF2B5EF4-FFF2-40B4-BE49-F238E27FC236}">
                    <a16:creationId xmlns:a16="http://schemas.microsoft.com/office/drawing/2014/main" xmlns="" id="{E1B0A11F-1952-423A-9F99-CE455E7C5286}"/>
                  </a:ext>
                </a:extLst>
              </p:cNvPr>
              <p:cNvSpPr/>
              <p:nvPr/>
            </p:nvSpPr>
            <p:spPr bwMode="auto">
              <a:xfrm>
                <a:off x="5312817" y="3555487"/>
                <a:ext cx="114359" cy="97032"/>
              </a:xfrm>
              <a:custGeom>
                <a:avLst/>
                <a:gdLst>
                  <a:gd name="T0" fmla="*/ 25 w 32"/>
                  <a:gd name="T1" fmla="*/ 25 h 27"/>
                  <a:gd name="T2" fmla="*/ 5 w 32"/>
                  <a:gd name="T3" fmla="*/ 14 h 27"/>
                  <a:gd name="T4" fmla="*/ 1 w 32"/>
                  <a:gd name="T5" fmla="*/ 4 h 27"/>
                  <a:gd name="T6" fmla="*/ 1 w 32"/>
                  <a:gd name="T7" fmla="*/ 4 h 27"/>
                  <a:gd name="T8" fmla="*/ 8 w 32"/>
                  <a:gd name="T9" fmla="*/ 1 h 27"/>
                  <a:gd name="T10" fmla="*/ 27 w 32"/>
                  <a:gd name="T11" fmla="*/ 12 h 27"/>
                  <a:gd name="T12" fmla="*/ 31 w 32"/>
                  <a:gd name="T13" fmla="*/ 22 h 27"/>
                  <a:gd name="T14" fmla="*/ 31 w 32"/>
                  <a:gd name="T15" fmla="*/ 22 h 27"/>
                  <a:gd name="T16" fmla="*/ 25 w 32"/>
                  <a:gd name="T17" fmla="*/ 25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2" h="27">
                    <a:moveTo>
                      <a:pt x="25" y="25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4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27" y="12"/>
                      <a:pt x="27" y="12"/>
                      <a:pt x="27" y="12"/>
                    </a:cubicBezTo>
                    <a:cubicBezTo>
                      <a:pt x="30" y="14"/>
                      <a:pt x="32" y="18"/>
                      <a:pt x="31" y="22"/>
                    </a:cubicBezTo>
                    <a:cubicBezTo>
                      <a:pt x="31" y="22"/>
                      <a:pt x="31" y="22"/>
                      <a:pt x="31" y="22"/>
                    </a:cubicBezTo>
                    <a:cubicBezTo>
                      <a:pt x="30" y="25"/>
                      <a:pt x="27" y="27"/>
                      <a:pt x="25" y="2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14" name="íṥlíďè">
                <a:extLst>
                  <a:ext uri="{FF2B5EF4-FFF2-40B4-BE49-F238E27FC236}">
                    <a16:creationId xmlns:a16="http://schemas.microsoft.com/office/drawing/2014/main" xmlns="" id="{71BB46FC-8CD3-4DC6-85C3-A7F7769F144A}"/>
                  </a:ext>
                </a:extLst>
              </p:cNvPr>
              <p:cNvSpPr/>
              <p:nvPr/>
            </p:nvSpPr>
            <p:spPr bwMode="auto">
              <a:xfrm>
                <a:off x="5579653" y="4130746"/>
                <a:ext cx="230450" cy="164608"/>
              </a:xfrm>
              <a:custGeom>
                <a:avLst/>
                <a:gdLst>
                  <a:gd name="T0" fmla="*/ 57 w 64"/>
                  <a:gd name="T1" fmla="*/ 44 h 46"/>
                  <a:gd name="T2" fmla="*/ 4 w 64"/>
                  <a:gd name="T3" fmla="*/ 14 h 46"/>
                  <a:gd name="T4" fmla="*/ 1 w 64"/>
                  <a:gd name="T5" fmla="*/ 5 h 46"/>
                  <a:gd name="T6" fmla="*/ 1 w 64"/>
                  <a:gd name="T7" fmla="*/ 5 h 46"/>
                  <a:gd name="T8" fmla="*/ 7 w 64"/>
                  <a:gd name="T9" fmla="*/ 2 h 46"/>
                  <a:gd name="T10" fmla="*/ 59 w 64"/>
                  <a:gd name="T11" fmla="*/ 32 h 46"/>
                  <a:gd name="T12" fmla="*/ 63 w 64"/>
                  <a:gd name="T13" fmla="*/ 41 h 46"/>
                  <a:gd name="T14" fmla="*/ 63 w 64"/>
                  <a:gd name="T15" fmla="*/ 41 h 46"/>
                  <a:gd name="T16" fmla="*/ 57 w 64"/>
                  <a:gd name="T17" fmla="*/ 44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4" h="46">
                    <a:moveTo>
                      <a:pt x="57" y="44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2" y="13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59" y="32"/>
                      <a:pt x="59" y="32"/>
                      <a:pt x="59" y="32"/>
                    </a:cubicBezTo>
                    <a:cubicBezTo>
                      <a:pt x="62" y="34"/>
                      <a:pt x="64" y="38"/>
                      <a:pt x="63" y="41"/>
                    </a:cubicBezTo>
                    <a:cubicBezTo>
                      <a:pt x="63" y="41"/>
                      <a:pt x="63" y="41"/>
                      <a:pt x="63" y="41"/>
                    </a:cubicBezTo>
                    <a:cubicBezTo>
                      <a:pt x="62" y="45"/>
                      <a:pt x="59" y="46"/>
                      <a:pt x="57" y="44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15" name="iṣlíḋè">
                <a:extLst>
                  <a:ext uri="{FF2B5EF4-FFF2-40B4-BE49-F238E27FC236}">
                    <a16:creationId xmlns:a16="http://schemas.microsoft.com/office/drawing/2014/main" xmlns="" id="{AE0C2645-178B-4824-AAA7-B871AC542274}"/>
                  </a:ext>
                </a:extLst>
              </p:cNvPr>
              <p:cNvSpPr/>
              <p:nvPr/>
            </p:nvSpPr>
            <p:spPr bwMode="auto">
              <a:xfrm>
                <a:off x="5269499" y="3742620"/>
                <a:ext cx="90101" cy="81438"/>
              </a:xfrm>
              <a:custGeom>
                <a:avLst/>
                <a:gdLst>
                  <a:gd name="T0" fmla="*/ 18 w 25"/>
                  <a:gd name="T1" fmla="*/ 21 h 23"/>
                  <a:gd name="T2" fmla="*/ 5 w 25"/>
                  <a:gd name="T3" fmla="*/ 14 h 23"/>
                  <a:gd name="T4" fmla="*/ 1 w 25"/>
                  <a:gd name="T5" fmla="*/ 5 h 23"/>
                  <a:gd name="T6" fmla="*/ 1 w 25"/>
                  <a:gd name="T7" fmla="*/ 5 h 23"/>
                  <a:gd name="T8" fmla="*/ 8 w 25"/>
                  <a:gd name="T9" fmla="*/ 1 h 23"/>
                  <a:gd name="T10" fmla="*/ 20 w 25"/>
                  <a:gd name="T11" fmla="*/ 9 h 23"/>
                  <a:gd name="T12" fmla="*/ 24 w 25"/>
                  <a:gd name="T13" fmla="*/ 18 h 23"/>
                  <a:gd name="T14" fmla="*/ 24 w 25"/>
                  <a:gd name="T15" fmla="*/ 18 h 23"/>
                  <a:gd name="T16" fmla="*/ 18 w 25"/>
                  <a:gd name="T17" fmla="*/ 21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5" h="23">
                    <a:moveTo>
                      <a:pt x="18" y="21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20" y="9"/>
                      <a:pt x="20" y="9"/>
                      <a:pt x="20" y="9"/>
                    </a:cubicBezTo>
                    <a:cubicBezTo>
                      <a:pt x="23" y="10"/>
                      <a:pt x="25" y="14"/>
                      <a:pt x="24" y="18"/>
                    </a:cubicBezTo>
                    <a:cubicBezTo>
                      <a:pt x="24" y="18"/>
                      <a:pt x="24" y="18"/>
                      <a:pt x="24" y="18"/>
                    </a:cubicBezTo>
                    <a:cubicBezTo>
                      <a:pt x="23" y="21"/>
                      <a:pt x="20" y="23"/>
                      <a:pt x="18" y="21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16" name="ï$líḓê">
                <a:extLst>
                  <a:ext uri="{FF2B5EF4-FFF2-40B4-BE49-F238E27FC236}">
                    <a16:creationId xmlns:a16="http://schemas.microsoft.com/office/drawing/2014/main" xmlns="" id="{D24D962A-0A95-4731-B4DC-442C37C14FCE}"/>
                  </a:ext>
                </a:extLst>
              </p:cNvPr>
              <p:cNvSpPr/>
              <p:nvPr/>
            </p:nvSpPr>
            <p:spPr bwMode="auto">
              <a:xfrm>
                <a:off x="5226181" y="3929752"/>
                <a:ext cx="100497" cy="90101"/>
              </a:xfrm>
              <a:custGeom>
                <a:avLst/>
                <a:gdLst>
                  <a:gd name="T0" fmla="*/ 21 w 28"/>
                  <a:gd name="T1" fmla="*/ 23 h 25"/>
                  <a:gd name="T2" fmla="*/ 5 w 28"/>
                  <a:gd name="T3" fmla="*/ 14 h 25"/>
                  <a:gd name="T4" fmla="*/ 1 w 28"/>
                  <a:gd name="T5" fmla="*/ 5 h 25"/>
                  <a:gd name="T6" fmla="*/ 1 w 28"/>
                  <a:gd name="T7" fmla="*/ 5 h 25"/>
                  <a:gd name="T8" fmla="*/ 8 w 28"/>
                  <a:gd name="T9" fmla="*/ 1 h 25"/>
                  <a:gd name="T10" fmla="*/ 23 w 28"/>
                  <a:gd name="T11" fmla="*/ 10 h 25"/>
                  <a:gd name="T12" fmla="*/ 27 w 28"/>
                  <a:gd name="T13" fmla="*/ 20 h 25"/>
                  <a:gd name="T14" fmla="*/ 27 w 28"/>
                  <a:gd name="T15" fmla="*/ 20 h 25"/>
                  <a:gd name="T16" fmla="*/ 21 w 28"/>
                  <a:gd name="T17" fmla="*/ 23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8" h="25">
                    <a:moveTo>
                      <a:pt x="21" y="23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23" y="10"/>
                      <a:pt x="23" y="10"/>
                      <a:pt x="23" y="10"/>
                    </a:cubicBezTo>
                    <a:cubicBezTo>
                      <a:pt x="26" y="12"/>
                      <a:pt x="28" y="16"/>
                      <a:pt x="27" y="20"/>
                    </a:cubicBezTo>
                    <a:cubicBezTo>
                      <a:pt x="27" y="20"/>
                      <a:pt x="27" y="20"/>
                      <a:pt x="27" y="20"/>
                    </a:cubicBezTo>
                    <a:cubicBezTo>
                      <a:pt x="26" y="23"/>
                      <a:pt x="23" y="25"/>
                      <a:pt x="21" y="23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17" name="iśḷíḍê">
                <a:extLst>
                  <a:ext uri="{FF2B5EF4-FFF2-40B4-BE49-F238E27FC236}">
                    <a16:creationId xmlns:a16="http://schemas.microsoft.com/office/drawing/2014/main" xmlns="" id="{E02AB9AE-CCB4-4CB6-BBF5-9811349A7E88}"/>
                  </a:ext>
                </a:extLst>
              </p:cNvPr>
              <p:cNvSpPr/>
              <p:nvPr/>
            </p:nvSpPr>
            <p:spPr bwMode="auto">
              <a:xfrm>
                <a:off x="5352669" y="4000793"/>
                <a:ext cx="194063" cy="140350"/>
              </a:xfrm>
              <a:custGeom>
                <a:avLst/>
                <a:gdLst>
                  <a:gd name="T0" fmla="*/ 46 w 54"/>
                  <a:gd name="T1" fmla="*/ 38 h 39"/>
                  <a:gd name="T2" fmla="*/ 5 w 54"/>
                  <a:gd name="T3" fmla="*/ 14 h 39"/>
                  <a:gd name="T4" fmla="*/ 1 w 54"/>
                  <a:gd name="T5" fmla="*/ 5 h 39"/>
                  <a:gd name="T6" fmla="*/ 1 w 54"/>
                  <a:gd name="T7" fmla="*/ 5 h 39"/>
                  <a:gd name="T8" fmla="*/ 8 w 54"/>
                  <a:gd name="T9" fmla="*/ 2 h 39"/>
                  <a:gd name="T10" fmla="*/ 49 w 54"/>
                  <a:gd name="T11" fmla="*/ 25 h 39"/>
                  <a:gd name="T12" fmla="*/ 53 w 54"/>
                  <a:gd name="T13" fmla="*/ 35 h 39"/>
                  <a:gd name="T14" fmla="*/ 53 w 54"/>
                  <a:gd name="T15" fmla="*/ 35 h 39"/>
                  <a:gd name="T16" fmla="*/ 46 w 54"/>
                  <a:gd name="T17" fmla="*/ 38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4" h="39">
                    <a:moveTo>
                      <a:pt x="46" y="38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8" y="2"/>
                    </a:cubicBezTo>
                    <a:cubicBezTo>
                      <a:pt x="49" y="25"/>
                      <a:pt x="49" y="25"/>
                      <a:pt x="49" y="25"/>
                    </a:cubicBezTo>
                    <a:cubicBezTo>
                      <a:pt x="52" y="27"/>
                      <a:pt x="54" y="31"/>
                      <a:pt x="53" y="35"/>
                    </a:cubicBezTo>
                    <a:cubicBezTo>
                      <a:pt x="53" y="35"/>
                      <a:pt x="53" y="35"/>
                      <a:pt x="53" y="35"/>
                    </a:cubicBezTo>
                    <a:cubicBezTo>
                      <a:pt x="52" y="38"/>
                      <a:pt x="49" y="39"/>
                      <a:pt x="46" y="38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18" name="ï$1îḑé">
                <a:extLst>
                  <a:ext uri="{FF2B5EF4-FFF2-40B4-BE49-F238E27FC236}">
                    <a16:creationId xmlns:a16="http://schemas.microsoft.com/office/drawing/2014/main" xmlns="" id="{0B85E99F-A974-46EF-AAE9-91113857D860}"/>
                  </a:ext>
                </a:extLst>
              </p:cNvPr>
              <p:cNvSpPr/>
              <p:nvPr/>
            </p:nvSpPr>
            <p:spPr bwMode="auto">
              <a:xfrm>
                <a:off x="5203657" y="4023318"/>
                <a:ext cx="152478" cy="117824"/>
              </a:xfrm>
              <a:custGeom>
                <a:avLst/>
                <a:gdLst>
                  <a:gd name="T0" fmla="*/ 34 w 42"/>
                  <a:gd name="T1" fmla="*/ 31 h 33"/>
                  <a:gd name="T2" fmla="*/ 5 w 42"/>
                  <a:gd name="T3" fmla="*/ 14 h 33"/>
                  <a:gd name="T4" fmla="*/ 1 w 42"/>
                  <a:gd name="T5" fmla="*/ 5 h 33"/>
                  <a:gd name="T6" fmla="*/ 1 w 42"/>
                  <a:gd name="T7" fmla="*/ 5 h 33"/>
                  <a:gd name="T8" fmla="*/ 8 w 42"/>
                  <a:gd name="T9" fmla="*/ 2 h 33"/>
                  <a:gd name="T10" fmla="*/ 37 w 42"/>
                  <a:gd name="T11" fmla="*/ 19 h 33"/>
                  <a:gd name="T12" fmla="*/ 41 w 42"/>
                  <a:gd name="T13" fmla="*/ 28 h 33"/>
                  <a:gd name="T14" fmla="*/ 41 w 42"/>
                  <a:gd name="T15" fmla="*/ 28 h 33"/>
                  <a:gd name="T16" fmla="*/ 34 w 42"/>
                  <a:gd name="T17" fmla="*/ 31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2" h="33">
                    <a:moveTo>
                      <a:pt x="34" y="31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8" y="2"/>
                    </a:cubicBezTo>
                    <a:cubicBezTo>
                      <a:pt x="37" y="19"/>
                      <a:pt x="37" y="19"/>
                      <a:pt x="37" y="19"/>
                    </a:cubicBezTo>
                    <a:cubicBezTo>
                      <a:pt x="40" y="20"/>
                      <a:pt x="42" y="24"/>
                      <a:pt x="41" y="28"/>
                    </a:cubicBezTo>
                    <a:cubicBezTo>
                      <a:pt x="41" y="28"/>
                      <a:pt x="41" y="28"/>
                      <a:pt x="41" y="28"/>
                    </a:cubicBezTo>
                    <a:cubicBezTo>
                      <a:pt x="40" y="31"/>
                      <a:pt x="37" y="33"/>
                      <a:pt x="34" y="31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19" name="išliďe">
                <a:extLst>
                  <a:ext uri="{FF2B5EF4-FFF2-40B4-BE49-F238E27FC236}">
                    <a16:creationId xmlns:a16="http://schemas.microsoft.com/office/drawing/2014/main" xmlns="" id="{00C4E648-4891-40E7-B342-195DBA5E0D6C}"/>
                  </a:ext>
                </a:extLst>
              </p:cNvPr>
              <p:cNvSpPr/>
              <p:nvPr/>
            </p:nvSpPr>
            <p:spPr bwMode="auto">
              <a:xfrm>
                <a:off x="5860352" y="4291888"/>
                <a:ext cx="110893" cy="97032"/>
              </a:xfrm>
              <a:custGeom>
                <a:avLst/>
                <a:gdLst>
                  <a:gd name="T0" fmla="*/ 23 w 31"/>
                  <a:gd name="T1" fmla="*/ 25 h 27"/>
                  <a:gd name="T2" fmla="*/ 4 w 31"/>
                  <a:gd name="T3" fmla="*/ 14 h 27"/>
                  <a:gd name="T4" fmla="*/ 1 w 31"/>
                  <a:gd name="T5" fmla="*/ 5 h 27"/>
                  <a:gd name="T6" fmla="*/ 1 w 31"/>
                  <a:gd name="T7" fmla="*/ 5 h 27"/>
                  <a:gd name="T8" fmla="*/ 7 w 31"/>
                  <a:gd name="T9" fmla="*/ 2 h 27"/>
                  <a:gd name="T10" fmla="*/ 26 w 31"/>
                  <a:gd name="T11" fmla="*/ 13 h 27"/>
                  <a:gd name="T12" fmla="*/ 30 w 31"/>
                  <a:gd name="T13" fmla="*/ 22 h 27"/>
                  <a:gd name="T14" fmla="*/ 30 w 31"/>
                  <a:gd name="T15" fmla="*/ 22 h 27"/>
                  <a:gd name="T16" fmla="*/ 23 w 31"/>
                  <a:gd name="T17" fmla="*/ 25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1" h="27">
                    <a:moveTo>
                      <a:pt x="23" y="25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1" y="13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26" y="13"/>
                      <a:pt x="26" y="13"/>
                      <a:pt x="26" y="13"/>
                    </a:cubicBezTo>
                    <a:cubicBezTo>
                      <a:pt x="29" y="14"/>
                      <a:pt x="31" y="19"/>
                      <a:pt x="30" y="22"/>
                    </a:cubicBezTo>
                    <a:cubicBezTo>
                      <a:pt x="30" y="22"/>
                      <a:pt x="30" y="22"/>
                      <a:pt x="30" y="22"/>
                    </a:cubicBezTo>
                    <a:cubicBezTo>
                      <a:pt x="29" y="25"/>
                      <a:pt x="26" y="27"/>
                      <a:pt x="23" y="2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20" name="iṥḷiḓé">
                <a:extLst>
                  <a:ext uri="{FF2B5EF4-FFF2-40B4-BE49-F238E27FC236}">
                    <a16:creationId xmlns:a16="http://schemas.microsoft.com/office/drawing/2014/main" xmlns="" id="{3DB5638C-0CFA-4C31-86A8-C191B3539FE8}"/>
                  </a:ext>
                </a:extLst>
              </p:cNvPr>
              <p:cNvSpPr/>
              <p:nvPr/>
            </p:nvSpPr>
            <p:spPr bwMode="auto">
              <a:xfrm>
                <a:off x="5456632" y="3636925"/>
                <a:ext cx="233916" cy="162874"/>
              </a:xfrm>
              <a:custGeom>
                <a:avLst/>
                <a:gdLst>
                  <a:gd name="T0" fmla="*/ 57 w 65"/>
                  <a:gd name="T1" fmla="*/ 44 h 45"/>
                  <a:gd name="T2" fmla="*/ 5 w 65"/>
                  <a:gd name="T3" fmla="*/ 14 h 45"/>
                  <a:gd name="T4" fmla="*/ 1 w 65"/>
                  <a:gd name="T5" fmla="*/ 4 h 45"/>
                  <a:gd name="T6" fmla="*/ 1 w 65"/>
                  <a:gd name="T7" fmla="*/ 4 h 45"/>
                  <a:gd name="T8" fmla="*/ 8 w 65"/>
                  <a:gd name="T9" fmla="*/ 1 h 45"/>
                  <a:gd name="T10" fmla="*/ 60 w 65"/>
                  <a:gd name="T11" fmla="*/ 31 h 45"/>
                  <a:gd name="T12" fmla="*/ 64 w 65"/>
                  <a:gd name="T13" fmla="*/ 41 h 45"/>
                  <a:gd name="T14" fmla="*/ 64 w 65"/>
                  <a:gd name="T15" fmla="*/ 41 h 45"/>
                  <a:gd name="T16" fmla="*/ 57 w 65"/>
                  <a:gd name="T17" fmla="*/ 44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5" h="45">
                    <a:moveTo>
                      <a:pt x="57" y="44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4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60" y="31"/>
                      <a:pt x="60" y="31"/>
                      <a:pt x="60" y="31"/>
                    </a:cubicBezTo>
                    <a:cubicBezTo>
                      <a:pt x="63" y="33"/>
                      <a:pt x="65" y="37"/>
                      <a:pt x="64" y="41"/>
                    </a:cubicBezTo>
                    <a:cubicBezTo>
                      <a:pt x="64" y="41"/>
                      <a:pt x="64" y="41"/>
                      <a:pt x="64" y="41"/>
                    </a:cubicBezTo>
                    <a:cubicBezTo>
                      <a:pt x="63" y="44"/>
                      <a:pt x="60" y="45"/>
                      <a:pt x="57" y="44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21" name="ïṧḻiḓè">
                <a:extLst>
                  <a:ext uri="{FF2B5EF4-FFF2-40B4-BE49-F238E27FC236}">
                    <a16:creationId xmlns:a16="http://schemas.microsoft.com/office/drawing/2014/main" xmlns="" id="{BAD1375A-2F86-46C2-B290-AD7874385911}"/>
                  </a:ext>
                </a:extLst>
              </p:cNvPr>
              <p:cNvSpPr/>
              <p:nvPr/>
            </p:nvSpPr>
            <p:spPr bwMode="auto">
              <a:xfrm>
                <a:off x="5333609" y="3458456"/>
                <a:ext cx="372532" cy="247777"/>
              </a:xfrm>
              <a:custGeom>
                <a:avLst/>
                <a:gdLst>
                  <a:gd name="T0" fmla="*/ 96 w 103"/>
                  <a:gd name="T1" fmla="*/ 67 h 69"/>
                  <a:gd name="T2" fmla="*/ 5 w 103"/>
                  <a:gd name="T3" fmla="*/ 15 h 69"/>
                  <a:gd name="T4" fmla="*/ 1 w 103"/>
                  <a:gd name="T5" fmla="*/ 5 h 69"/>
                  <a:gd name="T6" fmla="*/ 1 w 103"/>
                  <a:gd name="T7" fmla="*/ 5 h 69"/>
                  <a:gd name="T8" fmla="*/ 8 w 103"/>
                  <a:gd name="T9" fmla="*/ 2 h 69"/>
                  <a:gd name="T10" fmla="*/ 99 w 103"/>
                  <a:gd name="T11" fmla="*/ 55 h 69"/>
                  <a:gd name="T12" fmla="*/ 103 w 103"/>
                  <a:gd name="T13" fmla="*/ 64 h 69"/>
                  <a:gd name="T14" fmla="*/ 103 w 103"/>
                  <a:gd name="T15" fmla="*/ 64 h 69"/>
                  <a:gd name="T16" fmla="*/ 96 w 103"/>
                  <a:gd name="T17" fmla="*/ 67 h 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03" h="69">
                    <a:moveTo>
                      <a:pt x="96" y="67"/>
                    </a:moveTo>
                    <a:cubicBezTo>
                      <a:pt x="5" y="15"/>
                      <a:pt x="5" y="15"/>
                      <a:pt x="5" y="15"/>
                    </a:cubicBezTo>
                    <a:cubicBezTo>
                      <a:pt x="2" y="13"/>
                      <a:pt x="0" y="9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2"/>
                      <a:pt x="5" y="0"/>
                      <a:pt x="8" y="2"/>
                    </a:cubicBezTo>
                    <a:cubicBezTo>
                      <a:pt x="99" y="55"/>
                      <a:pt x="99" y="55"/>
                      <a:pt x="99" y="55"/>
                    </a:cubicBezTo>
                    <a:cubicBezTo>
                      <a:pt x="102" y="56"/>
                      <a:pt x="103" y="60"/>
                      <a:pt x="103" y="64"/>
                    </a:cubicBezTo>
                    <a:cubicBezTo>
                      <a:pt x="103" y="64"/>
                      <a:pt x="103" y="64"/>
                      <a:pt x="103" y="64"/>
                    </a:cubicBezTo>
                    <a:cubicBezTo>
                      <a:pt x="102" y="67"/>
                      <a:pt x="99" y="69"/>
                      <a:pt x="96" y="67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22" name="ïsļíḑê">
                <a:extLst>
                  <a:ext uri="{FF2B5EF4-FFF2-40B4-BE49-F238E27FC236}">
                    <a16:creationId xmlns:a16="http://schemas.microsoft.com/office/drawing/2014/main" xmlns="" id="{B1C36A8B-B420-4020-BF66-C5864A1C18D9}"/>
                  </a:ext>
                </a:extLst>
              </p:cNvPr>
              <p:cNvSpPr/>
              <p:nvPr/>
            </p:nvSpPr>
            <p:spPr bwMode="auto">
              <a:xfrm>
                <a:off x="5290292" y="3649054"/>
                <a:ext cx="235648" cy="161142"/>
              </a:xfrm>
              <a:custGeom>
                <a:avLst/>
                <a:gdLst>
                  <a:gd name="T0" fmla="*/ 57 w 65"/>
                  <a:gd name="T1" fmla="*/ 44 h 45"/>
                  <a:gd name="T2" fmla="*/ 5 w 65"/>
                  <a:gd name="T3" fmla="*/ 14 h 45"/>
                  <a:gd name="T4" fmla="*/ 1 w 65"/>
                  <a:gd name="T5" fmla="*/ 4 h 45"/>
                  <a:gd name="T6" fmla="*/ 1 w 65"/>
                  <a:gd name="T7" fmla="*/ 4 h 45"/>
                  <a:gd name="T8" fmla="*/ 8 w 65"/>
                  <a:gd name="T9" fmla="*/ 1 h 45"/>
                  <a:gd name="T10" fmla="*/ 60 w 65"/>
                  <a:gd name="T11" fmla="*/ 31 h 45"/>
                  <a:gd name="T12" fmla="*/ 64 w 65"/>
                  <a:gd name="T13" fmla="*/ 41 h 45"/>
                  <a:gd name="T14" fmla="*/ 64 w 65"/>
                  <a:gd name="T15" fmla="*/ 41 h 45"/>
                  <a:gd name="T16" fmla="*/ 57 w 65"/>
                  <a:gd name="T17" fmla="*/ 44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5" h="45">
                    <a:moveTo>
                      <a:pt x="57" y="44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4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60" y="31"/>
                      <a:pt x="60" y="31"/>
                      <a:pt x="60" y="31"/>
                    </a:cubicBezTo>
                    <a:cubicBezTo>
                      <a:pt x="63" y="33"/>
                      <a:pt x="65" y="37"/>
                      <a:pt x="64" y="41"/>
                    </a:cubicBezTo>
                    <a:cubicBezTo>
                      <a:pt x="64" y="41"/>
                      <a:pt x="64" y="41"/>
                      <a:pt x="64" y="41"/>
                    </a:cubicBezTo>
                    <a:cubicBezTo>
                      <a:pt x="63" y="44"/>
                      <a:pt x="60" y="45"/>
                      <a:pt x="57" y="44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23" name="iş1íḑê">
                <a:extLst>
                  <a:ext uri="{FF2B5EF4-FFF2-40B4-BE49-F238E27FC236}">
                    <a16:creationId xmlns:a16="http://schemas.microsoft.com/office/drawing/2014/main" xmlns="" id="{CE76841B-C94F-4B50-9B0D-5D592C7D7689}"/>
                  </a:ext>
                </a:extLst>
              </p:cNvPr>
              <p:cNvSpPr/>
              <p:nvPr/>
            </p:nvSpPr>
            <p:spPr bwMode="auto">
              <a:xfrm>
                <a:off x="5720003" y="3789403"/>
                <a:ext cx="110893" cy="93566"/>
              </a:xfrm>
              <a:custGeom>
                <a:avLst/>
                <a:gdLst>
                  <a:gd name="T0" fmla="*/ 24 w 31"/>
                  <a:gd name="T1" fmla="*/ 25 h 26"/>
                  <a:gd name="T2" fmla="*/ 5 w 31"/>
                  <a:gd name="T3" fmla="*/ 14 h 26"/>
                  <a:gd name="T4" fmla="*/ 1 w 31"/>
                  <a:gd name="T5" fmla="*/ 4 h 26"/>
                  <a:gd name="T6" fmla="*/ 1 w 31"/>
                  <a:gd name="T7" fmla="*/ 4 h 26"/>
                  <a:gd name="T8" fmla="*/ 8 w 31"/>
                  <a:gd name="T9" fmla="*/ 1 h 26"/>
                  <a:gd name="T10" fmla="*/ 27 w 31"/>
                  <a:gd name="T11" fmla="*/ 12 h 26"/>
                  <a:gd name="T12" fmla="*/ 30 w 31"/>
                  <a:gd name="T13" fmla="*/ 21 h 26"/>
                  <a:gd name="T14" fmla="*/ 30 w 31"/>
                  <a:gd name="T15" fmla="*/ 21 h 26"/>
                  <a:gd name="T16" fmla="*/ 24 w 31"/>
                  <a:gd name="T17" fmla="*/ 25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1" h="26">
                    <a:moveTo>
                      <a:pt x="24" y="25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4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27" y="12"/>
                      <a:pt x="27" y="12"/>
                      <a:pt x="27" y="12"/>
                    </a:cubicBezTo>
                    <a:cubicBezTo>
                      <a:pt x="29" y="14"/>
                      <a:pt x="31" y="18"/>
                      <a:pt x="30" y="21"/>
                    </a:cubicBezTo>
                    <a:cubicBezTo>
                      <a:pt x="30" y="21"/>
                      <a:pt x="30" y="21"/>
                      <a:pt x="30" y="21"/>
                    </a:cubicBezTo>
                    <a:cubicBezTo>
                      <a:pt x="30" y="25"/>
                      <a:pt x="27" y="26"/>
                      <a:pt x="24" y="2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24" name="íṡḻïḋè">
                <a:extLst>
                  <a:ext uri="{FF2B5EF4-FFF2-40B4-BE49-F238E27FC236}">
                    <a16:creationId xmlns:a16="http://schemas.microsoft.com/office/drawing/2014/main" xmlns="" id="{1E086473-D9D3-442F-8201-75987BDF95EA}"/>
                  </a:ext>
                </a:extLst>
              </p:cNvPr>
              <p:cNvSpPr/>
              <p:nvPr/>
            </p:nvSpPr>
            <p:spPr bwMode="auto">
              <a:xfrm>
                <a:off x="5246974" y="3836186"/>
                <a:ext cx="270302" cy="187132"/>
              </a:xfrm>
              <a:custGeom>
                <a:avLst/>
                <a:gdLst>
                  <a:gd name="T0" fmla="*/ 68 w 75"/>
                  <a:gd name="T1" fmla="*/ 50 h 52"/>
                  <a:gd name="T2" fmla="*/ 5 w 75"/>
                  <a:gd name="T3" fmla="*/ 14 h 52"/>
                  <a:gd name="T4" fmla="*/ 1 w 75"/>
                  <a:gd name="T5" fmla="*/ 5 h 52"/>
                  <a:gd name="T6" fmla="*/ 1 w 75"/>
                  <a:gd name="T7" fmla="*/ 5 h 52"/>
                  <a:gd name="T8" fmla="*/ 8 w 75"/>
                  <a:gd name="T9" fmla="*/ 1 h 52"/>
                  <a:gd name="T10" fmla="*/ 70 w 75"/>
                  <a:gd name="T11" fmla="*/ 38 h 52"/>
                  <a:gd name="T12" fmla="*/ 74 w 75"/>
                  <a:gd name="T13" fmla="*/ 47 h 52"/>
                  <a:gd name="T14" fmla="*/ 74 w 75"/>
                  <a:gd name="T15" fmla="*/ 47 h 52"/>
                  <a:gd name="T16" fmla="*/ 68 w 75"/>
                  <a:gd name="T17" fmla="*/ 50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75" h="52">
                    <a:moveTo>
                      <a:pt x="68" y="50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70" y="38"/>
                      <a:pt x="70" y="38"/>
                      <a:pt x="70" y="38"/>
                    </a:cubicBezTo>
                    <a:cubicBezTo>
                      <a:pt x="73" y="39"/>
                      <a:pt x="75" y="43"/>
                      <a:pt x="74" y="47"/>
                    </a:cubicBezTo>
                    <a:cubicBezTo>
                      <a:pt x="74" y="47"/>
                      <a:pt x="74" y="47"/>
                      <a:pt x="74" y="47"/>
                    </a:cubicBezTo>
                    <a:cubicBezTo>
                      <a:pt x="74" y="50"/>
                      <a:pt x="71" y="52"/>
                      <a:pt x="68" y="50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25" name="išliḋè">
                <a:extLst>
                  <a:ext uri="{FF2B5EF4-FFF2-40B4-BE49-F238E27FC236}">
                    <a16:creationId xmlns:a16="http://schemas.microsoft.com/office/drawing/2014/main" xmlns="" id="{FDCD212C-C140-42EB-AA8E-5560C1D86BF2}"/>
                  </a:ext>
                </a:extLst>
              </p:cNvPr>
              <p:cNvSpPr/>
              <p:nvPr/>
            </p:nvSpPr>
            <p:spPr bwMode="auto">
              <a:xfrm>
                <a:off x="5305886" y="3122311"/>
                <a:ext cx="211390" cy="155943"/>
              </a:xfrm>
              <a:custGeom>
                <a:avLst/>
                <a:gdLst>
                  <a:gd name="T0" fmla="*/ 51 w 59"/>
                  <a:gd name="T1" fmla="*/ 41 h 43"/>
                  <a:gd name="T2" fmla="*/ 5 w 59"/>
                  <a:gd name="T3" fmla="*/ 14 h 43"/>
                  <a:gd name="T4" fmla="*/ 1 w 59"/>
                  <a:gd name="T5" fmla="*/ 5 h 43"/>
                  <a:gd name="T6" fmla="*/ 1 w 59"/>
                  <a:gd name="T7" fmla="*/ 5 h 43"/>
                  <a:gd name="T8" fmla="*/ 8 w 59"/>
                  <a:gd name="T9" fmla="*/ 2 h 43"/>
                  <a:gd name="T10" fmla="*/ 54 w 59"/>
                  <a:gd name="T11" fmla="*/ 29 h 43"/>
                  <a:gd name="T12" fmla="*/ 58 w 59"/>
                  <a:gd name="T13" fmla="*/ 38 h 43"/>
                  <a:gd name="T14" fmla="*/ 58 w 59"/>
                  <a:gd name="T15" fmla="*/ 38 h 43"/>
                  <a:gd name="T16" fmla="*/ 51 w 59"/>
                  <a:gd name="T17" fmla="*/ 41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9" h="43">
                    <a:moveTo>
                      <a:pt x="51" y="41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3"/>
                      <a:pt x="0" y="9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2"/>
                      <a:pt x="5" y="0"/>
                      <a:pt x="8" y="2"/>
                    </a:cubicBezTo>
                    <a:cubicBezTo>
                      <a:pt x="54" y="29"/>
                      <a:pt x="54" y="29"/>
                      <a:pt x="54" y="29"/>
                    </a:cubicBezTo>
                    <a:cubicBezTo>
                      <a:pt x="57" y="30"/>
                      <a:pt x="59" y="34"/>
                      <a:pt x="58" y="38"/>
                    </a:cubicBezTo>
                    <a:cubicBezTo>
                      <a:pt x="58" y="38"/>
                      <a:pt x="58" y="38"/>
                      <a:pt x="58" y="38"/>
                    </a:cubicBezTo>
                    <a:cubicBezTo>
                      <a:pt x="57" y="41"/>
                      <a:pt x="54" y="43"/>
                      <a:pt x="51" y="41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26" name="i$ļiḑé">
                <a:extLst>
                  <a:ext uri="{FF2B5EF4-FFF2-40B4-BE49-F238E27FC236}">
                    <a16:creationId xmlns:a16="http://schemas.microsoft.com/office/drawing/2014/main" xmlns="" id="{AEF5E27A-5CBC-4BE2-BAB6-552030DBB4FA}"/>
                  </a:ext>
                </a:extLst>
              </p:cNvPr>
              <p:cNvSpPr/>
              <p:nvPr/>
            </p:nvSpPr>
            <p:spPr bwMode="auto">
              <a:xfrm>
                <a:off x="5089298" y="4061437"/>
                <a:ext cx="237381" cy="166340"/>
              </a:xfrm>
              <a:custGeom>
                <a:avLst/>
                <a:gdLst>
                  <a:gd name="T0" fmla="*/ 58 w 66"/>
                  <a:gd name="T1" fmla="*/ 45 h 46"/>
                  <a:gd name="T2" fmla="*/ 5 w 66"/>
                  <a:gd name="T3" fmla="*/ 14 h 46"/>
                  <a:gd name="T4" fmla="*/ 1 w 66"/>
                  <a:gd name="T5" fmla="*/ 5 h 46"/>
                  <a:gd name="T6" fmla="*/ 1 w 66"/>
                  <a:gd name="T7" fmla="*/ 5 h 46"/>
                  <a:gd name="T8" fmla="*/ 8 w 66"/>
                  <a:gd name="T9" fmla="*/ 2 h 46"/>
                  <a:gd name="T10" fmla="*/ 61 w 66"/>
                  <a:gd name="T11" fmla="*/ 32 h 46"/>
                  <a:gd name="T12" fmla="*/ 65 w 66"/>
                  <a:gd name="T13" fmla="*/ 42 h 46"/>
                  <a:gd name="T14" fmla="*/ 65 w 66"/>
                  <a:gd name="T15" fmla="*/ 42 h 46"/>
                  <a:gd name="T16" fmla="*/ 58 w 66"/>
                  <a:gd name="T17" fmla="*/ 45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6" h="46">
                    <a:moveTo>
                      <a:pt x="58" y="45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8" y="2"/>
                    </a:cubicBezTo>
                    <a:cubicBezTo>
                      <a:pt x="61" y="32"/>
                      <a:pt x="61" y="32"/>
                      <a:pt x="61" y="32"/>
                    </a:cubicBezTo>
                    <a:cubicBezTo>
                      <a:pt x="64" y="34"/>
                      <a:pt x="66" y="38"/>
                      <a:pt x="65" y="42"/>
                    </a:cubicBezTo>
                    <a:cubicBezTo>
                      <a:pt x="65" y="42"/>
                      <a:pt x="65" y="42"/>
                      <a:pt x="65" y="42"/>
                    </a:cubicBezTo>
                    <a:cubicBezTo>
                      <a:pt x="64" y="45"/>
                      <a:pt x="61" y="46"/>
                      <a:pt x="58" y="4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27" name="ïṣľïḓè">
                <a:extLst>
                  <a:ext uri="{FF2B5EF4-FFF2-40B4-BE49-F238E27FC236}">
                    <a16:creationId xmlns:a16="http://schemas.microsoft.com/office/drawing/2014/main" xmlns="" id="{23575CAB-FFC8-4DE3-A2C5-EC848AADF049}"/>
                  </a:ext>
                </a:extLst>
              </p:cNvPr>
              <p:cNvSpPr/>
              <p:nvPr/>
            </p:nvSpPr>
            <p:spPr bwMode="auto">
              <a:xfrm>
                <a:off x="5240043" y="2352990"/>
                <a:ext cx="1221558" cy="1637407"/>
              </a:xfrm>
              <a:custGeom>
                <a:avLst/>
                <a:gdLst>
                  <a:gd name="T0" fmla="*/ 298 w 339"/>
                  <a:gd name="T1" fmla="*/ 325 h 455"/>
                  <a:gd name="T2" fmla="*/ 339 w 339"/>
                  <a:gd name="T3" fmla="*/ 152 h 455"/>
                  <a:gd name="T4" fmla="*/ 266 w 339"/>
                  <a:gd name="T5" fmla="*/ 100 h 455"/>
                  <a:gd name="T6" fmla="*/ 153 w 339"/>
                  <a:gd name="T7" fmla="*/ 34 h 455"/>
                  <a:gd name="T8" fmla="*/ 76 w 339"/>
                  <a:gd name="T9" fmla="*/ 0 h 455"/>
                  <a:gd name="T10" fmla="*/ 35 w 339"/>
                  <a:gd name="T11" fmla="*/ 173 h 455"/>
                  <a:gd name="T12" fmla="*/ 120 w 339"/>
                  <a:gd name="T13" fmla="*/ 444 h 455"/>
                  <a:gd name="T14" fmla="*/ 298 w 339"/>
                  <a:gd name="T15" fmla="*/ 325 h 4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39" h="455">
                    <a:moveTo>
                      <a:pt x="298" y="325"/>
                    </a:moveTo>
                    <a:cubicBezTo>
                      <a:pt x="339" y="152"/>
                      <a:pt x="339" y="152"/>
                      <a:pt x="339" y="152"/>
                    </a:cubicBezTo>
                    <a:cubicBezTo>
                      <a:pt x="266" y="100"/>
                      <a:pt x="266" y="100"/>
                      <a:pt x="266" y="100"/>
                    </a:cubicBezTo>
                    <a:cubicBezTo>
                      <a:pt x="230" y="74"/>
                      <a:pt x="192" y="52"/>
                      <a:pt x="153" y="34"/>
                    </a:cubicBezTo>
                    <a:cubicBezTo>
                      <a:pt x="76" y="0"/>
                      <a:pt x="76" y="0"/>
                      <a:pt x="76" y="0"/>
                    </a:cubicBezTo>
                    <a:cubicBezTo>
                      <a:pt x="35" y="173"/>
                      <a:pt x="35" y="173"/>
                      <a:pt x="35" y="173"/>
                    </a:cubicBezTo>
                    <a:cubicBezTo>
                      <a:pt x="35" y="173"/>
                      <a:pt x="0" y="298"/>
                      <a:pt x="120" y="444"/>
                    </a:cubicBezTo>
                    <a:cubicBezTo>
                      <a:pt x="272" y="455"/>
                      <a:pt x="298" y="325"/>
                      <a:pt x="298" y="325"/>
                    </a:cubicBezTo>
                    <a:close/>
                  </a:path>
                </a:pathLst>
              </a:custGeom>
              <a:solidFill>
                <a:srgbClr val="B2D3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28" name="ïṧľíḓê">
                <a:extLst>
                  <a:ext uri="{FF2B5EF4-FFF2-40B4-BE49-F238E27FC236}">
                    <a16:creationId xmlns:a16="http://schemas.microsoft.com/office/drawing/2014/main" xmlns="" id="{1A883548-6B7A-427E-BE37-2E77E79395C8}"/>
                  </a:ext>
                </a:extLst>
              </p:cNvPr>
              <p:cNvSpPr/>
              <p:nvPr/>
            </p:nvSpPr>
            <p:spPr bwMode="auto">
              <a:xfrm>
                <a:off x="4839788" y="1734415"/>
                <a:ext cx="1438146" cy="1885184"/>
              </a:xfrm>
              <a:custGeom>
                <a:avLst/>
                <a:gdLst>
                  <a:gd name="T0" fmla="*/ 313 w 399"/>
                  <a:gd name="T1" fmla="*/ 118 h 524"/>
                  <a:gd name="T2" fmla="*/ 180 w 399"/>
                  <a:gd name="T3" fmla="*/ 40 h 524"/>
                  <a:gd name="T4" fmla="*/ 89 w 399"/>
                  <a:gd name="T5" fmla="*/ 0 h 524"/>
                  <a:gd name="T6" fmla="*/ 60 w 399"/>
                  <a:gd name="T7" fmla="*/ 11 h 524"/>
                  <a:gd name="T8" fmla="*/ 84 w 399"/>
                  <a:gd name="T9" fmla="*/ 24 h 524"/>
                  <a:gd name="T10" fmla="*/ 41 w 399"/>
                  <a:gd name="T11" fmla="*/ 204 h 524"/>
                  <a:gd name="T12" fmla="*/ 141 w 399"/>
                  <a:gd name="T13" fmla="*/ 522 h 524"/>
                  <a:gd name="T14" fmla="*/ 212 w 399"/>
                  <a:gd name="T15" fmla="*/ 518 h 524"/>
                  <a:gd name="T16" fmla="*/ 211 w 399"/>
                  <a:gd name="T17" fmla="*/ 520 h 524"/>
                  <a:gd name="T18" fmla="*/ 237 w 399"/>
                  <a:gd name="T19" fmla="*/ 510 h 524"/>
                  <a:gd name="T20" fmla="*/ 244 w 399"/>
                  <a:gd name="T21" fmla="*/ 507 h 524"/>
                  <a:gd name="T22" fmla="*/ 245 w 399"/>
                  <a:gd name="T23" fmla="*/ 507 h 524"/>
                  <a:gd name="T24" fmla="*/ 245 w 399"/>
                  <a:gd name="T25" fmla="*/ 507 h 524"/>
                  <a:gd name="T26" fmla="*/ 350 w 399"/>
                  <a:gd name="T27" fmla="*/ 382 h 524"/>
                  <a:gd name="T28" fmla="*/ 399 w 399"/>
                  <a:gd name="T29" fmla="*/ 179 h 524"/>
                  <a:gd name="T30" fmla="*/ 313 w 399"/>
                  <a:gd name="T31" fmla="*/ 118 h 5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99" h="524">
                    <a:moveTo>
                      <a:pt x="313" y="118"/>
                    </a:moveTo>
                    <a:cubicBezTo>
                      <a:pt x="270" y="87"/>
                      <a:pt x="226" y="61"/>
                      <a:pt x="180" y="40"/>
                    </a:cubicBezTo>
                    <a:cubicBezTo>
                      <a:pt x="89" y="0"/>
                      <a:pt x="89" y="0"/>
                      <a:pt x="89" y="0"/>
                    </a:cubicBezTo>
                    <a:cubicBezTo>
                      <a:pt x="60" y="11"/>
                      <a:pt x="60" y="11"/>
                      <a:pt x="60" y="11"/>
                    </a:cubicBezTo>
                    <a:cubicBezTo>
                      <a:pt x="60" y="11"/>
                      <a:pt x="73" y="18"/>
                      <a:pt x="84" y="24"/>
                    </a:cubicBezTo>
                    <a:cubicBezTo>
                      <a:pt x="41" y="204"/>
                      <a:pt x="41" y="204"/>
                      <a:pt x="41" y="204"/>
                    </a:cubicBezTo>
                    <a:cubicBezTo>
                      <a:pt x="41" y="204"/>
                      <a:pt x="0" y="350"/>
                      <a:pt x="141" y="522"/>
                    </a:cubicBezTo>
                    <a:cubicBezTo>
                      <a:pt x="168" y="524"/>
                      <a:pt x="191" y="522"/>
                      <a:pt x="212" y="518"/>
                    </a:cubicBezTo>
                    <a:cubicBezTo>
                      <a:pt x="211" y="519"/>
                      <a:pt x="211" y="520"/>
                      <a:pt x="211" y="520"/>
                    </a:cubicBezTo>
                    <a:cubicBezTo>
                      <a:pt x="237" y="510"/>
                      <a:pt x="237" y="510"/>
                      <a:pt x="237" y="510"/>
                    </a:cubicBezTo>
                    <a:cubicBezTo>
                      <a:pt x="240" y="509"/>
                      <a:pt x="242" y="508"/>
                      <a:pt x="244" y="507"/>
                    </a:cubicBezTo>
                    <a:cubicBezTo>
                      <a:pt x="245" y="507"/>
                      <a:pt x="245" y="507"/>
                      <a:pt x="245" y="507"/>
                    </a:cubicBezTo>
                    <a:cubicBezTo>
                      <a:pt x="245" y="507"/>
                      <a:pt x="245" y="507"/>
                      <a:pt x="245" y="507"/>
                    </a:cubicBezTo>
                    <a:cubicBezTo>
                      <a:pt x="332" y="471"/>
                      <a:pt x="350" y="382"/>
                      <a:pt x="350" y="382"/>
                    </a:cubicBezTo>
                    <a:cubicBezTo>
                      <a:pt x="399" y="179"/>
                      <a:pt x="399" y="179"/>
                      <a:pt x="399" y="179"/>
                    </a:cubicBezTo>
                    <a:lnTo>
                      <a:pt x="313" y="118"/>
                    </a:lnTo>
                    <a:close/>
                  </a:path>
                </a:pathLst>
              </a:custGeom>
              <a:solidFill>
                <a:srgbClr val="721BD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29" name="iṧḻïḓè">
                <a:extLst>
                  <a:ext uri="{FF2B5EF4-FFF2-40B4-BE49-F238E27FC236}">
                    <a16:creationId xmlns:a16="http://schemas.microsoft.com/office/drawing/2014/main" xmlns="" id="{46FAB97E-701A-4119-B017-1E4A15C12649}"/>
                  </a:ext>
                </a:extLst>
              </p:cNvPr>
              <p:cNvSpPr/>
              <p:nvPr/>
            </p:nvSpPr>
            <p:spPr bwMode="auto">
              <a:xfrm>
                <a:off x="5056376" y="1734415"/>
                <a:ext cx="1221558" cy="698281"/>
              </a:xfrm>
              <a:custGeom>
                <a:avLst/>
                <a:gdLst>
                  <a:gd name="T0" fmla="*/ 120 w 339"/>
                  <a:gd name="T1" fmla="*/ 40 h 194"/>
                  <a:gd name="T2" fmla="*/ 29 w 339"/>
                  <a:gd name="T3" fmla="*/ 0 h 194"/>
                  <a:gd name="T4" fmla="*/ 0 w 339"/>
                  <a:gd name="T5" fmla="*/ 11 h 194"/>
                  <a:gd name="T6" fmla="*/ 24 w 339"/>
                  <a:gd name="T7" fmla="*/ 24 h 194"/>
                  <a:gd name="T8" fmla="*/ 8 w 339"/>
                  <a:gd name="T9" fmla="*/ 89 h 194"/>
                  <a:gd name="T10" fmla="*/ 169 w 339"/>
                  <a:gd name="T11" fmla="*/ 194 h 194"/>
                  <a:gd name="T12" fmla="*/ 310 w 339"/>
                  <a:gd name="T13" fmla="*/ 190 h 194"/>
                  <a:gd name="T14" fmla="*/ 339 w 339"/>
                  <a:gd name="T15" fmla="*/ 179 h 194"/>
                  <a:gd name="T16" fmla="*/ 253 w 339"/>
                  <a:gd name="T17" fmla="*/ 118 h 194"/>
                  <a:gd name="T18" fmla="*/ 120 w 339"/>
                  <a:gd name="T19" fmla="*/ 40 h 1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39" h="194">
                    <a:moveTo>
                      <a:pt x="120" y="40"/>
                    </a:moveTo>
                    <a:cubicBezTo>
                      <a:pt x="29" y="0"/>
                      <a:pt x="29" y="0"/>
                      <a:pt x="29" y="0"/>
                    </a:cubicBezTo>
                    <a:cubicBezTo>
                      <a:pt x="0" y="11"/>
                      <a:pt x="0" y="11"/>
                      <a:pt x="0" y="11"/>
                    </a:cubicBezTo>
                    <a:cubicBezTo>
                      <a:pt x="0" y="11"/>
                      <a:pt x="13" y="18"/>
                      <a:pt x="24" y="24"/>
                    </a:cubicBezTo>
                    <a:cubicBezTo>
                      <a:pt x="8" y="89"/>
                      <a:pt x="8" y="89"/>
                      <a:pt x="8" y="89"/>
                    </a:cubicBezTo>
                    <a:cubicBezTo>
                      <a:pt x="169" y="194"/>
                      <a:pt x="169" y="194"/>
                      <a:pt x="169" y="194"/>
                    </a:cubicBezTo>
                    <a:cubicBezTo>
                      <a:pt x="310" y="190"/>
                      <a:pt x="310" y="190"/>
                      <a:pt x="310" y="190"/>
                    </a:cubicBezTo>
                    <a:cubicBezTo>
                      <a:pt x="339" y="179"/>
                      <a:pt x="339" y="179"/>
                      <a:pt x="339" y="179"/>
                    </a:cubicBezTo>
                    <a:cubicBezTo>
                      <a:pt x="253" y="118"/>
                      <a:pt x="253" y="118"/>
                      <a:pt x="253" y="118"/>
                    </a:cubicBezTo>
                    <a:cubicBezTo>
                      <a:pt x="210" y="87"/>
                      <a:pt x="166" y="61"/>
                      <a:pt x="120" y="40"/>
                    </a:cubicBezTo>
                    <a:close/>
                  </a:path>
                </a:pathLst>
              </a:custGeom>
              <a:solidFill>
                <a:srgbClr val="721BD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30" name="î$ļîdê">
                <a:extLst>
                  <a:ext uri="{FF2B5EF4-FFF2-40B4-BE49-F238E27FC236}">
                    <a16:creationId xmlns:a16="http://schemas.microsoft.com/office/drawing/2014/main" xmlns="" id="{B2DDA45F-6EF7-4824-B4A8-C7C4B5655C37}"/>
                  </a:ext>
                </a:extLst>
              </p:cNvPr>
              <p:cNvSpPr/>
              <p:nvPr/>
            </p:nvSpPr>
            <p:spPr bwMode="auto">
              <a:xfrm>
                <a:off x="5056376" y="1734415"/>
                <a:ext cx="691350" cy="318818"/>
              </a:xfrm>
              <a:custGeom>
                <a:avLst/>
                <a:gdLst>
                  <a:gd name="T0" fmla="*/ 163 w 192"/>
                  <a:gd name="T1" fmla="*/ 89 h 89"/>
                  <a:gd name="T2" fmla="*/ 192 w 192"/>
                  <a:gd name="T3" fmla="*/ 77 h 89"/>
                  <a:gd name="T4" fmla="*/ 120 w 192"/>
                  <a:gd name="T5" fmla="*/ 40 h 89"/>
                  <a:gd name="T6" fmla="*/ 29 w 192"/>
                  <a:gd name="T7" fmla="*/ 0 h 89"/>
                  <a:gd name="T8" fmla="*/ 0 w 192"/>
                  <a:gd name="T9" fmla="*/ 11 h 89"/>
                  <a:gd name="T10" fmla="*/ 24 w 192"/>
                  <a:gd name="T11" fmla="*/ 24 h 89"/>
                  <a:gd name="T12" fmla="*/ 23 w 192"/>
                  <a:gd name="T13" fmla="*/ 28 h 89"/>
                  <a:gd name="T14" fmla="*/ 163 w 192"/>
                  <a:gd name="T15" fmla="*/ 89 h 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92" h="89">
                    <a:moveTo>
                      <a:pt x="163" y="89"/>
                    </a:moveTo>
                    <a:cubicBezTo>
                      <a:pt x="192" y="77"/>
                      <a:pt x="192" y="77"/>
                      <a:pt x="192" y="77"/>
                    </a:cubicBezTo>
                    <a:cubicBezTo>
                      <a:pt x="168" y="64"/>
                      <a:pt x="144" y="51"/>
                      <a:pt x="120" y="40"/>
                    </a:cubicBezTo>
                    <a:cubicBezTo>
                      <a:pt x="29" y="0"/>
                      <a:pt x="29" y="0"/>
                      <a:pt x="29" y="0"/>
                    </a:cubicBezTo>
                    <a:cubicBezTo>
                      <a:pt x="0" y="11"/>
                      <a:pt x="0" y="11"/>
                      <a:pt x="0" y="11"/>
                    </a:cubicBezTo>
                    <a:cubicBezTo>
                      <a:pt x="0" y="11"/>
                      <a:pt x="13" y="18"/>
                      <a:pt x="24" y="24"/>
                    </a:cubicBezTo>
                    <a:cubicBezTo>
                      <a:pt x="23" y="28"/>
                      <a:pt x="23" y="28"/>
                      <a:pt x="23" y="28"/>
                    </a:cubicBezTo>
                    <a:cubicBezTo>
                      <a:pt x="79" y="53"/>
                      <a:pt x="163" y="89"/>
                      <a:pt x="163" y="89"/>
                    </a:cubicBezTo>
                    <a:close/>
                  </a:path>
                </a:pathLst>
              </a:custGeom>
              <a:solidFill>
                <a:srgbClr val="B45EF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31" name="iṧḻíḋè">
                <a:extLst>
                  <a:ext uri="{FF2B5EF4-FFF2-40B4-BE49-F238E27FC236}">
                    <a16:creationId xmlns:a16="http://schemas.microsoft.com/office/drawing/2014/main" xmlns="" id="{ADD0D554-78D5-4CBD-A081-605FA10552D5}"/>
                  </a:ext>
                </a:extLst>
              </p:cNvPr>
              <p:cNvSpPr/>
              <p:nvPr/>
            </p:nvSpPr>
            <p:spPr bwMode="auto">
              <a:xfrm>
                <a:off x="5467028" y="1964864"/>
                <a:ext cx="360403" cy="168073"/>
              </a:xfrm>
              <a:custGeom>
                <a:avLst/>
                <a:gdLst>
                  <a:gd name="T0" fmla="*/ 55 w 100"/>
                  <a:gd name="T1" fmla="*/ 0 h 47"/>
                  <a:gd name="T2" fmla="*/ 0 w 100"/>
                  <a:gd name="T3" fmla="*/ 21 h 47"/>
                  <a:gd name="T4" fmla="*/ 46 w 100"/>
                  <a:gd name="T5" fmla="*/ 47 h 47"/>
                  <a:gd name="T6" fmla="*/ 100 w 100"/>
                  <a:gd name="T7" fmla="*/ 27 h 47"/>
                  <a:gd name="T8" fmla="*/ 55 w 100"/>
                  <a:gd name="T9" fmla="*/ 0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0" h="47">
                    <a:moveTo>
                      <a:pt x="55" y="0"/>
                    </a:moveTo>
                    <a:cubicBezTo>
                      <a:pt x="0" y="21"/>
                      <a:pt x="0" y="21"/>
                      <a:pt x="0" y="21"/>
                    </a:cubicBezTo>
                    <a:cubicBezTo>
                      <a:pt x="46" y="47"/>
                      <a:pt x="46" y="47"/>
                      <a:pt x="46" y="47"/>
                    </a:cubicBezTo>
                    <a:cubicBezTo>
                      <a:pt x="100" y="27"/>
                      <a:pt x="100" y="27"/>
                      <a:pt x="100" y="27"/>
                    </a:cubicBezTo>
                    <a:cubicBezTo>
                      <a:pt x="85" y="17"/>
                      <a:pt x="70" y="9"/>
                      <a:pt x="55" y="0"/>
                    </a:cubicBezTo>
                    <a:close/>
                  </a:path>
                </a:pathLst>
              </a:custGeom>
              <a:solidFill>
                <a:srgbClr val="7E23D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32" name="íSľíḍê">
                <a:extLst>
                  <a:ext uri="{FF2B5EF4-FFF2-40B4-BE49-F238E27FC236}">
                    <a16:creationId xmlns:a16="http://schemas.microsoft.com/office/drawing/2014/main" xmlns="" id="{CCC2D1FF-3280-440D-919F-1C1939E25244}"/>
                  </a:ext>
                </a:extLst>
              </p:cNvPr>
              <p:cNvSpPr/>
              <p:nvPr/>
            </p:nvSpPr>
            <p:spPr bwMode="auto">
              <a:xfrm>
                <a:off x="4735826" y="1772534"/>
                <a:ext cx="1438146" cy="1926768"/>
              </a:xfrm>
              <a:custGeom>
                <a:avLst/>
                <a:gdLst>
                  <a:gd name="T0" fmla="*/ 350 w 399"/>
                  <a:gd name="T1" fmla="*/ 383 h 535"/>
                  <a:gd name="T2" fmla="*/ 399 w 399"/>
                  <a:gd name="T3" fmla="*/ 179 h 535"/>
                  <a:gd name="T4" fmla="*/ 313 w 399"/>
                  <a:gd name="T5" fmla="*/ 118 h 535"/>
                  <a:gd name="T6" fmla="*/ 180 w 399"/>
                  <a:gd name="T7" fmla="*/ 41 h 535"/>
                  <a:gd name="T8" fmla="*/ 89 w 399"/>
                  <a:gd name="T9" fmla="*/ 0 h 535"/>
                  <a:gd name="T10" fmla="*/ 41 w 399"/>
                  <a:gd name="T11" fmla="*/ 204 h 535"/>
                  <a:gd name="T12" fmla="*/ 141 w 399"/>
                  <a:gd name="T13" fmla="*/ 522 h 535"/>
                  <a:gd name="T14" fmla="*/ 350 w 399"/>
                  <a:gd name="T15" fmla="*/ 383 h 5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99" h="535">
                    <a:moveTo>
                      <a:pt x="350" y="383"/>
                    </a:moveTo>
                    <a:cubicBezTo>
                      <a:pt x="399" y="179"/>
                      <a:pt x="399" y="179"/>
                      <a:pt x="399" y="179"/>
                    </a:cubicBezTo>
                    <a:cubicBezTo>
                      <a:pt x="313" y="118"/>
                      <a:pt x="313" y="118"/>
                      <a:pt x="313" y="118"/>
                    </a:cubicBezTo>
                    <a:cubicBezTo>
                      <a:pt x="270" y="87"/>
                      <a:pt x="226" y="61"/>
                      <a:pt x="180" y="41"/>
                    </a:cubicBezTo>
                    <a:cubicBezTo>
                      <a:pt x="89" y="0"/>
                      <a:pt x="89" y="0"/>
                      <a:pt x="89" y="0"/>
                    </a:cubicBezTo>
                    <a:cubicBezTo>
                      <a:pt x="41" y="204"/>
                      <a:pt x="41" y="204"/>
                      <a:pt x="41" y="204"/>
                    </a:cubicBezTo>
                    <a:cubicBezTo>
                      <a:pt x="41" y="204"/>
                      <a:pt x="0" y="350"/>
                      <a:pt x="141" y="522"/>
                    </a:cubicBezTo>
                    <a:cubicBezTo>
                      <a:pt x="319" y="535"/>
                      <a:pt x="350" y="383"/>
                      <a:pt x="350" y="383"/>
                    </a:cubicBez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33" name="íṩļíďè">
                <a:extLst>
                  <a:ext uri="{FF2B5EF4-FFF2-40B4-BE49-F238E27FC236}">
                    <a16:creationId xmlns:a16="http://schemas.microsoft.com/office/drawing/2014/main" xmlns="" id="{058969AE-8E4A-4BD2-81FD-2D14842B31AD}"/>
                  </a:ext>
                </a:extLst>
              </p:cNvPr>
              <p:cNvSpPr/>
              <p:nvPr/>
            </p:nvSpPr>
            <p:spPr bwMode="auto">
              <a:xfrm>
                <a:off x="4929889" y="1888625"/>
                <a:ext cx="1150515" cy="1691121"/>
              </a:xfrm>
              <a:custGeom>
                <a:avLst/>
                <a:gdLst>
                  <a:gd name="T0" fmla="*/ 98 w 319"/>
                  <a:gd name="T1" fmla="*/ 468 h 470"/>
                  <a:gd name="T2" fmla="*/ 7 w 319"/>
                  <a:gd name="T3" fmla="*/ 266 h 470"/>
                  <a:gd name="T4" fmla="*/ 9 w 319"/>
                  <a:gd name="T5" fmla="*/ 178 h 470"/>
                  <a:gd name="T6" fmla="*/ 51 w 319"/>
                  <a:gd name="T7" fmla="*/ 0 h 470"/>
                  <a:gd name="T8" fmla="*/ 117 w 319"/>
                  <a:gd name="T9" fmla="*/ 29 h 470"/>
                  <a:gd name="T10" fmla="*/ 246 w 319"/>
                  <a:gd name="T11" fmla="*/ 104 h 470"/>
                  <a:gd name="T12" fmla="*/ 319 w 319"/>
                  <a:gd name="T13" fmla="*/ 157 h 470"/>
                  <a:gd name="T14" fmla="*/ 274 w 319"/>
                  <a:gd name="T15" fmla="*/ 345 h 470"/>
                  <a:gd name="T16" fmla="*/ 274 w 319"/>
                  <a:gd name="T17" fmla="*/ 346 h 470"/>
                  <a:gd name="T18" fmla="*/ 241 w 319"/>
                  <a:gd name="T19" fmla="*/ 411 h 470"/>
                  <a:gd name="T20" fmla="*/ 98 w 319"/>
                  <a:gd name="T21" fmla="*/ 468 h 4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19" h="470">
                    <a:moveTo>
                      <a:pt x="98" y="468"/>
                    </a:moveTo>
                    <a:cubicBezTo>
                      <a:pt x="35" y="388"/>
                      <a:pt x="13" y="314"/>
                      <a:pt x="7" y="266"/>
                    </a:cubicBezTo>
                    <a:cubicBezTo>
                      <a:pt x="0" y="213"/>
                      <a:pt x="9" y="178"/>
                      <a:pt x="9" y="178"/>
                    </a:cubicBezTo>
                    <a:cubicBezTo>
                      <a:pt x="51" y="0"/>
                      <a:pt x="51" y="0"/>
                      <a:pt x="51" y="0"/>
                    </a:cubicBezTo>
                    <a:cubicBezTo>
                      <a:pt x="117" y="29"/>
                      <a:pt x="117" y="29"/>
                      <a:pt x="117" y="29"/>
                    </a:cubicBezTo>
                    <a:cubicBezTo>
                      <a:pt x="161" y="49"/>
                      <a:pt x="204" y="74"/>
                      <a:pt x="246" y="104"/>
                    </a:cubicBezTo>
                    <a:cubicBezTo>
                      <a:pt x="319" y="157"/>
                      <a:pt x="319" y="157"/>
                      <a:pt x="319" y="157"/>
                    </a:cubicBezTo>
                    <a:cubicBezTo>
                      <a:pt x="274" y="345"/>
                      <a:pt x="274" y="345"/>
                      <a:pt x="274" y="345"/>
                    </a:cubicBezTo>
                    <a:cubicBezTo>
                      <a:pt x="274" y="346"/>
                      <a:pt x="274" y="346"/>
                      <a:pt x="274" y="346"/>
                    </a:cubicBezTo>
                    <a:cubicBezTo>
                      <a:pt x="274" y="347"/>
                      <a:pt x="267" y="380"/>
                      <a:pt x="241" y="411"/>
                    </a:cubicBezTo>
                    <a:cubicBezTo>
                      <a:pt x="208" y="451"/>
                      <a:pt x="160" y="470"/>
                      <a:pt x="98" y="468"/>
                    </a:cubicBezTo>
                    <a:close/>
                  </a:path>
                </a:pathLst>
              </a:custGeom>
              <a:solidFill>
                <a:srgbClr val="721BD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34" name="ïṧ1ídè">
                <a:extLst>
                  <a:ext uri="{FF2B5EF4-FFF2-40B4-BE49-F238E27FC236}">
                    <a16:creationId xmlns:a16="http://schemas.microsoft.com/office/drawing/2014/main" xmlns="" id="{4ADD7872-0543-493B-B70F-1193932A27E5}"/>
                  </a:ext>
                </a:extLst>
              </p:cNvPr>
              <p:cNvSpPr/>
              <p:nvPr/>
            </p:nvSpPr>
            <p:spPr bwMode="auto">
              <a:xfrm>
                <a:off x="4120715" y="4681746"/>
                <a:ext cx="852491" cy="492088"/>
              </a:xfrm>
              <a:custGeom>
                <a:avLst/>
                <a:gdLst>
                  <a:gd name="T0" fmla="*/ 195 w 237"/>
                  <a:gd name="T1" fmla="*/ 24 h 137"/>
                  <a:gd name="T2" fmla="*/ 42 w 237"/>
                  <a:gd name="T3" fmla="*/ 24 h 137"/>
                  <a:gd name="T4" fmla="*/ 42 w 237"/>
                  <a:gd name="T5" fmla="*/ 113 h 137"/>
                  <a:gd name="T6" fmla="*/ 195 w 237"/>
                  <a:gd name="T7" fmla="*/ 113 h 137"/>
                  <a:gd name="T8" fmla="*/ 195 w 237"/>
                  <a:gd name="T9" fmla="*/ 24 h 137"/>
                  <a:gd name="T10" fmla="*/ 116 w 237"/>
                  <a:gd name="T11" fmla="*/ 69 h 137"/>
                  <a:gd name="T12" fmla="*/ 77 w 237"/>
                  <a:gd name="T13" fmla="*/ 69 h 137"/>
                  <a:gd name="T14" fmla="*/ 77 w 237"/>
                  <a:gd name="T15" fmla="*/ 47 h 137"/>
                  <a:gd name="T16" fmla="*/ 116 w 237"/>
                  <a:gd name="T17" fmla="*/ 47 h 137"/>
                  <a:gd name="T18" fmla="*/ 116 w 237"/>
                  <a:gd name="T19" fmla="*/ 69 h 1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37" h="137">
                    <a:moveTo>
                      <a:pt x="195" y="24"/>
                    </a:moveTo>
                    <a:cubicBezTo>
                      <a:pt x="153" y="0"/>
                      <a:pt x="84" y="0"/>
                      <a:pt x="42" y="24"/>
                    </a:cubicBezTo>
                    <a:cubicBezTo>
                      <a:pt x="0" y="49"/>
                      <a:pt x="0" y="88"/>
                      <a:pt x="42" y="113"/>
                    </a:cubicBezTo>
                    <a:cubicBezTo>
                      <a:pt x="84" y="137"/>
                      <a:pt x="153" y="137"/>
                      <a:pt x="195" y="113"/>
                    </a:cubicBezTo>
                    <a:cubicBezTo>
                      <a:pt x="237" y="88"/>
                      <a:pt x="237" y="49"/>
                      <a:pt x="195" y="24"/>
                    </a:cubicBezTo>
                    <a:close/>
                    <a:moveTo>
                      <a:pt x="116" y="69"/>
                    </a:moveTo>
                    <a:cubicBezTo>
                      <a:pt x="105" y="76"/>
                      <a:pt x="88" y="76"/>
                      <a:pt x="77" y="69"/>
                    </a:cubicBezTo>
                    <a:cubicBezTo>
                      <a:pt x="66" y="63"/>
                      <a:pt x="66" y="53"/>
                      <a:pt x="77" y="47"/>
                    </a:cubicBezTo>
                    <a:cubicBezTo>
                      <a:pt x="88" y="40"/>
                      <a:pt x="105" y="40"/>
                      <a:pt x="116" y="47"/>
                    </a:cubicBezTo>
                    <a:cubicBezTo>
                      <a:pt x="127" y="53"/>
                      <a:pt x="127" y="63"/>
                      <a:pt x="116" y="69"/>
                    </a:cubicBezTo>
                    <a:close/>
                  </a:path>
                </a:pathLst>
              </a:custGeom>
              <a:solidFill>
                <a:srgbClr val="B2D3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35" name="íSľiḑè">
                <a:extLst>
                  <a:ext uri="{FF2B5EF4-FFF2-40B4-BE49-F238E27FC236}">
                    <a16:creationId xmlns:a16="http://schemas.microsoft.com/office/drawing/2014/main" xmlns="" id="{5DC8C970-D4B5-4E08-879E-B317B34F6B9E}"/>
                  </a:ext>
                </a:extLst>
              </p:cNvPr>
              <p:cNvSpPr/>
              <p:nvPr/>
            </p:nvSpPr>
            <p:spPr bwMode="auto">
              <a:xfrm>
                <a:off x="4732361" y="5016159"/>
                <a:ext cx="1081208" cy="521545"/>
              </a:xfrm>
              <a:custGeom>
                <a:avLst/>
                <a:gdLst>
                  <a:gd name="T0" fmla="*/ 48 w 300"/>
                  <a:gd name="T1" fmla="*/ 0 h 145"/>
                  <a:gd name="T2" fmla="*/ 27 w 300"/>
                  <a:gd name="T3" fmla="*/ 16 h 145"/>
                  <a:gd name="T4" fmla="*/ 0 w 300"/>
                  <a:gd name="T5" fmla="*/ 28 h 145"/>
                  <a:gd name="T6" fmla="*/ 21 w 300"/>
                  <a:gd name="T7" fmla="*/ 40 h 145"/>
                  <a:gd name="T8" fmla="*/ 52 w 300"/>
                  <a:gd name="T9" fmla="*/ 42 h 145"/>
                  <a:gd name="T10" fmla="*/ 67 w 300"/>
                  <a:gd name="T11" fmla="*/ 50 h 145"/>
                  <a:gd name="T12" fmla="*/ 61 w 300"/>
                  <a:gd name="T13" fmla="*/ 54 h 145"/>
                  <a:gd name="T14" fmla="*/ 72 w 300"/>
                  <a:gd name="T15" fmla="*/ 61 h 145"/>
                  <a:gd name="T16" fmla="*/ 85 w 300"/>
                  <a:gd name="T17" fmla="*/ 54 h 145"/>
                  <a:gd name="T18" fmla="*/ 105 w 300"/>
                  <a:gd name="T19" fmla="*/ 65 h 145"/>
                  <a:gd name="T20" fmla="*/ 85 w 300"/>
                  <a:gd name="T21" fmla="*/ 77 h 145"/>
                  <a:gd name="T22" fmla="*/ 100 w 300"/>
                  <a:gd name="T23" fmla="*/ 86 h 145"/>
                  <a:gd name="T24" fmla="*/ 115 w 300"/>
                  <a:gd name="T25" fmla="*/ 94 h 145"/>
                  <a:gd name="T26" fmla="*/ 133 w 300"/>
                  <a:gd name="T27" fmla="*/ 84 h 145"/>
                  <a:gd name="T28" fmla="*/ 160 w 300"/>
                  <a:gd name="T29" fmla="*/ 99 h 145"/>
                  <a:gd name="T30" fmla="*/ 149 w 300"/>
                  <a:gd name="T31" fmla="*/ 105 h 145"/>
                  <a:gd name="T32" fmla="*/ 167 w 300"/>
                  <a:gd name="T33" fmla="*/ 115 h 145"/>
                  <a:gd name="T34" fmla="*/ 177 w 300"/>
                  <a:gd name="T35" fmla="*/ 109 h 145"/>
                  <a:gd name="T36" fmla="*/ 185 w 300"/>
                  <a:gd name="T37" fmla="*/ 114 h 145"/>
                  <a:gd name="T38" fmla="*/ 177 w 300"/>
                  <a:gd name="T39" fmla="*/ 130 h 145"/>
                  <a:gd name="T40" fmla="*/ 203 w 300"/>
                  <a:gd name="T41" fmla="*/ 145 h 145"/>
                  <a:gd name="T42" fmla="*/ 300 w 300"/>
                  <a:gd name="T43" fmla="*/ 145 h 145"/>
                  <a:gd name="T44" fmla="*/ 48 w 300"/>
                  <a:gd name="T45" fmla="*/ 0 h 1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300" h="145">
                    <a:moveTo>
                      <a:pt x="48" y="0"/>
                    </a:moveTo>
                    <a:cubicBezTo>
                      <a:pt x="42" y="6"/>
                      <a:pt x="35" y="11"/>
                      <a:pt x="27" y="16"/>
                    </a:cubicBezTo>
                    <a:cubicBezTo>
                      <a:pt x="19" y="21"/>
                      <a:pt x="10" y="25"/>
                      <a:pt x="0" y="28"/>
                    </a:cubicBezTo>
                    <a:cubicBezTo>
                      <a:pt x="21" y="40"/>
                      <a:pt x="21" y="40"/>
                      <a:pt x="21" y="40"/>
                    </a:cubicBezTo>
                    <a:cubicBezTo>
                      <a:pt x="52" y="42"/>
                      <a:pt x="52" y="42"/>
                      <a:pt x="52" y="42"/>
                    </a:cubicBezTo>
                    <a:cubicBezTo>
                      <a:pt x="67" y="50"/>
                      <a:pt x="67" y="50"/>
                      <a:pt x="67" y="50"/>
                    </a:cubicBezTo>
                    <a:cubicBezTo>
                      <a:pt x="61" y="54"/>
                      <a:pt x="61" y="54"/>
                      <a:pt x="61" y="54"/>
                    </a:cubicBezTo>
                    <a:cubicBezTo>
                      <a:pt x="72" y="61"/>
                      <a:pt x="72" y="61"/>
                      <a:pt x="72" y="61"/>
                    </a:cubicBezTo>
                    <a:cubicBezTo>
                      <a:pt x="85" y="54"/>
                      <a:pt x="85" y="54"/>
                      <a:pt x="85" y="54"/>
                    </a:cubicBezTo>
                    <a:cubicBezTo>
                      <a:pt x="105" y="65"/>
                      <a:pt x="105" y="65"/>
                      <a:pt x="105" y="65"/>
                    </a:cubicBezTo>
                    <a:cubicBezTo>
                      <a:pt x="85" y="77"/>
                      <a:pt x="85" y="77"/>
                      <a:pt x="85" y="77"/>
                    </a:cubicBezTo>
                    <a:cubicBezTo>
                      <a:pt x="100" y="86"/>
                      <a:pt x="100" y="86"/>
                      <a:pt x="100" y="86"/>
                    </a:cubicBezTo>
                    <a:cubicBezTo>
                      <a:pt x="115" y="94"/>
                      <a:pt x="115" y="94"/>
                      <a:pt x="115" y="94"/>
                    </a:cubicBezTo>
                    <a:cubicBezTo>
                      <a:pt x="133" y="84"/>
                      <a:pt x="133" y="84"/>
                      <a:pt x="133" y="84"/>
                    </a:cubicBezTo>
                    <a:cubicBezTo>
                      <a:pt x="160" y="99"/>
                      <a:pt x="160" y="99"/>
                      <a:pt x="160" y="99"/>
                    </a:cubicBezTo>
                    <a:cubicBezTo>
                      <a:pt x="149" y="105"/>
                      <a:pt x="149" y="105"/>
                      <a:pt x="149" y="105"/>
                    </a:cubicBezTo>
                    <a:cubicBezTo>
                      <a:pt x="167" y="115"/>
                      <a:pt x="167" y="115"/>
                      <a:pt x="167" y="115"/>
                    </a:cubicBezTo>
                    <a:cubicBezTo>
                      <a:pt x="177" y="109"/>
                      <a:pt x="177" y="109"/>
                      <a:pt x="177" y="109"/>
                    </a:cubicBezTo>
                    <a:cubicBezTo>
                      <a:pt x="185" y="114"/>
                      <a:pt x="185" y="114"/>
                      <a:pt x="185" y="114"/>
                    </a:cubicBezTo>
                    <a:cubicBezTo>
                      <a:pt x="177" y="130"/>
                      <a:pt x="177" y="130"/>
                      <a:pt x="177" y="130"/>
                    </a:cubicBezTo>
                    <a:cubicBezTo>
                      <a:pt x="203" y="145"/>
                      <a:pt x="203" y="145"/>
                      <a:pt x="203" y="145"/>
                    </a:cubicBezTo>
                    <a:cubicBezTo>
                      <a:pt x="300" y="145"/>
                      <a:pt x="300" y="145"/>
                      <a:pt x="300" y="145"/>
                    </a:cubicBezTo>
                    <a:lnTo>
                      <a:pt x="48" y="0"/>
                    </a:lnTo>
                    <a:close/>
                  </a:path>
                </a:pathLst>
              </a:custGeom>
              <a:solidFill>
                <a:srgbClr val="B2D3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36" name="i$ļíḓe">
                <a:extLst>
                  <a:ext uri="{FF2B5EF4-FFF2-40B4-BE49-F238E27FC236}">
                    <a16:creationId xmlns:a16="http://schemas.microsoft.com/office/drawing/2014/main" xmlns="" id="{44204A64-90A2-48CC-AB9E-0E28403FA380}"/>
                  </a:ext>
                </a:extLst>
              </p:cNvPr>
              <p:cNvSpPr/>
              <p:nvPr/>
            </p:nvSpPr>
            <p:spPr bwMode="auto">
              <a:xfrm>
                <a:off x="4158835" y="4652291"/>
                <a:ext cx="779717" cy="493822"/>
              </a:xfrm>
              <a:custGeom>
                <a:avLst/>
                <a:gdLst>
                  <a:gd name="T0" fmla="*/ 216 w 216"/>
                  <a:gd name="T1" fmla="*/ 68 h 137"/>
                  <a:gd name="T2" fmla="*/ 216 w 216"/>
                  <a:gd name="T3" fmla="*/ 39 h 137"/>
                  <a:gd name="T4" fmla="*/ 207 w 216"/>
                  <a:gd name="T5" fmla="*/ 44 h 137"/>
                  <a:gd name="T6" fmla="*/ 184 w 216"/>
                  <a:gd name="T7" fmla="*/ 24 h 137"/>
                  <a:gd name="T8" fmla="*/ 31 w 216"/>
                  <a:gd name="T9" fmla="*/ 24 h 137"/>
                  <a:gd name="T10" fmla="*/ 6 w 216"/>
                  <a:gd name="T11" fmla="*/ 47 h 137"/>
                  <a:gd name="T12" fmla="*/ 0 w 216"/>
                  <a:gd name="T13" fmla="*/ 39 h 137"/>
                  <a:gd name="T14" fmla="*/ 0 w 216"/>
                  <a:gd name="T15" fmla="*/ 68 h 137"/>
                  <a:gd name="T16" fmla="*/ 31 w 216"/>
                  <a:gd name="T17" fmla="*/ 112 h 137"/>
                  <a:gd name="T18" fmla="*/ 184 w 216"/>
                  <a:gd name="T19" fmla="*/ 112 h 137"/>
                  <a:gd name="T20" fmla="*/ 216 w 216"/>
                  <a:gd name="T21" fmla="*/ 68 h 137"/>
                  <a:gd name="T22" fmla="*/ 105 w 216"/>
                  <a:gd name="T23" fmla="*/ 49 h 137"/>
                  <a:gd name="T24" fmla="*/ 65 w 216"/>
                  <a:gd name="T25" fmla="*/ 49 h 137"/>
                  <a:gd name="T26" fmla="*/ 65 w 216"/>
                  <a:gd name="T27" fmla="*/ 26 h 137"/>
                  <a:gd name="T28" fmla="*/ 105 w 216"/>
                  <a:gd name="T29" fmla="*/ 26 h 137"/>
                  <a:gd name="T30" fmla="*/ 105 w 216"/>
                  <a:gd name="T31" fmla="*/ 49 h 1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16" h="137">
                    <a:moveTo>
                      <a:pt x="216" y="68"/>
                    </a:moveTo>
                    <a:cubicBezTo>
                      <a:pt x="216" y="39"/>
                      <a:pt x="216" y="39"/>
                      <a:pt x="216" y="39"/>
                    </a:cubicBezTo>
                    <a:cubicBezTo>
                      <a:pt x="207" y="44"/>
                      <a:pt x="207" y="44"/>
                      <a:pt x="207" y="44"/>
                    </a:cubicBezTo>
                    <a:cubicBezTo>
                      <a:pt x="202" y="36"/>
                      <a:pt x="194" y="30"/>
                      <a:pt x="184" y="24"/>
                    </a:cubicBezTo>
                    <a:cubicBezTo>
                      <a:pt x="142" y="0"/>
                      <a:pt x="73" y="0"/>
                      <a:pt x="31" y="24"/>
                    </a:cubicBezTo>
                    <a:cubicBezTo>
                      <a:pt x="20" y="31"/>
                      <a:pt x="11" y="39"/>
                      <a:pt x="6" y="47"/>
                    </a:cubicBezTo>
                    <a:cubicBezTo>
                      <a:pt x="0" y="39"/>
                      <a:pt x="0" y="39"/>
                      <a:pt x="0" y="39"/>
                    </a:cubicBezTo>
                    <a:cubicBezTo>
                      <a:pt x="0" y="68"/>
                      <a:pt x="0" y="68"/>
                      <a:pt x="0" y="68"/>
                    </a:cubicBezTo>
                    <a:cubicBezTo>
                      <a:pt x="0" y="84"/>
                      <a:pt x="10" y="100"/>
                      <a:pt x="31" y="112"/>
                    </a:cubicBezTo>
                    <a:cubicBezTo>
                      <a:pt x="73" y="137"/>
                      <a:pt x="142" y="137"/>
                      <a:pt x="184" y="112"/>
                    </a:cubicBezTo>
                    <a:cubicBezTo>
                      <a:pt x="205" y="100"/>
                      <a:pt x="216" y="84"/>
                      <a:pt x="216" y="68"/>
                    </a:cubicBezTo>
                    <a:close/>
                    <a:moveTo>
                      <a:pt x="105" y="49"/>
                    </a:moveTo>
                    <a:cubicBezTo>
                      <a:pt x="94" y="55"/>
                      <a:pt x="76" y="55"/>
                      <a:pt x="65" y="49"/>
                    </a:cubicBezTo>
                    <a:cubicBezTo>
                      <a:pt x="55" y="43"/>
                      <a:pt x="55" y="33"/>
                      <a:pt x="65" y="26"/>
                    </a:cubicBezTo>
                    <a:cubicBezTo>
                      <a:pt x="76" y="20"/>
                      <a:pt x="94" y="20"/>
                      <a:pt x="105" y="26"/>
                    </a:cubicBezTo>
                    <a:cubicBezTo>
                      <a:pt x="116" y="33"/>
                      <a:pt x="116" y="43"/>
                      <a:pt x="105" y="49"/>
                    </a:cubicBez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37" name="îṥļiďé">
                <a:extLst>
                  <a:ext uri="{FF2B5EF4-FFF2-40B4-BE49-F238E27FC236}">
                    <a16:creationId xmlns:a16="http://schemas.microsoft.com/office/drawing/2014/main" xmlns="" id="{E4C564BE-000F-4317-84D4-35F862109F3E}"/>
                  </a:ext>
                </a:extLst>
              </p:cNvPr>
              <p:cNvSpPr/>
              <p:nvPr/>
            </p:nvSpPr>
            <p:spPr bwMode="auto">
              <a:xfrm>
                <a:off x="4158835" y="4792639"/>
                <a:ext cx="356937" cy="327482"/>
              </a:xfrm>
              <a:custGeom>
                <a:avLst/>
                <a:gdLst>
                  <a:gd name="T0" fmla="*/ 99 w 99"/>
                  <a:gd name="T1" fmla="*/ 52 h 91"/>
                  <a:gd name="T2" fmla="*/ 52 w 99"/>
                  <a:gd name="T3" fmla="*/ 29 h 91"/>
                  <a:gd name="T4" fmla="*/ 11 w 99"/>
                  <a:gd name="T5" fmla="*/ 2 h 91"/>
                  <a:gd name="T6" fmla="*/ 6 w 99"/>
                  <a:gd name="T7" fmla="*/ 8 h 91"/>
                  <a:gd name="T8" fmla="*/ 0 w 99"/>
                  <a:gd name="T9" fmla="*/ 0 h 91"/>
                  <a:gd name="T10" fmla="*/ 0 w 99"/>
                  <a:gd name="T11" fmla="*/ 29 h 91"/>
                  <a:gd name="T12" fmla="*/ 31 w 99"/>
                  <a:gd name="T13" fmla="*/ 73 h 91"/>
                  <a:gd name="T14" fmla="*/ 99 w 99"/>
                  <a:gd name="T15" fmla="*/ 91 h 91"/>
                  <a:gd name="T16" fmla="*/ 99 w 99"/>
                  <a:gd name="T17" fmla="*/ 52 h 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99" h="91">
                    <a:moveTo>
                      <a:pt x="99" y="52"/>
                    </a:moveTo>
                    <a:cubicBezTo>
                      <a:pt x="52" y="29"/>
                      <a:pt x="52" y="29"/>
                      <a:pt x="52" y="29"/>
                    </a:cubicBezTo>
                    <a:cubicBezTo>
                      <a:pt x="11" y="2"/>
                      <a:pt x="11" y="2"/>
                      <a:pt x="11" y="2"/>
                    </a:cubicBezTo>
                    <a:cubicBezTo>
                      <a:pt x="9" y="4"/>
                      <a:pt x="7" y="6"/>
                      <a:pt x="6" y="8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29"/>
                      <a:pt x="0" y="29"/>
                      <a:pt x="0" y="29"/>
                    </a:cubicBezTo>
                    <a:cubicBezTo>
                      <a:pt x="0" y="45"/>
                      <a:pt x="10" y="61"/>
                      <a:pt x="31" y="73"/>
                    </a:cubicBezTo>
                    <a:cubicBezTo>
                      <a:pt x="50" y="84"/>
                      <a:pt x="74" y="90"/>
                      <a:pt x="99" y="91"/>
                    </a:cubicBezTo>
                    <a:lnTo>
                      <a:pt x="99" y="52"/>
                    </a:lnTo>
                    <a:close/>
                  </a:path>
                </a:pathLst>
              </a:custGeom>
              <a:solidFill>
                <a:srgbClr val="FDD76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38" name="íṣľïḑè">
                <a:extLst>
                  <a:ext uri="{FF2B5EF4-FFF2-40B4-BE49-F238E27FC236}">
                    <a16:creationId xmlns:a16="http://schemas.microsoft.com/office/drawing/2014/main" xmlns="" id="{3356EA6B-273F-467D-9134-D63B5725FCB2}"/>
                  </a:ext>
                </a:extLst>
              </p:cNvPr>
              <p:cNvSpPr/>
              <p:nvPr/>
            </p:nvSpPr>
            <p:spPr bwMode="auto">
              <a:xfrm>
                <a:off x="4120715" y="4544863"/>
                <a:ext cx="852491" cy="492088"/>
              </a:xfrm>
              <a:custGeom>
                <a:avLst/>
                <a:gdLst>
                  <a:gd name="T0" fmla="*/ 195 w 237"/>
                  <a:gd name="T1" fmla="*/ 25 h 137"/>
                  <a:gd name="T2" fmla="*/ 42 w 237"/>
                  <a:gd name="T3" fmla="*/ 25 h 137"/>
                  <a:gd name="T4" fmla="*/ 42 w 237"/>
                  <a:gd name="T5" fmla="*/ 113 h 137"/>
                  <a:gd name="T6" fmla="*/ 195 w 237"/>
                  <a:gd name="T7" fmla="*/ 113 h 137"/>
                  <a:gd name="T8" fmla="*/ 195 w 237"/>
                  <a:gd name="T9" fmla="*/ 25 h 137"/>
                  <a:gd name="T10" fmla="*/ 116 w 237"/>
                  <a:gd name="T11" fmla="*/ 70 h 137"/>
                  <a:gd name="T12" fmla="*/ 77 w 237"/>
                  <a:gd name="T13" fmla="*/ 70 h 137"/>
                  <a:gd name="T14" fmla="*/ 77 w 237"/>
                  <a:gd name="T15" fmla="*/ 47 h 137"/>
                  <a:gd name="T16" fmla="*/ 116 w 237"/>
                  <a:gd name="T17" fmla="*/ 47 h 137"/>
                  <a:gd name="T18" fmla="*/ 116 w 237"/>
                  <a:gd name="T19" fmla="*/ 70 h 1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37" h="137">
                    <a:moveTo>
                      <a:pt x="195" y="25"/>
                    </a:moveTo>
                    <a:cubicBezTo>
                      <a:pt x="153" y="0"/>
                      <a:pt x="84" y="0"/>
                      <a:pt x="42" y="25"/>
                    </a:cubicBezTo>
                    <a:cubicBezTo>
                      <a:pt x="0" y="49"/>
                      <a:pt x="0" y="89"/>
                      <a:pt x="42" y="113"/>
                    </a:cubicBezTo>
                    <a:cubicBezTo>
                      <a:pt x="84" y="137"/>
                      <a:pt x="153" y="137"/>
                      <a:pt x="195" y="113"/>
                    </a:cubicBezTo>
                    <a:cubicBezTo>
                      <a:pt x="237" y="89"/>
                      <a:pt x="237" y="49"/>
                      <a:pt x="195" y="25"/>
                    </a:cubicBezTo>
                    <a:close/>
                    <a:moveTo>
                      <a:pt x="116" y="70"/>
                    </a:moveTo>
                    <a:cubicBezTo>
                      <a:pt x="105" y="76"/>
                      <a:pt x="88" y="76"/>
                      <a:pt x="77" y="70"/>
                    </a:cubicBezTo>
                    <a:cubicBezTo>
                      <a:pt x="66" y="63"/>
                      <a:pt x="66" y="53"/>
                      <a:pt x="77" y="47"/>
                    </a:cubicBezTo>
                    <a:cubicBezTo>
                      <a:pt x="88" y="41"/>
                      <a:pt x="105" y="41"/>
                      <a:pt x="116" y="47"/>
                    </a:cubicBezTo>
                    <a:cubicBezTo>
                      <a:pt x="127" y="53"/>
                      <a:pt x="127" y="63"/>
                      <a:pt x="116" y="70"/>
                    </a:cubicBezTo>
                    <a:close/>
                  </a:path>
                </a:pathLst>
              </a:custGeom>
              <a:solidFill>
                <a:srgbClr val="FDD76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39" name="ïsľiḓè">
                <a:extLst>
                  <a:ext uri="{FF2B5EF4-FFF2-40B4-BE49-F238E27FC236}">
                    <a16:creationId xmlns:a16="http://schemas.microsoft.com/office/drawing/2014/main" xmlns="" id="{C5D59C72-A32D-48FB-9876-8DB7E2E2FA1C}"/>
                  </a:ext>
                </a:extLst>
              </p:cNvPr>
              <p:cNvSpPr/>
              <p:nvPr/>
            </p:nvSpPr>
            <p:spPr bwMode="auto">
              <a:xfrm>
                <a:off x="4347700" y="4688677"/>
                <a:ext cx="265104" cy="194063"/>
              </a:xfrm>
              <a:custGeom>
                <a:avLst/>
                <a:gdLst>
                  <a:gd name="T0" fmla="*/ 74 w 74"/>
                  <a:gd name="T1" fmla="*/ 0 h 54"/>
                  <a:gd name="T2" fmla="*/ 16 w 74"/>
                  <a:gd name="T3" fmla="*/ 0 h 54"/>
                  <a:gd name="T4" fmla="*/ 0 w 74"/>
                  <a:gd name="T5" fmla="*/ 5 h 54"/>
                  <a:gd name="T6" fmla="*/ 0 w 74"/>
                  <a:gd name="T7" fmla="*/ 54 h 54"/>
                  <a:gd name="T8" fmla="*/ 74 w 74"/>
                  <a:gd name="T9" fmla="*/ 54 h 54"/>
                  <a:gd name="T10" fmla="*/ 74 w 74"/>
                  <a:gd name="T11" fmla="*/ 0 h 54"/>
                  <a:gd name="T12" fmla="*/ 53 w 74"/>
                  <a:gd name="T13" fmla="*/ 39 h 54"/>
                  <a:gd name="T14" fmla="*/ 13 w 74"/>
                  <a:gd name="T15" fmla="*/ 39 h 54"/>
                  <a:gd name="T16" fmla="*/ 13 w 74"/>
                  <a:gd name="T17" fmla="*/ 16 h 54"/>
                  <a:gd name="T18" fmla="*/ 53 w 74"/>
                  <a:gd name="T19" fmla="*/ 16 h 54"/>
                  <a:gd name="T20" fmla="*/ 53 w 74"/>
                  <a:gd name="T21" fmla="*/ 39 h 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4" h="54">
                    <a:moveTo>
                      <a:pt x="74" y="0"/>
                    </a:moveTo>
                    <a:cubicBezTo>
                      <a:pt x="16" y="0"/>
                      <a:pt x="16" y="0"/>
                      <a:pt x="16" y="0"/>
                    </a:cubicBezTo>
                    <a:cubicBezTo>
                      <a:pt x="10" y="1"/>
                      <a:pt x="5" y="3"/>
                      <a:pt x="0" y="5"/>
                    </a:cubicBezTo>
                    <a:cubicBezTo>
                      <a:pt x="0" y="54"/>
                      <a:pt x="0" y="54"/>
                      <a:pt x="0" y="54"/>
                    </a:cubicBezTo>
                    <a:cubicBezTo>
                      <a:pt x="74" y="54"/>
                      <a:pt x="74" y="54"/>
                      <a:pt x="74" y="54"/>
                    </a:cubicBezTo>
                    <a:lnTo>
                      <a:pt x="74" y="0"/>
                    </a:lnTo>
                    <a:close/>
                    <a:moveTo>
                      <a:pt x="53" y="39"/>
                    </a:moveTo>
                    <a:cubicBezTo>
                      <a:pt x="42" y="45"/>
                      <a:pt x="24" y="45"/>
                      <a:pt x="13" y="39"/>
                    </a:cubicBezTo>
                    <a:cubicBezTo>
                      <a:pt x="3" y="33"/>
                      <a:pt x="3" y="23"/>
                      <a:pt x="13" y="16"/>
                    </a:cubicBezTo>
                    <a:cubicBezTo>
                      <a:pt x="24" y="10"/>
                      <a:pt x="42" y="10"/>
                      <a:pt x="53" y="16"/>
                    </a:cubicBezTo>
                    <a:cubicBezTo>
                      <a:pt x="64" y="23"/>
                      <a:pt x="64" y="33"/>
                      <a:pt x="53" y="39"/>
                    </a:cubicBez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0" name="ïŝḷíde">
                <a:extLst>
                  <a:ext uri="{FF2B5EF4-FFF2-40B4-BE49-F238E27FC236}">
                    <a16:creationId xmlns:a16="http://schemas.microsoft.com/office/drawing/2014/main" xmlns="" id="{5A3A8E33-21CA-40BF-8163-D594305F5A8B}"/>
                  </a:ext>
                </a:extLst>
              </p:cNvPr>
              <p:cNvSpPr/>
              <p:nvPr/>
            </p:nvSpPr>
            <p:spPr bwMode="auto">
              <a:xfrm>
                <a:off x="4170964" y="4572586"/>
                <a:ext cx="751994" cy="436642"/>
              </a:xfrm>
              <a:custGeom>
                <a:avLst/>
                <a:gdLst>
                  <a:gd name="T0" fmla="*/ 172 w 209"/>
                  <a:gd name="T1" fmla="*/ 22 h 121"/>
                  <a:gd name="T2" fmla="*/ 37 w 209"/>
                  <a:gd name="T3" fmla="*/ 22 h 121"/>
                  <a:gd name="T4" fmla="*/ 37 w 209"/>
                  <a:gd name="T5" fmla="*/ 100 h 121"/>
                  <a:gd name="T6" fmla="*/ 172 w 209"/>
                  <a:gd name="T7" fmla="*/ 100 h 121"/>
                  <a:gd name="T8" fmla="*/ 172 w 209"/>
                  <a:gd name="T9" fmla="*/ 22 h 121"/>
                  <a:gd name="T10" fmla="*/ 102 w 209"/>
                  <a:gd name="T11" fmla="*/ 62 h 121"/>
                  <a:gd name="T12" fmla="*/ 63 w 209"/>
                  <a:gd name="T13" fmla="*/ 62 h 121"/>
                  <a:gd name="T14" fmla="*/ 63 w 209"/>
                  <a:gd name="T15" fmla="*/ 39 h 121"/>
                  <a:gd name="T16" fmla="*/ 102 w 209"/>
                  <a:gd name="T17" fmla="*/ 39 h 121"/>
                  <a:gd name="T18" fmla="*/ 102 w 209"/>
                  <a:gd name="T19" fmla="*/ 62 h 1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09" h="121">
                    <a:moveTo>
                      <a:pt x="172" y="22"/>
                    </a:moveTo>
                    <a:cubicBezTo>
                      <a:pt x="135" y="0"/>
                      <a:pt x="75" y="0"/>
                      <a:pt x="37" y="22"/>
                    </a:cubicBezTo>
                    <a:cubicBezTo>
                      <a:pt x="0" y="43"/>
                      <a:pt x="0" y="78"/>
                      <a:pt x="37" y="100"/>
                    </a:cubicBezTo>
                    <a:cubicBezTo>
                      <a:pt x="75" y="121"/>
                      <a:pt x="135" y="121"/>
                      <a:pt x="172" y="100"/>
                    </a:cubicBezTo>
                    <a:cubicBezTo>
                      <a:pt x="209" y="78"/>
                      <a:pt x="209" y="43"/>
                      <a:pt x="172" y="22"/>
                    </a:cubicBezTo>
                    <a:close/>
                    <a:moveTo>
                      <a:pt x="102" y="62"/>
                    </a:moveTo>
                    <a:cubicBezTo>
                      <a:pt x="91" y="68"/>
                      <a:pt x="74" y="68"/>
                      <a:pt x="63" y="62"/>
                    </a:cubicBezTo>
                    <a:cubicBezTo>
                      <a:pt x="52" y="55"/>
                      <a:pt x="52" y="45"/>
                      <a:pt x="63" y="39"/>
                    </a:cubicBezTo>
                    <a:cubicBezTo>
                      <a:pt x="74" y="33"/>
                      <a:pt x="91" y="33"/>
                      <a:pt x="102" y="39"/>
                    </a:cubicBezTo>
                    <a:cubicBezTo>
                      <a:pt x="113" y="45"/>
                      <a:pt x="113" y="55"/>
                      <a:pt x="102" y="62"/>
                    </a:cubicBezTo>
                    <a:close/>
                  </a:path>
                </a:pathLst>
              </a:custGeom>
              <a:solidFill>
                <a:srgbClr val="F2B42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1" name="ï$ľiḋe">
                <a:extLst>
                  <a:ext uri="{FF2B5EF4-FFF2-40B4-BE49-F238E27FC236}">
                    <a16:creationId xmlns:a16="http://schemas.microsoft.com/office/drawing/2014/main" xmlns="" id="{4AF23566-3439-4533-9A37-9BED7833F566}"/>
                  </a:ext>
                </a:extLst>
              </p:cNvPr>
              <p:cNvSpPr/>
              <p:nvPr/>
            </p:nvSpPr>
            <p:spPr bwMode="auto">
              <a:xfrm>
                <a:off x="4198687" y="4572586"/>
                <a:ext cx="700013" cy="233916"/>
              </a:xfrm>
              <a:custGeom>
                <a:avLst/>
                <a:gdLst>
                  <a:gd name="T0" fmla="*/ 29 w 194"/>
                  <a:gd name="T1" fmla="*/ 30 h 65"/>
                  <a:gd name="T2" fmla="*/ 164 w 194"/>
                  <a:gd name="T3" fmla="*/ 30 h 65"/>
                  <a:gd name="T4" fmla="*/ 192 w 194"/>
                  <a:gd name="T5" fmla="*/ 65 h 65"/>
                  <a:gd name="T6" fmla="*/ 164 w 194"/>
                  <a:gd name="T7" fmla="*/ 22 h 65"/>
                  <a:gd name="T8" fmla="*/ 29 w 194"/>
                  <a:gd name="T9" fmla="*/ 22 h 65"/>
                  <a:gd name="T10" fmla="*/ 2 w 194"/>
                  <a:gd name="T11" fmla="*/ 65 h 65"/>
                  <a:gd name="T12" fmla="*/ 29 w 194"/>
                  <a:gd name="T13" fmla="*/ 30 h 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94" h="65">
                    <a:moveTo>
                      <a:pt x="29" y="30"/>
                    </a:moveTo>
                    <a:cubicBezTo>
                      <a:pt x="67" y="8"/>
                      <a:pt x="127" y="8"/>
                      <a:pt x="164" y="30"/>
                    </a:cubicBezTo>
                    <a:cubicBezTo>
                      <a:pt x="181" y="40"/>
                      <a:pt x="190" y="52"/>
                      <a:pt x="192" y="65"/>
                    </a:cubicBezTo>
                    <a:cubicBezTo>
                      <a:pt x="194" y="49"/>
                      <a:pt x="185" y="34"/>
                      <a:pt x="164" y="22"/>
                    </a:cubicBezTo>
                    <a:cubicBezTo>
                      <a:pt x="127" y="0"/>
                      <a:pt x="67" y="0"/>
                      <a:pt x="29" y="22"/>
                    </a:cubicBezTo>
                    <a:cubicBezTo>
                      <a:pt x="9" y="34"/>
                      <a:pt x="0" y="49"/>
                      <a:pt x="2" y="65"/>
                    </a:cubicBezTo>
                    <a:cubicBezTo>
                      <a:pt x="3" y="52"/>
                      <a:pt x="12" y="40"/>
                      <a:pt x="29" y="30"/>
                    </a:cubicBez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2" name="íSḷîďè">
                <a:extLst>
                  <a:ext uri="{FF2B5EF4-FFF2-40B4-BE49-F238E27FC236}">
                    <a16:creationId xmlns:a16="http://schemas.microsoft.com/office/drawing/2014/main" xmlns="" id="{B5B2C95F-BB21-4252-85FB-1D29EE473440}"/>
                  </a:ext>
                </a:extLst>
              </p:cNvPr>
              <p:cNvSpPr/>
              <p:nvPr/>
            </p:nvSpPr>
            <p:spPr bwMode="auto">
              <a:xfrm>
                <a:off x="4732361" y="4983237"/>
                <a:ext cx="1081208" cy="525010"/>
              </a:xfrm>
              <a:custGeom>
                <a:avLst/>
                <a:gdLst>
                  <a:gd name="T0" fmla="*/ 48 w 300"/>
                  <a:gd name="T1" fmla="*/ 0 h 146"/>
                  <a:gd name="T2" fmla="*/ 27 w 300"/>
                  <a:gd name="T3" fmla="*/ 16 h 146"/>
                  <a:gd name="T4" fmla="*/ 0 w 300"/>
                  <a:gd name="T5" fmla="*/ 28 h 146"/>
                  <a:gd name="T6" fmla="*/ 21 w 300"/>
                  <a:gd name="T7" fmla="*/ 40 h 146"/>
                  <a:gd name="T8" fmla="*/ 52 w 300"/>
                  <a:gd name="T9" fmla="*/ 42 h 146"/>
                  <a:gd name="T10" fmla="*/ 67 w 300"/>
                  <a:gd name="T11" fmla="*/ 51 h 146"/>
                  <a:gd name="T12" fmla="*/ 61 w 300"/>
                  <a:gd name="T13" fmla="*/ 54 h 146"/>
                  <a:gd name="T14" fmla="*/ 72 w 300"/>
                  <a:gd name="T15" fmla="*/ 61 h 146"/>
                  <a:gd name="T16" fmla="*/ 85 w 300"/>
                  <a:gd name="T17" fmla="*/ 54 h 146"/>
                  <a:gd name="T18" fmla="*/ 105 w 300"/>
                  <a:gd name="T19" fmla="*/ 66 h 146"/>
                  <a:gd name="T20" fmla="*/ 85 w 300"/>
                  <a:gd name="T21" fmla="*/ 77 h 146"/>
                  <a:gd name="T22" fmla="*/ 100 w 300"/>
                  <a:gd name="T23" fmla="*/ 86 h 146"/>
                  <a:gd name="T24" fmla="*/ 115 w 300"/>
                  <a:gd name="T25" fmla="*/ 94 h 146"/>
                  <a:gd name="T26" fmla="*/ 133 w 300"/>
                  <a:gd name="T27" fmla="*/ 84 h 146"/>
                  <a:gd name="T28" fmla="*/ 160 w 300"/>
                  <a:gd name="T29" fmla="*/ 100 h 146"/>
                  <a:gd name="T30" fmla="*/ 149 w 300"/>
                  <a:gd name="T31" fmla="*/ 105 h 146"/>
                  <a:gd name="T32" fmla="*/ 167 w 300"/>
                  <a:gd name="T33" fmla="*/ 115 h 146"/>
                  <a:gd name="T34" fmla="*/ 177 w 300"/>
                  <a:gd name="T35" fmla="*/ 110 h 146"/>
                  <a:gd name="T36" fmla="*/ 185 w 300"/>
                  <a:gd name="T37" fmla="*/ 114 h 146"/>
                  <a:gd name="T38" fmla="*/ 177 w 300"/>
                  <a:gd name="T39" fmla="*/ 131 h 146"/>
                  <a:gd name="T40" fmla="*/ 203 w 300"/>
                  <a:gd name="T41" fmla="*/ 146 h 146"/>
                  <a:gd name="T42" fmla="*/ 300 w 300"/>
                  <a:gd name="T43" fmla="*/ 146 h 146"/>
                  <a:gd name="T44" fmla="*/ 48 w 300"/>
                  <a:gd name="T45" fmla="*/ 0 h 1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300" h="146">
                    <a:moveTo>
                      <a:pt x="48" y="0"/>
                    </a:moveTo>
                    <a:cubicBezTo>
                      <a:pt x="42" y="6"/>
                      <a:pt x="35" y="11"/>
                      <a:pt x="27" y="16"/>
                    </a:cubicBezTo>
                    <a:cubicBezTo>
                      <a:pt x="19" y="21"/>
                      <a:pt x="10" y="25"/>
                      <a:pt x="0" y="28"/>
                    </a:cubicBezTo>
                    <a:cubicBezTo>
                      <a:pt x="21" y="40"/>
                      <a:pt x="21" y="40"/>
                      <a:pt x="21" y="40"/>
                    </a:cubicBezTo>
                    <a:cubicBezTo>
                      <a:pt x="52" y="42"/>
                      <a:pt x="52" y="42"/>
                      <a:pt x="52" y="42"/>
                    </a:cubicBezTo>
                    <a:cubicBezTo>
                      <a:pt x="67" y="51"/>
                      <a:pt x="67" y="51"/>
                      <a:pt x="67" y="51"/>
                    </a:cubicBezTo>
                    <a:cubicBezTo>
                      <a:pt x="61" y="54"/>
                      <a:pt x="61" y="54"/>
                      <a:pt x="61" y="54"/>
                    </a:cubicBezTo>
                    <a:cubicBezTo>
                      <a:pt x="72" y="61"/>
                      <a:pt x="72" y="61"/>
                      <a:pt x="72" y="61"/>
                    </a:cubicBezTo>
                    <a:cubicBezTo>
                      <a:pt x="85" y="54"/>
                      <a:pt x="85" y="54"/>
                      <a:pt x="85" y="54"/>
                    </a:cubicBezTo>
                    <a:cubicBezTo>
                      <a:pt x="105" y="66"/>
                      <a:pt x="105" y="66"/>
                      <a:pt x="105" y="66"/>
                    </a:cubicBezTo>
                    <a:cubicBezTo>
                      <a:pt x="85" y="77"/>
                      <a:pt x="85" y="77"/>
                      <a:pt x="85" y="77"/>
                    </a:cubicBezTo>
                    <a:cubicBezTo>
                      <a:pt x="100" y="86"/>
                      <a:pt x="100" y="86"/>
                      <a:pt x="100" y="86"/>
                    </a:cubicBezTo>
                    <a:cubicBezTo>
                      <a:pt x="115" y="94"/>
                      <a:pt x="115" y="94"/>
                      <a:pt x="115" y="94"/>
                    </a:cubicBezTo>
                    <a:cubicBezTo>
                      <a:pt x="133" y="84"/>
                      <a:pt x="133" y="84"/>
                      <a:pt x="133" y="84"/>
                    </a:cubicBezTo>
                    <a:cubicBezTo>
                      <a:pt x="160" y="100"/>
                      <a:pt x="160" y="100"/>
                      <a:pt x="160" y="100"/>
                    </a:cubicBezTo>
                    <a:cubicBezTo>
                      <a:pt x="149" y="105"/>
                      <a:pt x="149" y="105"/>
                      <a:pt x="149" y="105"/>
                    </a:cubicBezTo>
                    <a:cubicBezTo>
                      <a:pt x="167" y="115"/>
                      <a:pt x="167" y="115"/>
                      <a:pt x="167" y="115"/>
                    </a:cubicBezTo>
                    <a:cubicBezTo>
                      <a:pt x="177" y="110"/>
                      <a:pt x="177" y="110"/>
                      <a:pt x="177" y="110"/>
                    </a:cubicBezTo>
                    <a:cubicBezTo>
                      <a:pt x="185" y="114"/>
                      <a:pt x="185" y="114"/>
                      <a:pt x="185" y="114"/>
                    </a:cubicBezTo>
                    <a:cubicBezTo>
                      <a:pt x="177" y="131"/>
                      <a:pt x="177" y="131"/>
                      <a:pt x="177" y="131"/>
                    </a:cubicBezTo>
                    <a:cubicBezTo>
                      <a:pt x="203" y="146"/>
                      <a:pt x="203" y="146"/>
                      <a:pt x="203" y="146"/>
                    </a:cubicBezTo>
                    <a:cubicBezTo>
                      <a:pt x="300" y="146"/>
                      <a:pt x="300" y="146"/>
                      <a:pt x="300" y="146"/>
                    </a:cubicBezTo>
                    <a:lnTo>
                      <a:pt x="48" y="0"/>
                    </a:lnTo>
                    <a:close/>
                  </a:path>
                </a:pathLst>
              </a:custGeom>
              <a:solidFill>
                <a:srgbClr val="F2B42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3" name="ïšḻíďè">
                <a:extLst>
                  <a:ext uri="{FF2B5EF4-FFF2-40B4-BE49-F238E27FC236}">
                    <a16:creationId xmlns:a16="http://schemas.microsoft.com/office/drawing/2014/main" xmlns="" id="{03A5E1E5-F750-4C74-9D5F-2E95700ACA54}"/>
                  </a:ext>
                </a:extLst>
              </p:cNvPr>
              <p:cNvSpPr/>
              <p:nvPr/>
            </p:nvSpPr>
            <p:spPr bwMode="auto">
              <a:xfrm>
                <a:off x="4732361" y="4908731"/>
                <a:ext cx="1081208" cy="525010"/>
              </a:xfrm>
              <a:custGeom>
                <a:avLst/>
                <a:gdLst>
                  <a:gd name="T0" fmla="*/ 48 w 300"/>
                  <a:gd name="T1" fmla="*/ 0 h 146"/>
                  <a:gd name="T2" fmla="*/ 27 w 300"/>
                  <a:gd name="T3" fmla="*/ 16 h 146"/>
                  <a:gd name="T4" fmla="*/ 0 w 300"/>
                  <a:gd name="T5" fmla="*/ 28 h 146"/>
                  <a:gd name="T6" fmla="*/ 21 w 300"/>
                  <a:gd name="T7" fmla="*/ 40 h 146"/>
                  <a:gd name="T8" fmla="*/ 52 w 300"/>
                  <a:gd name="T9" fmla="*/ 42 h 146"/>
                  <a:gd name="T10" fmla="*/ 67 w 300"/>
                  <a:gd name="T11" fmla="*/ 51 h 146"/>
                  <a:gd name="T12" fmla="*/ 61 w 300"/>
                  <a:gd name="T13" fmla="*/ 54 h 146"/>
                  <a:gd name="T14" fmla="*/ 72 w 300"/>
                  <a:gd name="T15" fmla="*/ 61 h 146"/>
                  <a:gd name="T16" fmla="*/ 85 w 300"/>
                  <a:gd name="T17" fmla="*/ 54 h 146"/>
                  <a:gd name="T18" fmla="*/ 105 w 300"/>
                  <a:gd name="T19" fmla="*/ 65 h 146"/>
                  <a:gd name="T20" fmla="*/ 85 w 300"/>
                  <a:gd name="T21" fmla="*/ 77 h 146"/>
                  <a:gd name="T22" fmla="*/ 100 w 300"/>
                  <a:gd name="T23" fmla="*/ 86 h 146"/>
                  <a:gd name="T24" fmla="*/ 115 w 300"/>
                  <a:gd name="T25" fmla="*/ 94 h 146"/>
                  <a:gd name="T26" fmla="*/ 133 w 300"/>
                  <a:gd name="T27" fmla="*/ 84 h 146"/>
                  <a:gd name="T28" fmla="*/ 160 w 300"/>
                  <a:gd name="T29" fmla="*/ 99 h 146"/>
                  <a:gd name="T30" fmla="*/ 149 w 300"/>
                  <a:gd name="T31" fmla="*/ 105 h 146"/>
                  <a:gd name="T32" fmla="*/ 167 w 300"/>
                  <a:gd name="T33" fmla="*/ 115 h 146"/>
                  <a:gd name="T34" fmla="*/ 177 w 300"/>
                  <a:gd name="T35" fmla="*/ 109 h 146"/>
                  <a:gd name="T36" fmla="*/ 185 w 300"/>
                  <a:gd name="T37" fmla="*/ 114 h 146"/>
                  <a:gd name="T38" fmla="*/ 177 w 300"/>
                  <a:gd name="T39" fmla="*/ 130 h 146"/>
                  <a:gd name="T40" fmla="*/ 203 w 300"/>
                  <a:gd name="T41" fmla="*/ 146 h 146"/>
                  <a:gd name="T42" fmla="*/ 300 w 300"/>
                  <a:gd name="T43" fmla="*/ 146 h 146"/>
                  <a:gd name="T44" fmla="*/ 48 w 300"/>
                  <a:gd name="T45" fmla="*/ 0 h 1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300" h="146">
                    <a:moveTo>
                      <a:pt x="48" y="0"/>
                    </a:moveTo>
                    <a:cubicBezTo>
                      <a:pt x="42" y="6"/>
                      <a:pt x="35" y="11"/>
                      <a:pt x="27" y="16"/>
                    </a:cubicBezTo>
                    <a:cubicBezTo>
                      <a:pt x="19" y="21"/>
                      <a:pt x="10" y="25"/>
                      <a:pt x="0" y="28"/>
                    </a:cubicBezTo>
                    <a:cubicBezTo>
                      <a:pt x="21" y="40"/>
                      <a:pt x="21" y="40"/>
                      <a:pt x="21" y="40"/>
                    </a:cubicBezTo>
                    <a:cubicBezTo>
                      <a:pt x="52" y="42"/>
                      <a:pt x="52" y="42"/>
                      <a:pt x="52" y="42"/>
                    </a:cubicBezTo>
                    <a:cubicBezTo>
                      <a:pt x="67" y="51"/>
                      <a:pt x="67" y="51"/>
                      <a:pt x="67" y="51"/>
                    </a:cubicBezTo>
                    <a:cubicBezTo>
                      <a:pt x="61" y="54"/>
                      <a:pt x="61" y="54"/>
                      <a:pt x="61" y="54"/>
                    </a:cubicBezTo>
                    <a:cubicBezTo>
                      <a:pt x="72" y="61"/>
                      <a:pt x="72" y="61"/>
                      <a:pt x="72" y="61"/>
                    </a:cubicBezTo>
                    <a:cubicBezTo>
                      <a:pt x="85" y="54"/>
                      <a:pt x="85" y="54"/>
                      <a:pt x="85" y="54"/>
                    </a:cubicBezTo>
                    <a:cubicBezTo>
                      <a:pt x="105" y="65"/>
                      <a:pt x="105" y="65"/>
                      <a:pt x="105" y="65"/>
                    </a:cubicBezTo>
                    <a:cubicBezTo>
                      <a:pt x="85" y="77"/>
                      <a:pt x="85" y="77"/>
                      <a:pt x="85" y="77"/>
                    </a:cubicBezTo>
                    <a:cubicBezTo>
                      <a:pt x="100" y="86"/>
                      <a:pt x="100" y="86"/>
                      <a:pt x="100" y="86"/>
                    </a:cubicBezTo>
                    <a:cubicBezTo>
                      <a:pt x="115" y="94"/>
                      <a:pt x="115" y="94"/>
                      <a:pt x="115" y="94"/>
                    </a:cubicBezTo>
                    <a:cubicBezTo>
                      <a:pt x="133" y="84"/>
                      <a:pt x="133" y="84"/>
                      <a:pt x="133" y="84"/>
                    </a:cubicBezTo>
                    <a:cubicBezTo>
                      <a:pt x="160" y="99"/>
                      <a:pt x="160" y="99"/>
                      <a:pt x="160" y="99"/>
                    </a:cubicBezTo>
                    <a:cubicBezTo>
                      <a:pt x="149" y="105"/>
                      <a:pt x="149" y="105"/>
                      <a:pt x="149" y="105"/>
                    </a:cubicBezTo>
                    <a:cubicBezTo>
                      <a:pt x="167" y="115"/>
                      <a:pt x="167" y="115"/>
                      <a:pt x="167" y="115"/>
                    </a:cubicBezTo>
                    <a:cubicBezTo>
                      <a:pt x="177" y="109"/>
                      <a:pt x="177" y="109"/>
                      <a:pt x="177" y="109"/>
                    </a:cubicBezTo>
                    <a:cubicBezTo>
                      <a:pt x="185" y="114"/>
                      <a:pt x="185" y="114"/>
                      <a:pt x="185" y="114"/>
                    </a:cubicBezTo>
                    <a:cubicBezTo>
                      <a:pt x="177" y="130"/>
                      <a:pt x="177" y="130"/>
                      <a:pt x="177" y="130"/>
                    </a:cubicBezTo>
                    <a:cubicBezTo>
                      <a:pt x="203" y="146"/>
                      <a:pt x="203" y="146"/>
                      <a:pt x="203" y="146"/>
                    </a:cubicBezTo>
                    <a:cubicBezTo>
                      <a:pt x="300" y="146"/>
                      <a:pt x="300" y="146"/>
                      <a:pt x="300" y="146"/>
                    </a:cubicBezTo>
                    <a:lnTo>
                      <a:pt x="48" y="0"/>
                    </a:lnTo>
                    <a:close/>
                  </a:path>
                </a:pathLst>
              </a:custGeom>
              <a:solidFill>
                <a:srgbClr val="FDD76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4" name="iṩľiḋè">
                <a:extLst>
                  <a:ext uri="{FF2B5EF4-FFF2-40B4-BE49-F238E27FC236}">
                    <a16:creationId xmlns:a16="http://schemas.microsoft.com/office/drawing/2014/main" xmlns="" id="{5B1C726B-1743-4438-B3C6-24610231D4EF}"/>
                  </a:ext>
                </a:extLst>
              </p:cNvPr>
              <p:cNvSpPr/>
              <p:nvPr/>
            </p:nvSpPr>
            <p:spPr bwMode="auto">
              <a:xfrm>
                <a:off x="5463562" y="5433740"/>
                <a:ext cx="350007" cy="74507"/>
              </a:xfrm>
              <a:prstGeom prst="rect">
                <a:avLst/>
              </a:pr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5" name="ïsļíḍe">
                <a:extLst>
                  <a:ext uri="{FF2B5EF4-FFF2-40B4-BE49-F238E27FC236}">
                    <a16:creationId xmlns:a16="http://schemas.microsoft.com/office/drawing/2014/main" xmlns="" id="{11DFC526-C31B-40AF-90F7-494A4A3D81B5}"/>
                  </a:ext>
                </a:extLst>
              </p:cNvPr>
              <p:cNvSpPr/>
              <p:nvPr/>
            </p:nvSpPr>
            <p:spPr bwMode="auto">
              <a:xfrm>
                <a:off x="5333609" y="5300322"/>
                <a:ext cx="36387" cy="97032"/>
              </a:xfrm>
              <a:custGeom>
                <a:avLst/>
                <a:gdLst>
                  <a:gd name="T0" fmla="*/ 0 w 21"/>
                  <a:gd name="T1" fmla="*/ 56 h 56"/>
                  <a:gd name="T2" fmla="*/ 0 w 21"/>
                  <a:gd name="T3" fmla="*/ 12 h 56"/>
                  <a:gd name="T4" fmla="*/ 21 w 21"/>
                  <a:gd name="T5" fmla="*/ 0 h 56"/>
                  <a:gd name="T6" fmla="*/ 21 w 21"/>
                  <a:gd name="T7" fmla="*/ 46 h 56"/>
                  <a:gd name="T8" fmla="*/ 0 w 21"/>
                  <a:gd name="T9" fmla="*/ 56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1" h="56">
                    <a:moveTo>
                      <a:pt x="0" y="56"/>
                    </a:moveTo>
                    <a:lnTo>
                      <a:pt x="0" y="12"/>
                    </a:lnTo>
                    <a:lnTo>
                      <a:pt x="21" y="0"/>
                    </a:lnTo>
                    <a:lnTo>
                      <a:pt x="21" y="46"/>
                    </a:lnTo>
                    <a:lnTo>
                      <a:pt x="0" y="56"/>
                    </a:ln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6" name="í$ľíḋé">
                <a:extLst>
                  <a:ext uri="{FF2B5EF4-FFF2-40B4-BE49-F238E27FC236}">
                    <a16:creationId xmlns:a16="http://schemas.microsoft.com/office/drawing/2014/main" xmlns="" id="{CBA571F7-327D-45E1-B181-0F2FCC913980}"/>
                  </a:ext>
                </a:extLst>
              </p:cNvPr>
              <p:cNvSpPr/>
              <p:nvPr/>
            </p:nvSpPr>
            <p:spPr bwMode="auto">
              <a:xfrm>
                <a:off x="5269499" y="5286461"/>
                <a:ext cx="64111" cy="110893"/>
              </a:xfrm>
              <a:custGeom>
                <a:avLst/>
                <a:gdLst>
                  <a:gd name="T0" fmla="*/ 0 w 37"/>
                  <a:gd name="T1" fmla="*/ 0 h 64"/>
                  <a:gd name="T2" fmla="*/ 0 w 37"/>
                  <a:gd name="T3" fmla="*/ 43 h 64"/>
                  <a:gd name="T4" fmla="*/ 37 w 37"/>
                  <a:gd name="T5" fmla="*/ 64 h 64"/>
                  <a:gd name="T6" fmla="*/ 37 w 37"/>
                  <a:gd name="T7" fmla="*/ 20 h 64"/>
                  <a:gd name="T8" fmla="*/ 0 w 37"/>
                  <a:gd name="T9" fmla="*/ 0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7" h="64">
                    <a:moveTo>
                      <a:pt x="0" y="0"/>
                    </a:moveTo>
                    <a:lnTo>
                      <a:pt x="0" y="43"/>
                    </a:lnTo>
                    <a:lnTo>
                      <a:pt x="37" y="64"/>
                    </a:lnTo>
                    <a:lnTo>
                      <a:pt x="37" y="2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EEAD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7" name="i$ľiḑé">
                <a:extLst>
                  <a:ext uri="{FF2B5EF4-FFF2-40B4-BE49-F238E27FC236}">
                    <a16:creationId xmlns:a16="http://schemas.microsoft.com/office/drawing/2014/main" xmlns="" id="{43E71AE8-1586-4AFD-86B8-CD949A889347}"/>
                  </a:ext>
                </a:extLst>
              </p:cNvPr>
              <p:cNvSpPr/>
              <p:nvPr/>
            </p:nvSpPr>
            <p:spPr bwMode="auto">
              <a:xfrm>
                <a:off x="5146477" y="5210222"/>
                <a:ext cx="65843" cy="110893"/>
              </a:xfrm>
              <a:custGeom>
                <a:avLst/>
                <a:gdLst>
                  <a:gd name="T0" fmla="*/ 38 w 38"/>
                  <a:gd name="T1" fmla="*/ 0 h 64"/>
                  <a:gd name="T2" fmla="*/ 38 w 38"/>
                  <a:gd name="T3" fmla="*/ 44 h 64"/>
                  <a:gd name="T4" fmla="*/ 0 w 38"/>
                  <a:gd name="T5" fmla="*/ 64 h 64"/>
                  <a:gd name="T6" fmla="*/ 0 w 38"/>
                  <a:gd name="T7" fmla="*/ 21 h 64"/>
                  <a:gd name="T8" fmla="*/ 38 w 38"/>
                  <a:gd name="T9" fmla="*/ 0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8" h="64">
                    <a:moveTo>
                      <a:pt x="38" y="0"/>
                    </a:moveTo>
                    <a:lnTo>
                      <a:pt x="38" y="44"/>
                    </a:lnTo>
                    <a:lnTo>
                      <a:pt x="0" y="64"/>
                    </a:lnTo>
                    <a:lnTo>
                      <a:pt x="0" y="21"/>
                    </a:lnTo>
                    <a:lnTo>
                      <a:pt x="38" y="0"/>
                    </a:ln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8" name="îśliḋê">
                <a:extLst>
                  <a:ext uri="{FF2B5EF4-FFF2-40B4-BE49-F238E27FC236}">
                    <a16:creationId xmlns:a16="http://schemas.microsoft.com/office/drawing/2014/main" xmlns="" id="{73452825-F260-4886-AD07-20CDEA099050}"/>
                  </a:ext>
                </a:extLst>
              </p:cNvPr>
              <p:cNvSpPr/>
              <p:nvPr/>
            </p:nvSpPr>
            <p:spPr bwMode="auto">
              <a:xfrm>
                <a:off x="5039049" y="5184231"/>
                <a:ext cx="107428" cy="136884"/>
              </a:xfrm>
              <a:custGeom>
                <a:avLst/>
                <a:gdLst>
                  <a:gd name="T0" fmla="*/ 0 w 62"/>
                  <a:gd name="T1" fmla="*/ 0 h 79"/>
                  <a:gd name="T2" fmla="*/ 0 w 62"/>
                  <a:gd name="T3" fmla="*/ 44 h 79"/>
                  <a:gd name="T4" fmla="*/ 62 w 62"/>
                  <a:gd name="T5" fmla="*/ 79 h 79"/>
                  <a:gd name="T6" fmla="*/ 62 w 62"/>
                  <a:gd name="T7" fmla="*/ 36 h 79"/>
                  <a:gd name="T8" fmla="*/ 0 w 62"/>
                  <a:gd name="T9" fmla="*/ 0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2" h="79">
                    <a:moveTo>
                      <a:pt x="0" y="0"/>
                    </a:moveTo>
                    <a:lnTo>
                      <a:pt x="0" y="44"/>
                    </a:lnTo>
                    <a:lnTo>
                      <a:pt x="62" y="79"/>
                    </a:lnTo>
                    <a:lnTo>
                      <a:pt x="62" y="3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EEAD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9" name="íŝḷiḋé">
                <a:extLst>
                  <a:ext uri="{FF2B5EF4-FFF2-40B4-BE49-F238E27FC236}">
                    <a16:creationId xmlns:a16="http://schemas.microsoft.com/office/drawing/2014/main" xmlns="" id="{4F2BF497-4AFD-44DE-9109-2BED59CF4189}"/>
                  </a:ext>
                </a:extLst>
              </p:cNvPr>
              <p:cNvSpPr/>
              <p:nvPr/>
            </p:nvSpPr>
            <p:spPr bwMode="auto">
              <a:xfrm>
                <a:off x="5369996" y="5380027"/>
                <a:ext cx="93566" cy="128220"/>
              </a:xfrm>
              <a:custGeom>
                <a:avLst/>
                <a:gdLst>
                  <a:gd name="T0" fmla="*/ 0 w 54"/>
                  <a:gd name="T1" fmla="*/ 0 h 74"/>
                  <a:gd name="T2" fmla="*/ 0 w 54"/>
                  <a:gd name="T3" fmla="*/ 43 h 74"/>
                  <a:gd name="T4" fmla="*/ 54 w 54"/>
                  <a:gd name="T5" fmla="*/ 74 h 74"/>
                  <a:gd name="T6" fmla="*/ 54 w 54"/>
                  <a:gd name="T7" fmla="*/ 31 h 74"/>
                  <a:gd name="T8" fmla="*/ 0 w 54"/>
                  <a:gd name="T9" fmla="*/ 0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4" h="74">
                    <a:moveTo>
                      <a:pt x="0" y="0"/>
                    </a:moveTo>
                    <a:lnTo>
                      <a:pt x="0" y="43"/>
                    </a:lnTo>
                    <a:lnTo>
                      <a:pt x="54" y="74"/>
                    </a:lnTo>
                    <a:lnTo>
                      <a:pt x="54" y="3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EEAD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50" name="îṧḻiḋe">
                <a:extLst>
                  <a:ext uri="{FF2B5EF4-FFF2-40B4-BE49-F238E27FC236}">
                    <a16:creationId xmlns:a16="http://schemas.microsoft.com/office/drawing/2014/main" xmlns="" id="{47324031-2FE9-4129-BE18-1838821ACEB9}"/>
                  </a:ext>
                </a:extLst>
              </p:cNvPr>
              <p:cNvSpPr/>
              <p:nvPr/>
            </p:nvSpPr>
            <p:spPr bwMode="auto">
              <a:xfrm>
                <a:off x="4952414" y="5102794"/>
                <a:ext cx="39853" cy="100497"/>
              </a:xfrm>
              <a:custGeom>
                <a:avLst/>
                <a:gdLst>
                  <a:gd name="T0" fmla="*/ 23 w 23"/>
                  <a:gd name="T1" fmla="*/ 14 h 58"/>
                  <a:gd name="T2" fmla="*/ 23 w 23"/>
                  <a:gd name="T3" fmla="*/ 58 h 58"/>
                  <a:gd name="T4" fmla="*/ 0 w 23"/>
                  <a:gd name="T5" fmla="*/ 43 h 58"/>
                  <a:gd name="T6" fmla="*/ 0 w 23"/>
                  <a:gd name="T7" fmla="*/ 0 h 58"/>
                  <a:gd name="T8" fmla="*/ 23 w 23"/>
                  <a:gd name="T9" fmla="*/ 14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3" h="58">
                    <a:moveTo>
                      <a:pt x="23" y="14"/>
                    </a:moveTo>
                    <a:lnTo>
                      <a:pt x="23" y="58"/>
                    </a:lnTo>
                    <a:lnTo>
                      <a:pt x="0" y="43"/>
                    </a:lnTo>
                    <a:lnTo>
                      <a:pt x="0" y="0"/>
                    </a:lnTo>
                    <a:lnTo>
                      <a:pt x="23" y="14"/>
                    </a:lnTo>
                    <a:close/>
                  </a:path>
                </a:pathLst>
              </a:custGeom>
              <a:solidFill>
                <a:srgbClr val="EEAD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51" name="îSļîḋé">
                <a:extLst>
                  <a:ext uri="{FF2B5EF4-FFF2-40B4-BE49-F238E27FC236}">
                    <a16:creationId xmlns:a16="http://schemas.microsoft.com/office/drawing/2014/main" xmlns="" id="{34862812-EE51-4A0F-9170-98FB86AF662E}"/>
                  </a:ext>
                </a:extLst>
              </p:cNvPr>
              <p:cNvSpPr/>
              <p:nvPr/>
            </p:nvSpPr>
            <p:spPr bwMode="auto">
              <a:xfrm>
                <a:off x="4808600" y="5052545"/>
                <a:ext cx="110893" cy="81438"/>
              </a:xfrm>
              <a:custGeom>
                <a:avLst/>
                <a:gdLst>
                  <a:gd name="T0" fmla="*/ 0 w 64"/>
                  <a:gd name="T1" fmla="*/ 0 h 47"/>
                  <a:gd name="T2" fmla="*/ 0 w 64"/>
                  <a:gd name="T3" fmla="*/ 43 h 47"/>
                  <a:gd name="T4" fmla="*/ 64 w 64"/>
                  <a:gd name="T5" fmla="*/ 47 h 47"/>
                  <a:gd name="T6" fmla="*/ 64 w 64"/>
                  <a:gd name="T7" fmla="*/ 4 h 47"/>
                  <a:gd name="T8" fmla="*/ 0 w 64"/>
                  <a:gd name="T9" fmla="*/ 0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4" h="47">
                    <a:moveTo>
                      <a:pt x="0" y="0"/>
                    </a:moveTo>
                    <a:lnTo>
                      <a:pt x="0" y="43"/>
                    </a:lnTo>
                    <a:lnTo>
                      <a:pt x="64" y="47"/>
                    </a:lnTo>
                    <a:lnTo>
                      <a:pt x="64" y="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52" name="ïṥḷidé">
                <a:extLst>
                  <a:ext uri="{FF2B5EF4-FFF2-40B4-BE49-F238E27FC236}">
                    <a16:creationId xmlns:a16="http://schemas.microsoft.com/office/drawing/2014/main" xmlns="" id="{FD8DC1F1-F9DD-4D2E-8CD4-C7E28157BD60}"/>
                  </a:ext>
                </a:extLst>
              </p:cNvPr>
              <p:cNvSpPr/>
              <p:nvPr/>
            </p:nvSpPr>
            <p:spPr bwMode="auto">
              <a:xfrm>
                <a:off x="4912562" y="4972841"/>
                <a:ext cx="734667" cy="407186"/>
              </a:xfrm>
              <a:custGeom>
                <a:avLst/>
                <a:gdLst>
                  <a:gd name="T0" fmla="*/ 383 w 424"/>
                  <a:gd name="T1" fmla="*/ 235 h 235"/>
                  <a:gd name="T2" fmla="*/ 0 w 424"/>
                  <a:gd name="T3" fmla="*/ 12 h 235"/>
                  <a:gd name="T4" fmla="*/ 21 w 424"/>
                  <a:gd name="T5" fmla="*/ 0 h 235"/>
                  <a:gd name="T6" fmla="*/ 424 w 424"/>
                  <a:gd name="T7" fmla="*/ 233 h 235"/>
                  <a:gd name="T8" fmla="*/ 383 w 424"/>
                  <a:gd name="T9" fmla="*/ 235 h 2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24" h="235">
                    <a:moveTo>
                      <a:pt x="383" y="235"/>
                    </a:moveTo>
                    <a:lnTo>
                      <a:pt x="0" y="12"/>
                    </a:lnTo>
                    <a:lnTo>
                      <a:pt x="21" y="0"/>
                    </a:lnTo>
                    <a:lnTo>
                      <a:pt x="424" y="233"/>
                    </a:lnTo>
                    <a:lnTo>
                      <a:pt x="383" y="235"/>
                    </a:ln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53" name="išḻïḍe">
                <a:extLst>
                  <a:ext uri="{FF2B5EF4-FFF2-40B4-BE49-F238E27FC236}">
                    <a16:creationId xmlns:a16="http://schemas.microsoft.com/office/drawing/2014/main" xmlns="" id="{C8AE5AA6-6291-4F8F-9FFA-D9C18B4AC6EF}"/>
                  </a:ext>
                </a:extLst>
              </p:cNvPr>
              <p:cNvSpPr/>
              <p:nvPr/>
            </p:nvSpPr>
            <p:spPr bwMode="auto">
              <a:xfrm>
                <a:off x="4912562" y="4972841"/>
                <a:ext cx="734667" cy="407186"/>
              </a:xfrm>
              <a:custGeom>
                <a:avLst/>
                <a:gdLst>
                  <a:gd name="T0" fmla="*/ 21 w 424"/>
                  <a:gd name="T1" fmla="*/ 10 h 235"/>
                  <a:gd name="T2" fmla="*/ 406 w 424"/>
                  <a:gd name="T3" fmla="*/ 235 h 235"/>
                  <a:gd name="T4" fmla="*/ 424 w 424"/>
                  <a:gd name="T5" fmla="*/ 233 h 235"/>
                  <a:gd name="T6" fmla="*/ 21 w 424"/>
                  <a:gd name="T7" fmla="*/ 0 h 235"/>
                  <a:gd name="T8" fmla="*/ 0 w 424"/>
                  <a:gd name="T9" fmla="*/ 12 h 235"/>
                  <a:gd name="T10" fmla="*/ 8 w 424"/>
                  <a:gd name="T11" fmla="*/ 19 h 235"/>
                  <a:gd name="T12" fmla="*/ 21 w 424"/>
                  <a:gd name="T13" fmla="*/ 10 h 2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24" h="235">
                    <a:moveTo>
                      <a:pt x="21" y="10"/>
                    </a:moveTo>
                    <a:lnTo>
                      <a:pt x="406" y="235"/>
                    </a:lnTo>
                    <a:lnTo>
                      <a:pt x="424" y="233"/>
                    </a:lnTo>
                    <a:lnTo>
                      <a:pt x="21" y="0"/>
                    </a:lnTo>
                    <a:lnTo>
                      <a:pt x="0" y="12"/>
                    </a:lnTo>
                    <a:lnTo>
                      <a:pt x="8" y="19"/>
                    </a:lnTo>
                    <a:lnTo>
                      <a:pt x="21" y="10"/>
                    </a:lnTo>
                    <a:close/>
                  </a:path>
                </a:pathLst>
              </a:custGeom>
              <a:solidFill>
                <a:srgbClr val="F2B42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54" name="işḻîďê">
                <a:extLst>
                  <a:ext uri="{FF2B5EF4-FFF2-40B4-BE49-F238E27FC236}">
                    <a16:creationId xmlns:a16="http://schemas.microsoft.com/office/drawing/2014/main" xmlns="" id="{5A274B22-4A97-41E0-A06E-09F5E8FE601D}"/>
                  </a:ext>
                </a:extLst>
              </p:cNvPr>
              <p:cNvSpPr/>
              <p:nvPr/>
            </p:nvSpPr>
            <p:spPr bwMode="auto">
              <a:xfrm>
                <a:off x="4732361" y="5009228"/>
                <a:ext cx="76239" cy="117824"/>
              </a:xfrm>
              <a:custGeom>
                <a:avLst/>
                <a:gdLst>
                  <a:gd name="T0" fmla="*/ 44 w 44"/>
                  <a:gd name="T1" fmla="*/ 68 h 68"/>
                  <a:gd name="T2" fmla="*/ 44 w 44"/>
                  <a:gd name="T3" fmla="*/ 25 h 68"/>
                  <a:gd name="T4" fmla="*/ 0 w 44"/>
                  <a:gd name="T5" fmla="*/ 0 h 68"/>
                  <a:gd name="T6" fmla="*/ 0 w 44"/>
                  <a:gd name="T7" fmla="*/ 43 h 68"/>
                  <a:gd name="T8" fmla="*/ 44 w 44"/>
                  <a:gd name="T9" fmla="*/ 68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4" h="68">
                    <a:moveTo>
                      <a:pt x="44" y="68"/>
                    </a:moveTo>
                    <a:lnTo>
                      <a:pt x="44" y="25"/>
                    </a:lnTo>
                    <a:lnTo>
                      <a:pt x="0" y="0"/>
                    </a:lnTo>
                    <a:lnTo>
                      <a:pt x="0" y="43"/>
                    </a:lnTo>
                    <a:lnTo>
                      <a:pt x="44" y="68"/>
                    </a:ln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55" name="íSḻïḓè">
                <a:extLst>
                  <a:ext uri="{FF2B5EF4-FFF2-40B4-BE49-F238E27FC236}">
                    <a16:creationId xmlns:a16="http://schemas.microsoft.com/office/drawing/2014/main" xmlns="" id="{65C2CA4E-571F-45E9-A19E-9FB2931F75AE}"/>
                  </a:ext>
                </a:extLst>
              </p:cNvPr>
              <p:cNvSpPr/>
              <p:nvPr/>
            </p:nvSpPr>
            <p:spPr bwMode="auto">
              <a:xfrm>
                <a:off x="4992267" y="5102794"/>
                <a:ext cx="46784" cy="100497"/>
              </a:xfrm>
              <a:custGeom>
                <a:avLst/>
                <a:gdLst>
                  <a:gd name="T0" fmla="*/ 27 w 27"/>
                  <a:gd name="T1" fmla="*/ 0 h 58"/>
                  <a:gd name="T2" fmla="*/ 27 w 27"/>
                  <a:gd name="T3" fmla="*/ 43 h 58"/>
                  <a:gd name="T4" fmla="*/ 0 w 27"/>
                  <a:gd name="T5" fmla="*/ 58 h 58"/>
                  <a:gd name="T6" fmla="*/ 0 w 27"/>
                  <a:gd name="T7" fmla="*/ 14 h 58"/>
                  <a:gd name="T8" fmla="*/ 27 w 27"/>
                  <a:gd name="T9" fmla="*/ 0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7" h="58">
                    <a:moveTo>
                      <a:pt x="27" y="0"/>
                    </a:moveTo>
                    <a:lnTo>
                      <a:pt x="27" y="43"/>
                    </a:lnTo>
                    <a:lnTo>
                      <a:pt x="0" y="58"/>
                    </a:lnTo>
                    <a:lnTo>
                      <a:pt x="0" y="14"/>
                    </a:lnTo>
                    <a:lnTo>
                      <a:pt x="27" y="0"/>
                    </a:ln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56" name="ï$1iḑè">
                <a:extLst>
                  <a:ext uri="{FF2B5EF4-FFF2-40B4-BE49-F238E27FC236}">
                    <a16:creationId xmlns:a16="http://schemas.microsoft.com/office/drawing/2014/main" xmlns="" id="{1B60F07C-45E6-4CD1-8E65-DF9B2CE64E65}"/>
                  </a:ext>
                </a:extLst>
              </p:cNvPr>
              <p:cNvSpPr/>
              <p:nvPr/>
            </p:nvSpPr>
            <p:spPr bwMode="auto">
              <a:xfrm>
                <a:off x="4515772" y="4588180"/>
                <a:ext cx="382928" cy="218321"/>
              </a:xfrm>
              <a:custGeom>
                <a:avLst/>
                <a:gdLst>
                  <a:gd name="T0" fmla="*/ 76 w 106"/>
                  <a:gd name="T1" fmla="*/ 18 h 61"/>
                  <a:gd name="T2" fmla="*/ 0 w 106"/>
                  <a:gd name="T3" fmla="*/ 2 h 61"/>
                  <a:gd name="T4" fmla="*/ 0 w 106"/>
                  <a:gd name="T5" fmla="*/ 10 h 61"/>
                  <a:gd name="T6" fmla="*/ 76 w 106"/>
                  <a:gd name="T7" fmla="*/ 26 h 61"/>
                  <a:gd name="T8" fmla="*/ 104 w 106"/>
                  <a:gd name="T9" fmla="*/ 61 h 61"/>
                  <a:gd name="T10" fmla="*/ 76 w 106"/>
                  <a:gd name="T11" fmla="*/ 18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06" h="61">
                    <a:moveTo>
                      <a:pt x="76" y="18"/>
                    </a:moveTo>
                    <a:cubicBezTo>
                      <a:pt x="55" y="6"/>
                      <a:pt x="27" y="0"/>
                      <a:pt x="0" y="2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27" y="9"/>
                      <a:pt x="55" y="14"/>
                      <a:pt x="76" y="26"/>
                    </a:cubicBezTo>
                    <a:cubicBezTo>
                      <a:pt x="93" y="36"/>
                      <a:pt x="102" y="48"/>
                      <a:pt x="104" y="61"/>
                    </a:cubicBezTo>
                    <a:cubicBezTo>
                      <a:pt x="106" y="45"/>
                      <a:pt x="97" y="30"/>
                      <a:pt x="76" y="18"/>
                    </a:cubicBezTo>
                    <a:close/>
                  </a:path>
                </a:pathLst>
              </a:custGeom>
              <a:solidFill>
                <a:srgbClr val="FDD76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</p:grpSp>
      </p:grpSp>
      <p:sp>
        <p:nvSpPr>
          <p:cNvPr id="159" name="矩形 158"/>
          <p:cNvSpPr/>
          <p:nvPr/>
        </p:nvSpPr>
        <p:spPr>
          <a:xfrm>
            <a:off x="3108535" y="2578464"/>
            <a:ext cx="6096000" cy="2308324"/>
          </a:xfrm>
          <a:prstGeom prst="rect">
            <a:avLst/>
          </a:prstGeom>
          <a:solidFill>
            <a:srgbClr val="BDD7EE">
              <a:alpha val="50196"/>
            </a:srgbClr>
          </a:solidFill>
        </p:spPr>
        <p:txBody>
          <a:bodyPr>
            <a:spAutoFit/>
          </a:bodyPr>
          <a:lstStyle/>
          <a:p>
            <a:pPr marL="285750" indent="-285750" algn="just">
              <a:spcAft>
                <a:spcPts val="0"/>
              </a:spcAft>
              <a:buFont typeface="Wingdings" panose="05000000000000000000" pitchFamily="2" charset="2"/>
              <a:buChar char="ü"/>
            </a:pPr>
            <a:r>
              <a:rPr lang="zh-CN" altLang="zh-CN" sz="2400" kern="100" dirty="0">
                <a:latin typeface="+mn-ea"/>
                <a:cs typeface="Times New Roman" panose="02020603050405020304" pitchFamily="18" charset="0"/>
              </a:rPr>
              <a:t>一方面，选择水印时应该考虑水印本身能够容忍一定的误码，比如第二类和第三类</a:t>
            </a:r>
            <a:r>
              <a:rPr lang="zh-CN" altLang="zh-CN" sz="2400" kern="100" dirty="0" smtClean="0">
                <a:latin typeface="+mn-ea"/>
                <a:cs typeface="Times New Roman" panose="02020603050405020304" pitchFamily="18" charset="0"/>
              </a:rPr>
              <a:t>水印</a:t>
            </a:r>
            <a:r>
              <a:rPr lang="zh-CN" altLang="en-US" sz="2400" kern="100" dirty="0" smtClean="0">
                <a:latin typeface="+mn-ea"/>
                <a:cs typeface="Times New Roman" panose="02020603050405020304" pitchFamily="18" charset="0"/>
              </a:rPr>
              <a:t>；</a:t>
            </a:r>
            <a:endParaRPr lang="en-US" altLang="zh-CN" sz="2400" kern="100" dirty="0" smtClean="0">
              <a:latin typeface="+mn-ea"/>
              <a:cs typeface="Times New Roman" panose="02020603050405020304" pitchFamily="18" charset="0"/>
            </a:endParaRPr>
          </a:p>
          <a:p>
            <a:pPr marL="285750" indent="-285750" algn="just">
              <a:spcAft>
                <a:spcPts val="0"/>
              </a:spcAft>
              <a:buFont typeface="Wingdings" panose="05000000000000000000" pitchFamily="2" charset="2"/>
              <a:buChar char="ü"/>
            </a:pPr>
            <a:r>
              <a:rPr lang="zh-CN" altLang="zh-CN" sz="2400" kern="100" dirty="0" smtClean="0">
                <a:latin typeface="+mn-ea"/>
                <a:cs typeface="Times New Roman" panose="02020603050405020304" pitchFamily="18" charset="0"/>
              </a:rPr>
              <a:t>另一方面</a:t>
            </a:r>
            <a:r>
              <a:rPr lang="zh-CN" altLang="zh-CN" sz="2400" kern="100" dirty="0">
                <a:latin typeface="+mn-ea"/>
                <a:cs typeface="Times New Roman" panose="02020603050405020304" pitchFamily="18" charset="0"/>
              </a:rPr>
              <a:t>，设计水印算法时，要考虑水印算法的抗攻击能力，同时还要考虑水印检测方式。</a:t>
            </a:r>
            <a:endParaRPr lang="zh-CN" altLang="zh-CN" sz="2400" kern="100" dirty="0">
              <a:effectLst/>
              <a:latin typeface="+mn-ea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25274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" dur="500"/>
                                        <p:tgtEl>
                                          <p:spTgt spid="1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9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5485341" y="3113706"/>
            <a:ext cx="1620957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3200" dirty="0" smtClean="0"/>
              <a:t>谢 谢 ！</a:t>
            </a:r>
            <a:endParaRPr lang="zh-CN" altLang="en-US" sz="3200" dirty="0"/>
          </a:p>
        </p:txBody>
      </p:sp>
    </p:spTree>
    <p:extLst>
      <p:ext uri="{BB962C8B-B14F-4D97-AF65-F5344CB8AC3E}">
        <p14:creationId xmlns:p14="http://schemas.microsoft.com/office/powerpoint/2010/main" val="41922353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VECTOR" val="28b0fd0e-7ece-4f48-881a-83c93b08799b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VECTOR" val="28b0fd0e-7ece-4f48-881a-83c93b08799b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VECTOR" val="28b0fd0e-7ece-4f48-881a-83c93b08799b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VECTOR" val="28b0fd0e-7ece-4f48-881a-83c93b08799b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VECTOR" val="28b0fd0e-7ece-4f48-881a-83c93b08799b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VECTOR" val="28b0fd0e-7ece-4f48-881a-83c93b08799b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思源黑体 CN Normal">
      <a:majorFont>
        <a:latin typeface="Times New Roman"/>
        <a:ea typeface="思源黑体 CN Normal"/>
        <a:cs typeface=""/>
      </a:majorFont>
      <a:minorFont>
        <a:latin typeface="Times New Roman"/>
        <a:ea typeface="思源黑体 CN Normal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987</TotalTime>
  <Words>543</Words>
  <Application>Microsoft Office PowerPoint</Application>
  <PresentationFormat>宽屏</PresentationFormat>
  <Paragraphs>44</Paragraphs>
  <Slides>9</Slides>
  <Notes>2</Notes>
  <HiddenSlides>1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9</vt:i4>
      </vt:variant>
    </vt:vector>
  </HeadingPairs>
  <TitlesOfParts>
    <vt:vector size="17" baseType="lpstr">
      <vt:lpstr>等线</vt:lpstr>
      <vt:lpstr>思源黑体 CN Heavy</vt:lpstr>
      <vt:lpstr>思源黑体 CN Normal</vt:lpstr>
      <vt:lpstr>微软雅黑 Light</vt:lpstr>
      <vt:lpstr>Arial</vt:lpstr>
      <vt:lpstr>Times New Roman</vt:lpstr>
      <vt:lpstr>Wingdings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Administrator</dc:creator>
  <cp:lastModifiedBy>lzh</cp:lastModifiedBy>
  <cp:revision>297</cp:revision>
  <dcterms:created xsi:type="dcterms:W3CDTF">2019-09-27T01:23:40Z</dcterms:created>
  <dcterms:modified xsi:type="dcterms:W3CDTF">2020-01-05T12:48:31Z</dcterms:modified>
</cp:coreProperties>
</file>

<file path=docProps/thumbnail.jpeg>
</file>